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986" r:id="rId5"/>
  </p:sldMasterIdLst>
  <p:notesMasterIdLst>
    <p:notesMasterId r:id="rId15"/>
  </p:notesMasterIdLst>
  <p:handoutMasterIdLst>
    <p:handoutMasterId r:id="rId16"/>
  </p:handoutMasterIdLst>
  <p:sldIdLst>
    <p:sldId id="2147478020" r:id="rId6"/>
    <p:sldId id="2147478021" r:id="rId7"/>
    <p:sldId id="318" r:id="rId8"/>
    <p:sldId id="2147478025" r:id="rId9"/>
    <p:sldId id="2147478026" r:id="rId10"/>
    <p:sldId id="368" r:id="rId11"/>
    <p:sldId id="320" r:id="rId12"/>
    <p:sldId id="2147478032" r:id="rId13"/>
    <p:sldId id="2147478033" r:id="rId14"/>
  </p:sldIdLst>
  <p:sldSz cx="12192000" cy="6858000"/>
  <p:notesSz cx="4565650" cy="6797675"/>
  <p:embeddedFontLst>
    <p:embeddedFont>
      <p:font typeface="Barlow" panose="00000500000000000000" pitchFamily="2" charset="0"/>
      <p:regular r:id="rId17"/>
      <p:bold r:id="rId18"/>
      <p:italic r:id="rId19"/>
      <p:boldItalic r:id="rId20"/>
    </p:embeddedFont>
    <p:embeddedFont>
      <p:font typeface="Barlow Condensed" panose="00000506000000000000" pitchFamily="2" charset="0"/>
      <p:regular r:id="rId21"/>
      <p:bold r:id="rId22"/>
      <p:italic r:id="rId23"/>
      <p:boldItalic r:id="rId24"/>
    </p:embeddedFont>
    <p:embeddedFont>
      <p:font typeface="Barlow Condensed SemiBold" panose="00000706000000000000" pitchFamily="2" charset="0"/>
      <p:bold r:id="rId25"/>
      <p:boldItalic r:id="rId26"/>
    </p:embeddedFont>
    <p:embeddedFont>
      <p:font typeface="Barlow Light" panose="00000400000000000000" pitchFamily="2" charset="0"/>
      <p:regular r:id="rId27"/>
      <p:italic r:id="rId28"/>
    </p:embeddedFont>
    <p:embeddedFont>
      <p:font typeface="Barlow SemiBold" panose="00000700000000000000" pitchFamily="2" charset="0"/>
      <p:bold r:id="rId29"/>
      <p:boldItalic r:id="rId30"/>
    </p:embeddedFont>
    <p:embeddedFont>
      <p:font typeface="Barlow-SemiBold" panose="00000700000000000000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SZAG Bliss Pro ExtraBold" panose="02010006030000020004" pitchFamily="50" charset="0"/>
      <p:bold r:id="rId39"/>
    </p:embeddedFont>
    <p:embeddedFont>
      <p:font typeface="SZAG Bliss Pro Light" panose="02010006030000020004" pitchFamily="50" charset="0"/>
      <p:regular r:id="rId4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C962DE6-5990-4587-8780-BF00B32B4DD4}">
          <p14:sldIdLst>
            <p14:sldId id="2147478020"/>
            <p14:sldId id="2147478021"/>
            <p14:sldId id="318"/>
            <p14:sldId id="2147478025"/>
            <p14:sldId id="2147478026"/>
            <p14:sldId id="368"/>
            <p14:sldId id="320"/>
            <p14:sldId id="2147478032"/>
            <p14:sldId id="21474780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7"/>
    <a:srgbClr val="13A538"/>
    <a:srgbClr val="BFD4E1"/>
    <a:srgbClr val="ED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EF79A-37DC-409C-808E-EC49898E5EE2}" v="1" dt="2023-05-22T17:22:19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3792" autoAdjust="0"/>
  </p:normalViewPr>
  <p:slideViewPr>
    <p:cSldViewPr snapToGrid="0" snapToObjects="1">
      <p:cViewPr varScale="1">
        <p:scale>
          <a:sx n="67" d="100"/>
          <a:sy n="67" d="100"/>
        </p:scale>
        <p:origin x="704" y="52"/>
      </p:cViewPr>
      <p:guideLst>
        <p:guide orient="horz" pos="2160"/>
        <p:guide pos="26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üller, La-Toya (SZAG/VB)" userId="ea8876c6-4d71-4982-b6c4-ecdb1de36142" providerId="ADAL" clId="{62EEF79A-37DC-409C-808E-EC49898E5EE2}"/>
    <pc:docChg chg="modSld">
      <pc:chgData name="Müller, La-Toya (SZAG/VB)" userId="ea8876c6-4d71-4982-b6c4-ecdb1de36142" providerId="ADAL" clId="{62EEF79A-37DC-409C-808E-EC49898E5EE2}" dt="2023-05-22T17:21:06.689" v="6" actId="20577"/>
      <pc:docMkLst>
        <pc:docMk/>
      </pc:docMkLst>
      <pc:sldChg chg="modNotesTx">
        <pc:chgData name="Müller, La-Toya (SZAG/VB)" userId="ea8876c6-4d71-4982-b6c4-ecdb1de36142" providerId="ADAL" clId="{62EEF79A-37DC-409C-808E-EC49898E5EE2}" dt="2023-05-22T17:21:06.689" v="6" actId="20577"/>
        <pc:sldMkLst>
          <pc:docMk/>
          <pc:sldMk cId="3017060735" sldId="320"/>
        </pc:sldMkLst>
      </pc:sldChg>
      <pc:sldChg chg="modNotesTx">
        <pc:chgData name="Müller, La-Toya (SZAG/VB)" userId="ea8876c6-4d71-4982-b6c4-ecdb1de36142" providerId="ADAL" clId="{62EEF79A-37DC-409C-808E-EC49898E5EE2}" dt="2023-05-22T17:21:02.865" v="5" actId="20577"/>
        <pc:sldMkLst>
          <pc:docMk/>
          <pc:sldMk cId="2582411688" sldId="368"/>
        </pc:sldMkLst>
      </pc:sldChg>
      <pc:sldChg chg="modNotesTx">
        <pc:chgData name="Müller, La-Toya (SZAG/VB)" userId="ea8876c6-4d71-4982-b6c4-ecdb1de36142" providerId="ADAL" clId="{62EEF79A-37DC-409C-808E-EC49898E5EE2}" dt="2023-05-22T17:20:50.875" v="1" actId="5793"/>
        <pc:sldMkLst>
          <pc:docMk/>
          <pc:sldMk cId="2981684140" sldId="2147478021"/>
        </pc:sldMkLst>
      </pc:sldChg>
      <pc:sldChg chg="modNotesTx">
        <pc:chgData name="Müller, La-Toya (SZAG/VB)" userId="ea8876c6-4d71-4982-b6c4-ecdb1de36142" providerId="ADAL" clId="{62EEF79A-37DC-409C-808E-EC49898E5EE2}" dt="2023-05-22T17:20:55.622" v="2" actId="20577"/>
        <pc:sldMkLst>
          <pc:docMk/>
          <pc:sldMk cId="2707071870" sldId="2147478025"/>
        </pc:sldMkLst>
      </pc:sldChg>
      <pc:sldChg chg="modNotesTx">
        <pc:chgData name="Müller, La-Toya (SZAG/VB)" userId="ea8876c6-4d71-4982-b6c4-ecdb1de36142" providerId="ADAL" clId="{62EEF79A-37DC-409C-808E-EC49898E5EE2}" dt="2023-05-22T17:20:58.202" v="3" actId="20577"/>
        <pc:sldMkLst>
          <pc:docMk/>
          <pc:sldMk cId="326908475" sldId="214747802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26131892372109E-2"/>
          <c:y val="1.5532869141081259E-2"/>
          <c:w val="0.95934125113258639"/>
          <c:h val="0.96893426171783748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CO2 Einsparung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1. Ausbaustufe</c:v>
                </c:pt>
                <c:pt idx="1">
                  <c:v>2. Ausbaustufe</c:v>
                </c:pt>
                <c:pt idx="2">
                  <c:v>3. Ausbaustufe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-0.3</c:v>
                </c:pt>
                <c:pt idx="1">
                  <c:v>-0.55000000000000004</c:v>
                </c:pt>
                <c:pt idx="2">
                  <c:v>-0.95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34-7145-BBE2-9AD010452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511336"/>
        <c:axId val="788513304"/>
      </c:lineChart>
      <c:catAx>
        <c:axId val="788511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513304"/>
        <c:crosses val="autoZero"/>
        <c:auto val="1"/>
        <c:lblAlgn val="ctr"/>
        <c:lblOffset val="100"/>
        <c:noMultiLvlLbl val="0"/>
      </c:catAx>
      <c:valAx>
        <c:axId val="7885133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8511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32697402980654E-2"/>
          <c:y val="0"/>
          <c:w val="0.95533460519403868"/>
          <c:h val="1"/>
        </c:manualLayout>
      </c:layout>
      <c:lineChart>
        <c:grouping val="standard"/>
        <c:varyColors val="0"/>
        <c:ser>
          <c:idx val="0"/>
          <c:order val="0"/>
          <c:tx>
            <c:strRef>
              <c:f>Tabelle1!$C$1</c:f>
              <c:strCache>
                <c:ptCount val="1"/>
                <c:pt idx="0">
                  <c:v>Erdgasbezug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1. Ausbaustufe</c:v>
                </c:pt>
                <c:pt idx="1">
                  <c:v>2. Ausbaustufe</c:v>
                </c:pt>
                <c:pt idx="2">
                  <c:v>3. Ausbaustufe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0.34883720930232565</c:v>
                </c:pt>
                <c:pt idx="1">
                  <c:v>0.45348837209302328</c:v>
                </c:pt>
                <c:pt idx="2">
                  <c:v>0.19767441860465118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01-BD4F-9F2E-5BC533204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511336"/>
        <c:axId val="788513304"/>
      </c:lineChart>
      <c:catAx>
        <c:axId val="788511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513304"/>
        <c:crosses val="autoZero"/>
        <c:auto val="1"/>
        <c:lblAlgn val="ctr"/>
        <c:lblOffset val="100"/>
        <c:noMultiLvlLbl val="0"/>
      </c:catAx>
      <c:valAx>
        <c:axId val="7885133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8511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32697402980654E-2"/>
          <c:y val="1.5532869141081259E-2"/>
          <c:w val="0.95533460519403868"/>
          <c:h val="0.98446713085891879"/>
        </c:manualLayout>
      </c:layout>
      <c:lineChart>
        <c:grouping val="standard"/>
        <c:varyColors val="0"/>
        <c:ser>
          <c:idx val="0"/>
          <c:order val="0"/>
          <c:tx>
            <c:strRef>
              <c:f>Tabelle1!$D$1</c:f>
              <c:strCache>
                <c:ptCount val="1"/>
                <c:pt idx="0">
                  <c:v>Stromzukauf</c:v>
                </c:pt>
              </c:strCache>
            </c:strRef>
          </c:tx>
          <c:spPr>
            <a:ln w="28575" cap="rnd">
              <a:solidFill>
                <a:srgbClr val="B2D3E8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1. Ausbaustufe</c:v>
                </c:pt>
                <c:pt idx="1">
                  <c:v>2. Ausbaustufe</c:v>
                </c:pt>
                <c:pt idx="2">
                  <c:v>3. Ausbaustufe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0.1492537313432836</c:v>
                </c:pt>
                <c:pt idx="1">
                  <c:v>0.41791044776119407</c:v>
                </c:pt>
                <c:pt idx="2">
                  <c:v>0.43283582089552242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E7-EA48-871C-006D2E95C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511336"/>
        <c:axId val="788513304"/>
      </c:lineChart>
      <c:catAx>
        <c:axId val="788511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513304"/>
        <c:crosses val="autoZero"/>
        <c:auto val="1"/>
        <c:lblAlgn val="ctr"/>
        <c:lblOffset val="100"/>
        <c:noMultiLvlLbl val="0"/>
      </c:catAx>
      <c:valAx>
        <c:axId val="7885133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8511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32697402980654E-2"/>
          <c:y val="3.1065738282162518E-2"/>
          <c:w val="0.95533460519403868"/>
          <c:h val="0.95340139257675627"/>
        </c:manualLayout>
      </c:layout>
      <c:lineChart>
        <c:grouping val="standard"/>
        <c:varyColors val="0"/>
        <c:ser>
          <c:idx val="0"/>
          <c:order val="0"/>
          <c:tx>
            <c:strRef>
              <c:f>Tabelle1!$E$1</c:f>
              <c:strCache>
                <c:ptCount val="1"/>
                <c:pt idx="0">
                  <c:v>H2 Zukauf</c:v>
                </c:pt>
              </c:strCache>
            </c:strRef>
          </c:tx>
          <c:spPr>
            <a:ln w="28575" cap="rnd">
              <a:solidFill>
                <a:srgbClr val="EB6619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Tabelle1!$A$2:$A$4</c:f>
              <c:strCache>
                <c:ptCount val="3"/>
                <c:pt idx="0">
                  <c:v>1. Ausbaustufe</c:v>
                </c:pt>
                <c:pt idx="1">
                  <c:v>2. Ausbaustufe</c:v>
                </c:pt>
                <c:pt idx="2">
                  <c:v>3. Ausbaustufe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0</c:v>
                </c:pt>
                <c:pt idx="1">
                  <c:v>0.20967741935483872</c:v>
                </c:pt>
                <c:pt idx="2">
                  <c:v>0.79032258064516137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79-4A4A-9C29-1AC26E569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511336"/>
        <c:axId val="788513304"/>
      </c:lineChart>
      <c:catAx>
        <c:axId val="788511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513304"/>
        <c:crosses val="autoZero"/>
        <c:auto val="1"/>
        <c:lblAlgn val="ctr"/>
        <c:lblOffset val="100"/>
        <c:noMultiLvlLbl val="0"/>
      </c:catAx>
      <c:valAx>
        <c:axId val="7885133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8511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97D5508-9ACD-F948-938F-EC072CB440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1978448" cy="341064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l">
              <a:defRPr sz="8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6BB1B3-6CB7-C74A-AB6E-6F9E240E8F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586146" y="1"/>
            <a:ext cx="1978448" cy="341064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r">
              <a:defRPr sz="800"/>
            </a:lvl1pPr>
          </a:lstStyle>
          <a:p>
            <a:fld id="{D2601D16-248F-F645-B785-525AC2947D7D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327E9F-4327-D047-98BA-BDF7E610B0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1978448" cy="341064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l">
              <a:defRPr sz="8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70DF8A-257A-DB4A-8605-779699A8FE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586146" y="6456612"/>
            <a:ext cx="1978448" cy="341064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r">
              <a:defRPr sz="800"/>
            </a:lvl1pPr>
          </a:lstStyle>
          <a:p>
            <a:fld id="{8E6B0842-8857-2B4C-91D8-D8B67837C6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028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978448" cy="341064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l">
              <a:defRPr sz="8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586146" y="1"/>
            <a:ext cx="1978448" cy="341064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r">
              <a:defRPr sz="800"/>
            </a:lvl1pPr>
          </a:lstStyle>
          <a:p>
            <a:fld id="{124A9E02-8280-9845-A872-3308F8569D1D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850900"/>
            <a:ext cx="4073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124" tIns="31062" rIns="62124" bIns="3106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56565" y="3271381"/>
            <a:ext cx="3652520" cy="2676585"/>
          </a:xfrm>
          <a:prstGeom prst="rect">
            <a:avLst/>
          </a:prstGeom>
        </p:spPr>
        <p:txBody>
          <a:bodyPr vert="horz" lIns="62124" tIns="31062" rIns="62124" bIns="31062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1978448" cy="341064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l">
              <a:defRPr sz="8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586146" y="6456612"/>
            <a:ext cx="1978448" cy="341064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r">
              <a:defRPr sz="800"/>
            </a:lvl1pPr>
          </a:lstStyle>
          <a:p>
            <a:fld id="{51686E81-EF96-8A4A-A084-DCC8F8F3A3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3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Barlow" panose="00000500000000000000" pitchFamily="2" charset="0"/>
      <a:buChar char="/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Barlow" panose="00000500000000000000" pitchFamily="2" charset="0"/>
      <a:buChar char="/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Barlow" panose="00000500000000000000" pitchFamily="2" charset="0"/>
      <a:buChar char="/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Barlow" panose="00000500000000000000" pitchFamily="2" charset="0"/>
      <a:buChar char="/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Barlow" panose="00000500000000000000" pitchFamily="2" charset="0"/>
      <a:buChar char="/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9FF42-F92B-45FA-9A27-6087653DECE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83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6E81-EF96-8A4A-A084-DCC8F8F3A36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74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800" dirty="0"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6E81-EF96-8A4A-A084-DCC8F8F3A36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0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83" indent="-116483" defTabSz="621243">
              <a:buFont typeface="Barlow" panose="00000500000000000000" pitchFamily="2" charset="0"/>
              <a:buChar char="⁄"/>
            </a:pPr>
            <a:endParaRPr 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9FF42-F92B-45FA-9A27-6087653DECE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13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83" indent="-116483">
              <a:buFont typeface="Calibri" panose="020F0502020204030204" pitchFamily="34" charset="0"/>
              <a:buChar char="⁄"/>
            </a:pPr>
            <a:endParaRPr lang="de-DE" dirty="0">
              <a:latin typeface="Barlow" panose="00000500000000000000" pitchFamily="2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9FF42-F92B-45FA-9A27-6087653DECE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43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6E81-EF96-8A4A-A084-DCC8F8F3A36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387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6E81-EF96-8A4A-A084-DCC8F8F3A36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00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38067626-E96A-7B4E-B252-849DD9459DF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5289755"/>
          </a:xfrm>
          <a:custGeom>
            <a:avLst/>
            <a:gdLst>
              <a:gd name="connsiteX0" fmla="*/ 0 w 12192000"/>
              <a:gd name="connsiteY0" fmla="*/ 0 h 5289755"/>
              <a:gd name="connsiteX1" fmla="*/ 12192000 w 12192000"/>
              <a:gd name="connsiteY1" fmla="*/ 0 h 5289755"/>
              <a:gd name="connsiteX2" fmla="*/ 12192000 w 12192000"/>
              <a:gd name="connsiteY2" fmla="*/ 5289755 h 5289755"/>
              <a:gd name="connsiteX3" fmla="*/ 6703810 w 12192000"/>
              <a:gd name="connsiteY3" fmla="*/ 5289755 h 5289755"/>
              <a:gd name="connsiteX4" fmla="*/ 6723862 w 12192000"/>
              <a:gd name="connsiteY4" fmla="*/ 5252963 h 5289755"/>
              <a:gd name="connsiteX5" fmla="*/ 6777646 w 12192000"/>
              <a:gd name="connsiteY5" fmla="*/ 4987636 h 5289755"/>
              <a:gd name="connsiteX6" fmla="*/ 6093231 w 12192000"/>
              <a:gd name="connsiteY6" fmla="*/ 4305992 h 5289755"/>
              <a:gd name="connsiteX7" fmla="*/ 5408816 w 12192000"/>
              <a:gd name="connsiteY7" fmla="*/ 4987636 h 5289755"/>
              <a:gd name="connsiteX8" fmla="*/ 5462601 w 12192000"/>
              <a:gd name="connsiteY8" fmla="*/ 5252963 h 5289755"/>
              <a:gd name="connsiteX9" fmla="*/ 5482652 w 12192000"/>
              <a:gd name="connsiteY9" fmla="*/ 5289755 h 5289755"/>
              <a:gd name="connsiteX10" fmla="*/ 0 w 12192000"/>
              <a:gd name="connsiteY10" fmla="*/ 5289755 h 528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289755">
                <a:moveTo>
                  <a:pt x="0" y="0"/>
                </a:moveTo>
                <a:lnTo>
                  <a:pt x="12192000" y="0"/>
                </a:lnTo>
                <a:lnTo>
                  <a:pt x="12192000" y="5289755"/>
                </a:lnTo>
                <a:lnTo>
                  <a:pt x="6703810" y="5289755"/>
                </a:lnTo>
                <a:lnTo>
                  <a:pt x="6723862" y="5252963"/>
                </a:lnTo>
                <a:cubicBezTo>
                  <a:pt x="6758495" y="5171412"/>
                  <a:pt x="6777646" y="5081752"/>
                  <a:pt x="6777646" y="4987636"/>
                </a:cubicBezTo>
                <a:cubicBezTo>
                  <a:pt x="6777646" y="4611174"/>
                  <a:pt x="6471223" y="4305992"/>
                  <a:pt x="6093231" y="4305992"/>
                </a:cubicBezTo>
                <a:cubicBezTo>
                  <a:pt x="5715239" y="4305992"/>
                  <a:pt x="5408816" y="4611174"/>
                  <a:pt x="5408816" y="4987636"/>
                </a:cubicBezTo>
                <a:cubicBezTo>
                  <a:pt x="5408816" y="5081752"/>
                  <a:pt x="5427968" y="5171412"/>
                  <a:pt x="5462601" y="5252963"/>
                </a:cubicBezTo>
                <a:lnTo>
                  <a:pt x="5482652" y="5289755"/>
                </a:lnTo>
                <a:lnTo>
                  <a:pt x="0" y="528975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 b="0" i="0">
                <a:latin typeface="Barlow" pitchFamily="2" charset="77"/>
              </a:defRPr>
            </a:lvl1pPr>
          </a:lstStyle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65AB95-E4CA-8048-8C96-D07C6E9F7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14" y="4238875"/>
            <a:ext cx="3186972" cy="21024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6D5046-F562-4E43-91B1-0262A36948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293813"/>
            <a:ext cx="10820400" cy="730250"/>
          </a:xfrm>
          <a:prstGeom prst="rect">
            <a:avLst/>
          </a:prstGeom>
        </p:spPr>
        <p:txBody>
          <a:bodyPr/>
          <a:lstStyle>
            <a:lvl1pPr marL="0" indent="0" algn="ctr">
              <a:buFont typeface="Barlow" panose="00000500000000000000" pitchFamily="2" charset="0"/>
              <a:buNone/>
              <a:defRPr sz="3600" b="0" i="0" cap="all" baseline="0">
                <a:latin typeface="SZAG Bliss Pro ExtraBold" panose="02010006030000020004" pitchFamily="2" charset="0"/>
              </a:defRPr>
            </a:lvl1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62C5A7A-BDBD-1849-B41F-1760D5544B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0163" y="962652"/>
            <a:ext cx="4511675" cy="369887"/>
          </a:xfrm>
          <a:prstGeom prst="rect">
            <a:avLst/>
          </a:prstGeom>
        </p:spPr>
        <p:txBody>
          <a:bodyPr/>
          <a:lstStyle>
            <a:lvl1pPr marL="0" indent="0" algn="ctr">
              <a:buFont typeface="Barlow" panose="00000500000000000000" pitchFamily="2" charset="0"/>
              <a:buNone/>
              <a:defRPr sz="1800" b="0" i="0" cap="all" baseline="0">
                <a:latin typeface="SZAG Bliss Pro ExtraBold" panose="02010006030000020004" pitchFamily="2" charset="0"/>
              </a:defRPr>
            </a:lvl1pPr>
          </a:lstStyle>
          <a:p>
            <a:pPr lvl="0"/>
            <a:r>
              <a:rPr lang="de-DE" dirty="0"/>
              <a:t>NAME DES UNTERNEHMENS/PROJEKTS</a:t>
            </a: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43DB4CA5-739D-0044-AC39-F2AF9D7051E7}"/>
              </a:ext>
            </a:extLst>
          </p:cNvPr>
          <p:cNvSpPr/>
          <p:nvPr userDrawn="1"/>
        </p:nvSpPr>
        <p:spPr>
          <a:xfrm>
            <a:off x="5948998" y="236220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3121678-EBEA-5047-814A-1F33C618EF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5200" y="1840513"/>
            <a:ext cx="5181600" cy="347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 spc="300">
                <a:latin typeface="Barlow Condensed" pitchFamily="2" charset="77"/>
              </a:defRPr>
            </a:lvl1pPr>
          </a:lstStyle>
          <a:p>
            <a:pPr lvl="0"/>
            <a:r>
              <a:rPr lang="de-DE" dirty="0"/>
              <a:t>Untertitel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61668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>
            <a:extLst>
              <a:ext uri="{FF2B5EF4-FFF2-40B4-BE49-F238E27FC236}">
                <a16:creationId xmlns:a16="http://schemas.microsoft.com/office/drawing/2014/main" id="{FF3E49A1-3BC1-284A-840A-9E8BF1EBCAD6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rgbClr val="EB6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el 25">
            <a:extLst>
              <a:ext uri="{FF2B5EF4-FFF2-40B4-BE49-F238E27FC236}">
                <a16:creationId xmlns:a16="http://schemas.microsoft.com/office/drawing/2014/main" id="{665A29DE-1B1D-F54B-8714-C700A718D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0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C0A51AB-EA2C-4958-BDF9-639576566F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2" cy="290272"/>
          </a:xfrm>
          <a:prstGeom prst="rect">
            <a:avLst/>
          </a:prstGeom>
        </p:spPr>
        <p:txBody>
          <a:bodyPr wrap="none" lIns="0"/>
          <a:lstStyle>
            <a:lvl1pPr marL="0" indent="0">
              <a:buNone/>
              <a:defRPr sz="1800" b="0" i="0" cap="none" spc="180" baseline="0">
                <a:latin typeface="Barlow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D10DF435-3343-45A2-AB5B-B8C7ECD07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412" y="1483919"/>
            <a:ext cx="11551879" cy="4529522"/>
          </a:xfrm>
          <a:prstGeom prst="rect">
            <a:avLst/>
          </a:prstGeom>
        </p:spPr>
        <p:txBody>
          <a:bodyPr/>
          <a:lstStyle>
            <a:lvl1pPr marL="230400" indent="-230400">
              <a:lnSpc>
                <a:spcPct val="111000"/>
              </a:lnSpc>
              <a:spcBef>
                <a:spcPts val="0"/>
              </a:spcBef>
              <a:buFont typeface="Barlow"/>
              <a:buChar char="/"/>
              <a:defRPr sz="1400" b="0" i="0">
                <a:latin typeface="Barlow" pitchFamily="2" charset="77"/>
              </a:defRPr>
            </a:lvl1pPr>
            <a:lvl2pPr marL="685800" indent="-228600">
              <a:lnSpc>
                <a:spcPts val="2000"/>
              </a:lnSpc>
              <a:buFont typeface="Barlow" panose="00000500000000000000" pitchFamily="2" charset="0"/>
              <a:buChar char="/"/>
              <a:defRPr sz="1400" b="0" i="0">
                <a:latin typeface="Barlow" pitchFamily="2" charset="77"/>
              </a:defRPr>
            </a:lvl2pPr>
            <a:lvl3pPr marL="1143000" indent="-228600">
              <a:lnSpc>
                <a:spcPts val="2000"/>
              </a:lnSpc>
              <a:buFont typeface="Barlow" panose="00000500000000000000" pitchFamily="2" charset="0"/>
              <a:buChar char="/"/>
              <a:defRPr sz="14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4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400" b="0" i="0">
                <a:latin typeface="Barlow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Mastertextformat bearbeiten</a:t>
            </a:r>
          </a:p>
          <a:p>
            <a:pPr lvl="2"/>
            <a:r>
              <a:rPr lang="de-DE"/>
              <a:t>Mastertextformat bearbeiten</a:t>
            </a:r>
          </a:p>
          <a:p>
            <a:pPr marL="1600200" marR="0" lvl="3" indent="-228600" algn="l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Barlow" panose="00000500000000000000" pitchFamily="2" charset="0"/>
              <a:buChar char="/"/>
              <a:tabLst/>
              <a:defRPr/>
            </a:pPr>
            <a:r>
              <a:rPr lang="de-DE"/>
              <a:t>Mastertextformat bearbeiten</a:t>
            </a:r>
          </a:p>
          <a:p>
            <a:pPr marL="2057400" marR="0" lvl="4" indent="-228600" algn="l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Barlow" panose="00000500000000000000" pitchFamily="2" charset="0"/>
              <a:buChar char="/"/>
              <a:tabLst/>
              <a:defRPr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450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_SALCOS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9">
            <a:extLst>
              <a:ext uri="{FF2B5EF4-FFF2-40B4-BE49-F238E27FC236}">
                <a16:creationId xmlns:a16="http://schemas.microsoft.com/office/drawing/2014/main" id="{1443A137-99C0-614C-B9B7-8F688A17872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8939" y="2079727"/>
            <a:ext cx="11455722" cy="39337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1000"/>
              </a:lnSpc>
              <a:spcBef>
                <a:spcPts val="0"/>
              </a:spcBef>
              <a:buFont typeface="Barlow"/>
              <a:buNone/>
              <a:defRPr sz="1200"/>
            </a:lvl1pPr>
            <a:lvl2pPr marL="230400" indent="-228600">
              <a:lnSpc>
                <a:spcPct val="111000"/>
              </a:lnSpc>
              <a:buFont typeface="Barlow"/>
              <a:buChar char="/"/>
              <a:defRPr sz="1400"/>
            </a:lvl2pPr>
            <a:lvl3pPr marL="230400" indent="-228600">
              <a:lnSpc>
                <a:spcPct val="111000"/>
              </a:lnSpc>
              <a:buFont typeface="Barlow"/>
              <a:buChar char="/"/>
              <a:defRPr sz="1400"/>
            </a:lvl3pPr>
            <a:lvl4pPr marL="230400" indent="-228600">
              <a:lnSpc>
                <a:spcPct val="111000"/>
              </a:lnSpc>
              <a:buFont typeface="Barlow"/>
              <a:buChar char="/"/>
              <a:defRPr sz="1400"/>
            </a:lvl4pPr>
            <a:lvl5pPr marL="230400" indent="-228600">
              <a:lnSpc>
                <a:spcPct val="111000"/>
              </a:lnSpc>
              <a:buFont typeface="Barlow"/>
              <a:buChar char="/"/>
              <a:defRPr sz="1400"/>
            </a:lvl5pPr>
          </a:lstStyle>
          <a:p>
            <a:pPr lvl="0"/>
            <a:r>
              <a:rPr lang="de-DE" dirty="0"/>
              <a:t>Objekt durch Klicken auf Symbol hinzufügen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236EBE8-8E35-CB43-80E8-F8126AF86C3C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112A0D28-D2C6-F241-8981-C799A1F71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414" y="1489377"/>
            <a:ext cx="11548248" cy="3963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cap="all" spc="150" baseline="0">
                <a:latin typeface="+mn-lt"/>
              </a:defRPr>
            </a:lvl1pPr>
            <a:lvl2pPr>
              <a:defRPr sz="1500" b="0" i="0">
                <a:latin typeface="Barlow" pitchFamily="2" charset="77"/>
              </a:defRPr>
            </a:lvl2pPr>
            <a:lvl3pPr>
              <a:defRPr sz="1500" b="0" i="0">
                <a:latin typeface="Barlow" pitchFamily="2" charset="77"/>
              </a:defRPr>
            </a:lvl3pPr>
            <a:lvl4pPr>
              <a:defRPr sz="1500" b="0" i="0">
                <a:latin typeface="Barlow" pitchFamily="2" charset="77"/>
              </a:defRPr>
            </a:lvl4pPr>
            <a:lvl5pPr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16F60D3A-6757-F458-402A-F5E16BCDE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SALCOS® Fachvortrag     /     TT.MM.JJJJ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itel 25">
            <a:extLst>
              <a:ext uri="{FF2B5EF4-FFF2-40B4-BE49-F238E27FC236}">
                <a16:creationId xmlns:a16="http://schemas.microsoft.com/office/drawing/2014/main" id="{54C528F0-FAB5-04E7-C3A1-FFB360C29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8A13FAA-7F83-DEBB-C706-759EA5D452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5D6BD17-A605-223C-9C7C-45C6FC575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8335" y="6119137"/>
            <a:ext cx="1284947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1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_SALCOS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6F47AED3-58FC-7150-88E4-2309D8251F5E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081169A3-207E-34B4-681B-B51A041871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489376"/>
            <a:ext cx="5114563" cy="4524064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Bild</a:t>
            </a:r>
          </a:p>
          <a:p>
            <a:endParaRPr lang="de-DE" dirty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295923F6-8F0A-2FEF-D8A9-30CA9F9C87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1288" y="1489377"/>
            <a:ext cx="6467004" cy="3963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cap="all" spc="150" baseline="0">
                <a:latin typeface="+mn-lt"/>
              </a:defRPr>
            </a:lvl1pPr>
            <a:lvl2pPr>
              <a:defRPr sz="1500" b="0" i="0">
                <a:latin typeface="Barlow" pitchFamily="2" charset="77"/>
              </a:defRPr>
            </a:lvl2pPr>
            <a:lvl3pPr>
              <a:defRPr sz="1500" b="0" i="0">
                <a:latin typeface="Barlow" pitchFamily="2" charset="77"/>
              </a:defRPr>
            </a:lvl3pPr>
            <a:lvl4pPr>
              <a:defRPr sz="1500" b="0" i="0">
                <a:latin typeface="Barlow" pitchFamily="2" charset="77"/>
              </a:defRPr>
            </a:lvl4pPr>
            <a:lvl5pPr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B2DE6A64-A865-32EE-FF96-7EFACFE9A3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51288" y="1955631"/>
            <a:ext cx="6467004" cy="4057810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>
                <a:latin typeface="+mn-lt"/>
              </a:defRPr>
            </a:lvl1pPr>
            <a:lvl2pPr marL="6858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2pPr>
            <a:lvl3pPr marL="11430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3pPr>
            <a:lvl4pPr marL="16002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4pPr>
            <a:lvl5pPr marL="20574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ED77EC84-733F-2D13-8D28-1C6D97BAF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SALCOS® Fachvortrag     /     TT.MM.JJJJ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Titel 25">
            <a:extLst>
              <a:ext uri="{FF2B5EF4-FFF2-40B4-BE49-F238E27FC236}">
                <a16:creationId xmlns:a16="http://schemas.microsoft.com/office/drawing/2014/main" id="{8A665748-79C5-435E-9E18-7C175B57A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9AC02E3-80F7-B2DD-4E60-C4A20F3A8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7D2D450-2142-8B3C-D7D8-96F8B04559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8335" y="6119137"/>
            <a:ext cx="1284947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30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38067626-E96A-7B4E-B252-849DD9459DF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5289755"/>
          </a:xfrm>
          <a:custGeom>
            <a:avLst/>
            <a:gdLst>
              <a:gd name="connsiteX0" fmla="*/ 0 w 12192000"/>
              <a:gd name="connsiteY0" fmla="*/ 0 h 5289755"/>
              <a:gd name="connsiteX1" fmla="*/ 12192000 w 12192000"/>
              <a:gd name="connsiteY1" fmla="*/ 0 h 5289755"/>
              <a:gd name="connsiteX2" fmla="*/ 12192000 w 12192000"/>
              <a:gd name="connsiteY2" fmla="*/ 5289755 h 5289755"/>
              <a:gd name="connsiteX3" fmla="*/ 6703810 w 12192000"/>
              <a:gd name="connsiteY3" fmla="*/ 5289755 h 5289755"/>
              <a:gd name="connsiteX4" fmla="*/ 6723862 w 12192000"/>
              <a:gd name="connsiteY4" fmla="*/ 5252963 h 5289755"/>
              <a:gd name="connsiteX5" fmla="*/ 6777646 w 12192000"/>
              <a:gd name="connsiteY5" fmla="*/ 4987636 h 5289755"/>
              <a:gd name="connsiteX6" fmla="*/ 6093231 w 12192000"/>
              <a:gd name="connsiteY6" fmla="*/ 4305992 h 5289755"/>
              <a:gd name="connsiteX7" fmla="*/ 5408816 w 12192000"/>
              <a:gd name="connsiteY7" fmla="*/ 4987636 h 5289755"/>
              <a:gd name="connsiteX8" fmla="*/ 5462601 w 12192000"/>
              <a:gd name="connsiteY8" fmla="*/ 5252963 h 5289755"/>
              <a:gd name="connsiteX9" fmla="*/ 5482652 w 12192000"/>
              <a:gd name="connsiteY9" fmla="*/ 5289755 h 5289755"/>
              <a:gd name="connsiteX10" fmla="*/ 0 w 12192000"/>
              <a:gd name="connsiteY10" fmla="*/ 5289755 h 528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289755">
                <a:moveTo>
                  <a:pt x="0" y="0"/>
                </a:moveTo>
                <a:lnTo>
                  <a:pt x="12192000" y="0"/>
                </a:lnTo>
                <a:lnTo>
                  <a:pt x="12192000" y="5289755"/>
                </a:lnTo>
                <a:lnTo>
                  <a:pt x="6703810" y="5289755"/>
                </a:lnTo>
                <a:lnTo>
                  <a:pt x="6723862" y="5252963"/>
                </a:lnTo>
                <a:cubicBezTo>
                  <a:pt x="6758495" y="5171412"/>
                  <a:pt x="6777646" y="5081752"/>
                  <a:pt x="6777646" y="4987636"/>
                </a:cubicBezTo>
                <a:cubicBezTo>
                  <a:pt x="6777646" y="4611174"/>
                  <a:pt x="6471223" y="4305992"/>
                  <a:pt x="6093231" y="4305992"/>
                </a:cubicBezTo>
                <a:cubicBezTo>
                  <a:pt x="5715239" y="4305992"/>
                  <a:pt x="5408816" y="4611174"/>
                  <a:pt x="5408816" y="4987636"/>
                </a:cubicBezTo>
                <a:cubicBezTo>
                  <a:pt x="5408816" y="5081752"/>
                  <a:pt x="5427968" y="5171412"/>
                  <a:pt x="5462601" y="5252963"/>
                </a:cubicBezTo>
                <a:lnTo>
                  <a:pt x="5482652" y="5289755"/>
                </a:lnTo>
                <a:lnTo>
                  <a:pt x="0" y="528975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 b="0" i="0">
                <a:latin typeface="Barlow" pitchFamily="2" charset="77"/>
              </a:defRPr>
            </a:lvl1pPr>
          </a:lstStyle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65AB95-E4CA-8048-8C96-D07C6E9F7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14" y="4238875"/>
            <a:ext cx="3186972" cy="21024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6D5046-F562-4E43-91B1-0262A36948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293813"/>
            <a:ext cx="10820400" cy="730250"/>
          </a:xfrm>
          <a:prstGeom prst="rect">
            <a:avLst/>
          </a:prstGeom>
        </p:spPr>
        <p:txBody>
          <a:bodyPr/>
          <a:lstStyle>
            <a:lvl1pPr marL="0" indent="0" algn="ctr">
              <a:buFont typeface="Barlow" panose="00000500000000000000" pitchFamily="2" charset="0"/>
              <a:buNone/>
              <a:defRPr sz="3600" b="0" i="0" cap="all" baseline="0">
                <a:latin typeface="SZAG Bliss Pro ExtraBold" panose="02010006030000020004" pitchFamily="2" charset="0"/>
              </a:defRPr>
            </a:lvl1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62C5A7A-BDBD-1849-B41F-1760D5544B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0163" y="962652"/>
            <a:ext cx="4511675" cy="369887"/>
          </a:xfrm>
          <a:prstGeom prst="rect">
            <a:avLst/>
          </a:prstGeom>
        </p:spPr>
        <p:txBody>
          <a:bodyPr/>
          <a:lstStyle>
            <a:lvl1pPr marL="0" indent="0" algn="ctr">
              <a:buFont typeface="Barlow" panose="00000500000000000000" pitchFamily="2" charset="0"/>
              <a:buNone/>
              <a:defRPr sz="1800" b="0" i="0" cap="all" baseline="0">
                <a:latin typeface="SZAG Bliss Pro ExtraBold" panose="02010006030000020004" pitchFamily="2" charset="0"/>
              </a:defRPr>
            </a:lvl1pPr>
          </a:lstStyle>
          <a:p>
            <a:pPr lvl="0"/>
            <a:r>
              <a:rPr lang="de-DE" dirty="0"/>
              <a:t>NAME DES UNTERNEHMENS/PROJEKTS</a:t>
            </a: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43DB4CA5-739D-0044-AC39-F2AF9D7051E7}"/>
              </a:ext>
            </a:extLst>
          </p:cNvPr>
          <p:cNvSpPr/>
          <p:nvPr userDrawn="1"/>
        </p:nvSpPr>
        <p:spPr>
          <a:xfrm>
            <a:off x="5948998" y="236220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3121678-EBEA-5047-814A-1F33C618EF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5200" y="1840513"/>
            <a:ext cx="5181600" cy="347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 spc="300">
                <a:latin typeface="Barlow Condensed" pitchFamily="2" charset="77"/>
              </a:defRPr>
            </a:lvl1pPr>
          </a:lstStyle>
          <a:p>
            <a:pPr lvl="0"/>
            <a:r>
              <a:rPr lang="de-DE" dirty="0"/>
              <a:t>Untertitel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04250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25">
            <a:extLst>
              <a:ext uri="{FF2B5EF4-FFF2-40B4-BE49-F238E27FC236}">
                <a16:creationId xmlns:a16="http://schemas.microsoft.com/office/drawing/2014/main" id="{A0B49BAB-07AA-A246-BB44-DF54A5804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2426" y="605971"/>
            <a:ext cx="5658574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6DDC1A1-9580-5948-90F8-03D06E080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72197" cy="601344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/>
            </a:lvl1pPr>
          </a:lstStyle>
          <a:p>
            <a:endParaRPr lang="de-DE" dirty="0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C8BAC600-93B1-44C7-A5A4-5C80C277F6C0}"/>
              </a:ext>
            </a:extLst>
          </p:cNvPr>
          <p:cNvSpPr/>
          <p:nvPr userDrawn="1"/>
        </p:nvSpPr>
        <p:spPr>
          <a:xfrm>
            <a:off x="6171654" y="1249674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9B024EC0-A3A1-6807-A475-01A71379F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D5AF2424-3F14-B4A9-5D6A-AB2C9BF4786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53827" y="1487459"/>
            <a:ext cx="5757173" cy="4525981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/>
            </a:lvl1pPr>
          </a:lstStyle>
          <a:p>
            <a:pPr lvl="0"/>
            <a:r>
              <a:rPr lang="de-DE" dirty="0"/>
              <a:t>Aktuelles Kapitel mit Bezeichnung</a:t>
            </a:r>
          </a:p>
          <a:p>
            <a:pPr lvl="0">
              <a:lnSpc>
                <a:spcPct val="145000"/>
              </a:lnSpc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  <a:p>
            <a:pPr lvl="0">
              <a:lnSpc>
                <a:spcPct val="145000"/>
              </a:lnSpc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  <a:p>
            <a:pPr lvl="0">
              <a:lnSpc>
                <a:spcPct val="145000"/>
              </a:lnSpc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  <a:p>
            <a:pPr lvl="0">
              <a:lnSpc>
                <a:spcPct val="145000"/>
              </a:lnSpc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FC75A0-C2B3-5104-FF7E-6E3F58139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253"/>
            <a:ext cx="2641600" cy="60134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64BC249-87F4-D487-6671-1C0285E22C4C}"/>
              </a:ext>
            </a:extLst>
          </p:cNvPr>
          <p:cNvSpPr txBox="1"/>
          <p:nvPr userDrawn="1"/>
        </p:nvSpPr>
        <p:spPr>
          <a:xfrm>
            <a:off x="2584174" y="906448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11720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ildplatzhalter 40">
            <a:extLst>
              <a:ext uri="{FF2B5EF4-FFF2-40B4-BE49-F238E27FC236}">
                <a16:creationId xmlns:a16="http://schemas.microsoft.com/office/drawing/2014/main" id="{9614F4E8-F62B-F943-8E45-8FF108962A5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070152" y="1473014"/>
            <a:ext cx="4121848" cy="4540426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A4BF1B01-0A59-AD47-B146-061E18012B5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3837" y="1473013"/>
            <a:ext cx="6992845" cy="453059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20B0604020202020204" pitchFamily="34" charset="0"/>
              <a:buNone/>
              <a:tabLst/>
              <a:defRPr lang="de-DE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Barlow" panose="020B0604020202020204" pitchFamily="34" charset="0"/>
              <a:buNone/>
              <a:defRPr/>
            </a:lvl2pPr>
          </a:lstStyle>
          <a:p>
            <a:pPr lvl="0"/>
            <a:r>
              <a:rPr lang="de-DE" dirty="0"/>
              <a:t>Aktuelles Kapitel mit Bezeichnung</a:t>
            </a:r>
          </a:p>
          <a:p>
            <a:pPr lvl="0">
              <a:lnSpc>
                <a:spcPct val="145000"/>
              </a:lnSpc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  <a:p>
            <a:pPr lvl="0">
              <a:lnSpc>
                <a:spcPct val="145000"/>
              </a:lnSpc>
              <a:defRPr/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  <a:p>
            <a:pPr lvl="0">
              <a:lnSpc>
                <a:spcPct val="145000"/>
              </a:lnSpc>
              <a:defRPr/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  <a:p>
            <a:pPr lvl="0">
              <a:lnSpc>
                <a:spcPct val="145000"/>
              </a:lnSpc>
              <a:defRPr/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  <a:p>
            <a:pPr lvl="0">
              <a:lnSpc>
                <a:spcPct val="145000"/>
              </a:lnSpc>
              <a:defRPr/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  <a:p>
            <a:pPr lvl="0">
              <a:lnSpc>
                <a:spcPct val="145000"/>
              </a:lnSpc>
              <a:defRPr/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  <a:p>
            <a:pPr lvl="0">
              <a:lnSpc>
                <a:spcPct val="145000"/>
              </a:lnSpc>
              <a:defRPr/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  <a:p>
            <a:pPr lvl="0">
              <a:lnSpc>
                <a:spcPct val="145000"/>
              </a:lnSpc>
              <a:defRPr/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  <a:p>
            <a:pPr lvl="0">
              <a:lnSpc>
                <a:spcPct val="145000"/>
              </a:lnSpc>
              <a:defRPr/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  <a:p>
            <a:pPr lvl="0">
              <a:lnSpc>
                <a:spcPct val="145000"/>
              </a:lnSpc>
              <a:defRPr/>
            </a:pPr>
            <a:r>
              <a:rPr lang="de-DE" dirty="0">
                <a:solidFill>
                  <a:srgbClr val="B0BDC7"/>
                </a:solidFill>
              </a:rPr>
              <a:t>Nachfolgendes Kapitel mit Bezeichnung</a:t>
            </a: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5DC663BC-8E3D-2140-9EE7-3AA574781F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66548" y="1473013"/>
            <a:ext cx="478936" cy="453059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20B0604020202020204" pitchFamily="34" charset="0"/>
              <a:buNone/>
              <a:tabLst/>
              <a:defRPr lang="de-DE" sz="1800" b="0" i="0" kern="1200" dirty="0" smtClean="0">
                <a:solidFill>
                  <a:schemeClr val="accent2"/>
                </a:solidFill>
                <a:latin typeface="SZAG Bliss Pro Light" panose="02010006030000020004" pitchFamily="2" charset="0"/>
                <a:ea typeface="+mn-ea"/>
                <a:cs typeface="+mn-cs"/>
              </a:defRPr>
            </a:lvl1pPr>
            <a:lvl2pPr marL="457200" indent="0">
              <a:buFont typeface="Barlow" panose="020B0604020202020204" pitchFamily="34" charset="0"/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20B0604020202020204" pitchFamily="34" charset="0"/>
              <a:buNone/>
              <a:tabLst/>
              <a:defRPr/>
            </a:pPr>
            <a:r>
              <a:rPr lang="de-DE" dirty="0"/>
              <a:t>01</a:t>
            </a: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20B0604020202020204" pitchFamily="34" charset="0"/>
              <a:buNone/>
              <a:tabLst/>
              <a:defRPr/>
            </a:pPr>
            <a:r>
              <a:rPr lang="de-DE" dirty="0"/>
              <a:t>02</a:t>
            </a: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20B0604020202020204" pitchFamily="34" charset="0"/>
              <a:buNone/>
              <a:tabLst/>
              <a:defRPr/>
            </a:pPr>
            <a:r>
              <a:rPr lang="de-DE" dirty="0"/>
              <a:t>03</a:t>
            </a: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20B0604020202020204" pitchFamily="34" charset="0"/>
              <a:buNone/>
              <a:tabLst/>
              <a:defRPr/>
            </a:pPr>
            <a:r>
              <a:rPr lang="de-DE" dirty="0"/>
              <a:t>04</a:t>
            </a: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20B0604020202020204" pitchFamily="34" charset="0"/>
              <a:buNone/>
              <a:tabLst/>
              <a:defRPr/>
            </a:pPr>
            <a:r>
              <a:rPr lang="de-DE" dirty="0"/>
              <a:t>05</a:t>
            </a: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20B0604020202020204" pitchFamily="34" charset="0"/>
              <a:buNone/>
              <a:tabLst/>
              <a:defRPr/>
            </a:pPr>
            <a:r>
              <a:rPr lang="de-DE" dirty="0"/>
              <a:t>06</a:t>
            </a: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20B0604020202020204" pitchFamily="34" charset="0"/>
              <a:buNone/>
              <a:tabLst/>
              <a:defRPr/>
            </a:pPr>
            <a:r>
              <a:rPr lang="de-DE" dirty="0"/>
              <a:t>07</a:t>
            </a: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20B0604020202020204" pitchFamily="34" charset="0"/>
              <a:buNone/>
              <a:tabLst/>
              <a:defRPr/>
            </a:pPr>
            <a:r>
              <a:rPr lang="de-DE" dirty="0"/>
              <a:t>08</a:t>
            </a: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20B0604020202020204" pitchFamily="34" charset="0"/>
              <a:buNone/>
              <a:tabLst/>
              <a:defRPr/>
            </a:pPr>
            <a:r>
              <a:rPr lang="de-DE" dirty="0"/>
              <a:t>09</a:t>
            </a: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20B0604020202020204" pitchFamily="34" charset="0"/>
              <a:buNone/>
              <a:tabLst/>
              <a:defRPr/>
            </a:pPr>
            <a:r>
              <a:rPr lang="de-DE" dirty="0"/>
              <a:t>10 11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EBD907E2-CEEE-5543-AC53-3F5CC72A6040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E14E17F7-5687-4E67-F8F6-6FE274A1E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Titel 25">
            <a:extLst>
              <a:ext uri="{FF2B5EF4-FFF2-40B4-BE49-F238E27FC236}">
                <a16:creationId xmlns:a16="http://schemas.microsoft.com/office/drawing/2014/main" id="{30EA11B2-131B-11F8-684E-2AE23B40A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5DC58A53-A00F-E5B5-4831-5402B44D1A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2800004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platzhalter 4">
            <a:extLst>
              <a:ext uri="{FF2B5EF4-FFF2-40B4-BE49-F238E27FC236}">
                <a16:creationId xmlns:a16="http://schemas.microsoft.com/office/drawing/2014/main" id="{9EEBD881-FD3D-2A4C-83DC-DA37A88215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413" y="1489377"/>
            <a:ext cx="6575451" cy="3963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cap="all" spc="150" baseline="0">
                <a:latin typeface="+mn-lt"/>
              </a:defRPr>
            </a:lvl1pPr>
            <a:lvl2pPr>
              <a:defRPr sz="1500" b="0" i="0">
                <a:latin typeface="Barlow" pitchFamily="2" charset="77"/>
              </a:defRPr>
            </a:lvl2pPr>
            <a:lvl3pPr>
              <a:defRPr sz="1500" b="0" i="0">
                <a:latin typeface="Barlow" pitchFamily="2" charset="77"/>
              </a:defRPr>
            </a:lvl3pPr>
            <a:lvl4pPr>
              <a:defRPr sz="1500" b="0" i="0">
                <a:latin typeface="Barlow" pitchFamily="2" charset="77"/>
              </a:defRPr>
            </a:lvl4pPr>
            <a:lvl5pPr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73E39FBC-8364-CE48-A5AA-BAAA1879E5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7436" y="1489376"/>
            <a:ext cx="5114563" cy="4524064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Bild</a:t>
            </a:r>
          </a:p>
          <a:p>
            <a:endParaRPr lang="de-DE" dirty="0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E9F2B41-346B-FB4E-B691-F49216E14635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Inhaltsplatzhalter 6">
            <a:extLst>
              <a:ext uri="{FF2B5EF4-FFF2-40B4-BE49-F238E27FC236}">
                <a16:creationId xmlns:a16="http://schemas.microsoft.com/office/drawing/2014/main" id="{28B779E0-5BF6-E7A2-D29F-F0E09751E3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6413" y="1955631"/>
            <a:ext cx="6575451" cy="4057810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/>
            </a:lvl1pPr>
            <a:lvl2pPr marL="685800" indent="-228600" algn="l">
              <a:buFont typeface="Barlow" panose="00000500000000000000" pitchFamily="2" charset="0"/>
              <a:buChar char="/"/>
              <a:defRPr sz="1600"/>
            </a:lvl2pPr>
            <a:lvl3pPr marL="1143000" indent="-228600" algn="l">
              <a:buFont typeface="Barlow" panose="00000500000000000000" pitchFamily="2" charset="0"/>
              <a:buChar char="/"/>
              <a:defRPr sz="1600"/>
            </a:lvl3pPr>
            <a:lvl4pPr marL="1600200" indent="-228600" algn="l">
              <a:buFont typeface="Barlow" panose="00000500000000000000" pitchFamily="2" charset="0"/>
              <a:buChar char="/"/>
              <a:defRPr sz="1600"/>
            </a:lvl4pPr>
            <a:lvl5pPr marL="2057400" indent="-228600" algn="l">
              <a:buFont typeface="Barlow" panose="00000500000000000000" pitchFamily="2" charset="0"/>
              <a:buChar char="/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E99D9915-D2CE-804B-E141-7545AA420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Titel 25">
            <a:extLst>
              <a:ext uri="{FF2B5EF4-FFF2-40B4-BE49-F238E27FC236}">
                <a16:creationId xmlns:a16="http://schemas.microsoft.com/office/drawing/2014/main" id="{E307A43C-5329-E58B-01C8-60CE21351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FB0BCEE-1612-04B9-5747-62DBF4604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242843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FC7E836A-1D53-4642-B42F-D69F1B0E0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86800" y="1955630"/>
            <a:ext cx="2853926" cy="248399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Bild</a:t>
            </a:r>
          </a:p>
          <a:p>
            <a:endParaRPr lang="de-DE"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9CEC3A01-2391-AF4C-B6B0-D639E57D6AAE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E0DB215E-8303-0D70-9810-03AF07C479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413" y="1489377"/>
            <a:ext cx="6575451" cy="3963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cap="all" spc="150" baseline="0">
                <a:latin typeface="+mn-lt"/>
              </a:defRPr>
            </a:lvl1pPr>
            <a:lvl2pPr>
              <a:defRPr sz="1500" b="0" i="0">
                <a:latin typeface="Barlow" pitchFamily="2" charset="77"/>
              </a:defRPr>
            </a:lvl2pPr>
            <a:lvl3pPr>
              <a:defRPr sz="1500" b="0" i="0">
                <a:latin typeface="Barlow" pitchFamily="2" charset="77"/>
              </a:defRPr>
            </a:lvl3pPr>
            <a:lvl4pPr>
              <a:defRPr sz="1500" b="0" i="0">
                <a:latin typeface="Barlow" pitchFamily="2" charset="77"/>
              </a:defRPr>
            </a:lvl4pPr>
            <a:lvl5pPr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21" name="Inhaltsplatzhalter 6">
            <a:extLst>
              <a:ext uri="{FF2B5EF4-FFF2-40B4-BE49-F238E27FC236}">
                <a16:creationId xmlns:a16="http://schemas.microsoft.com/office/drawing/2014/main" id="{90C7B346-24CF-43F1-B861-17BE3D3FC1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6413" y="1955631"/>
            <a:ext cx="6575451" cy="4057810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/>
            </a:lvl1pPr>
            <a:lvl2pPr marL="685800" indent="-228600" algn="l">
              <a:buFont typeface="Barlow" panose="00000500000000000000" pitchFamily="2" charset="0"/>
              <a:buChar char="/"/>
              <a:defRPr sz="1600"/>
            </a:lvl2pPr>
            <a:lvl3pPr marL="1143000" indent="-228600" algn="l">
              <a:buFont typeface="Barlow" panose="00000500000000000000" pitchFamily="2" charset="0"/>
              <a:buChar char="/"/>
              <a:defRPr sz="1600"/>
            </a:lvl3pPr>
            <a:lvl4pPr marL="1600200" indent="-228600" algn="l">
              <a:buFont typeface="Barlow" panose="00000500000000000000" pitchFamily="2" charset="0"/>
              <a:buChar char="/"/>
              <a:defRPr sz="1600"/>
            </a:lvl4pPr>
            <a:lvl5pPr marL="2057400" indent="-228600" algn="l">
              <a:buFont typeface="Barlow" panose="00000500000000000000" pitchFamily="2" charset="0"/>
              <a:buChar char="/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0560B6F-3F80-A17B-7BE6-988642BB3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itel 25">
            <a:extLst>
              <a:ext uri="{FF2B5EF4-FFF2-40B4-BE49-F238E27FC236}">
                <a16:creationId xmlns:a16="http://schemas.microsoft.com/office/drawing/2014/main" id="{B42DA4E8-F3CC-FC80-F966-278FB1780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6487825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1A60555-9539-9481-4A93-10B7DEB02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6493687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7563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81F545A-ACD1-47CA-B8CA-1FD664815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2073" y="1957392"/>
            <a:ext cx="2945967" cy="3050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11000"/>
              </a:lnSpc>
              <a:spcBef>
                <a:spcPts val="0"/>
              </a:spcBef>
              <a:buFont typeface="Barlow" panose="00000500000000000000" pitchFamily="2" charset="0"/>
              <a:buNone/>
              <a:defRPr sz="1600" b="0" i="0">
                <a:latin typeface="+mn-lt"/>
              </a:defRPr>
            </a:lvl1pPr>
            <a:lvl2pPr>
              <a:lnSpc>
                <a:spcPts val="2000"/>
              </a:lnSpc>
              <a:defRPr sz="1500" b="0" i="0">
                <a:latin typeface="Barlow" pitchFamily="2" charset="77"/>
              </a:defRPr>
            </a:lvl2pPr>
            <a:lvl3pPr>
              <a:lnSpc>
                <a:spcPts val="2000"/>
              </a:lnSpc>
              <a:defRPr sz="15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5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3BE62651-2055-4BDB-B7DA-F5B8206236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9309" y="2658424"/>
            <a:ext cx="2853926" cy="247848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Bild</a:t>
            </a:r>
          </a:p>
          <a:p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53BDED0B-C19F-4865-B323-3D28A76258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49305" y="2658424"/>
            <a:ext cx="2853926" cy="247848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Bild</a:t>
            </a:r>
          </a:p>
          <a:p>
            <a:endParaRPr lang="de-DE" dirty="0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AFC97969-D1DE-459E-AA12-501B02D7CE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39302" y="2658425"/>
            <a:ext cx="2853926" cy="2478481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Bild</a:t>
            </a:r>
          </a:p>
          <a:p>
            <a:endParaRPr lang="de-DE" dirty="0"/>
          </a:p>
        </p:txBody>
      </p:sp>
      <p:sp>
        <p:nvSpPr>
          <p:cNvPr id="16" name="Textplatzhalter 23">
            <a:extLst>
              <a:ext uri="{FF2B5EF4-FFF2-40B4-BE49-F238E27FC236}">
                <a16:creationId xmlns:a16="http://schemas.microsoft.com/office/drawing/2014/main" id="{C0589F4D-1A62-4287-8051-AC8C236DA4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7264" y="1960990"/>
            <a:ext cx="2945967" cy="3050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11000"/>
              </a:lnSpc>
              <a:spcBef>
                <a:spcPts val="0"/>
              </a:spcBef>
              <a:buFont typeface="Barlow" panose="00000500000000000000" pitchFamily="2" charset="0"/>
              <a:buNone/>
              <a:defRPr sz="1600" b="0" i="0">
                <a:latin typeface="+mn-lt"/>
              </a:defRPr>
            </a:lvl1pPr>
            <a:lvl2pPr>
              <a:lnSpc>
                <a:spcPts val="2000"/>
              </a:lnSpc>
              <a:defRPr sz="1500" b="0" i="0">
                <a:latin typeface="Barlow" pitchFamily="2" charset="77"/>
              </a:defRPr>
            </a:lvl2pPr>
            <a:lvl3pPr>
              <a:lnSpc>
                <a:spcPts val="2000"/>
              </a:lnSpc>
              <a:defRPr sz="15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5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23">
            <a:extLst>
              <a:ext uri="{FF2B5EF4-FFF2-40B4-BE49-F238E27FC236}">
                <a16:creationId xmlns:a16="http://schemas.microsoft.com/office/drawing/2014/main" id="{7EEB87B0-9C9C-4CFF-99C4-E91D3029D2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47261" y="1960990"/>
            <a:ext cx="2945967" cy="3050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11000"/>
              </a:lnSpc>
              <a:spcBef>
                <a:spcPts val="0"/>
              </a:spcBef>
              <a:buFont typeface="Barlow" panose="00000500000000000000" pitchFamily="2" charset="0"/>
              <a:buNone/>
              <a:defRPr sz="1600" b="0" i="0">
                <a:latin typeface="+mn-lt"/>
              </a:defRPr>
            </a:lvl1pPr>
            <a:lvl2pPr>
              <a:lnSpc>
                <a:spcPts val="2000"/>
              </a:lnSpc>
              <a:defRPr sz="1500" b="0" i="0">
                <a:latin typeface="Barlow" pitchFamily="2" charset="77"/>
              </a:defRPr>
            </a:lvl2pPr>
            <a:lvl3pPr>
              <a:lnSpc>
                <a:spcPts val="2000"/>
              </a:lnSpc>
              <a:defRPr sz="15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5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0A435C4F-6D73-3B4B-9DE8-B8E8FA4344AE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D302D61F-0650-0188-3099-C78F45CA4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Titel 25">
            <a:extLst>
              <a:ext uri="{FF2B5EF4-FFF2-40B4-BE49-F238E27FC236}">
                <a16:creationId xmlns:a16="http://schemas.microsoft.com/office/drawing/2014/main" id="{28B8289A-E178-2188-4BCB-FB4946F56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F2D22000-ECED-653B-035E-C027B6F5E3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156617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>
            <a:extLst>
              <a:ext uri="{FF2B5EF4-FFF2-40B4-BE49-F238E27FC236}">
                <a16:creationId xmlns:a16="http://schemas.microsoft.com/office/drawing/2014/main" id="{FFA0E54F-CD22-2C49-8089-A9825B69EE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1125" y="1909908"/>
            <a:ext cx="2808000" cy="53133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000"/>
              </a:lnSpc>
              <a:buNone/>
              <a:defRPr sz="1600" b="0" i="0">
                <a:latin typeface="+mn-lt"/>
              </a:defRPr>
            </a:lvl1pPr>
            <a:lvl2pPr>
              <a:lnSpc>
                <a:spcPts val="2000"/>
              </a:lnSpc>
              <a:defRPr sz="1500" b="0" i="0">
                <a:latin typeface="Barlow" pitchFamily="2" charset="77"/>
              </a:defRPr>
            </a:lvl2pPr>
            <a:lvl3pPr>
              <a:lnSpc>
                <a:spcPts val="2000"/>
              </a:lnSpc>
              <a:defRPr sz="15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5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23">
            <a:extLst>
              <a:ext uri="{FF2B5EF4-FFF2-40B4-BE49-F238E27FC236}">
                <a16:creationId xmlns:a16="http://schemas.microsoft.com/office/drawing/2014/main" id="{B618EFC4-3B51-C046-BEC3-C66FB0A523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1125" y="2746409"/>
            <a:ext cx="2808000" cy="53340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000"/>
              </a:lnSpc>
              <a:buNone/>
              <a:defRPr sz="1600" b="0" i="0">
                <a:latin typeface="+mn-lt"/>
              </a:defRPr>
            </a:lvl1pPr>
            <a:lvl2pPr>
              <a:lnSpc>
                <a:spcPts val="2000"/>
              </a:lnSpc>
              <a:defRPr sz="1500" b="0" i="0">
                <a:latin typeface="Barlow" pitchFamily="2" charset="77"/>
              </a:defRPr>
            </a:lvl2pPr>
            <a:lvl3pPr>
              <a:lnSpc>
                <a:spcPts val="2000"/>
              </a:lnSpc>
              <a:defRPr sz="15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5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0EF914D-6166-7344-973C-337322F3910A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52DBBD3C-ECA2-0F43-B2A9-C682C97A8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413" y="1489377"/>
            <a:ext cx="6575451" cy="3963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cap="all" spc="150" baseline="0">
                <a:latin typeface="+mn-lt"/>
              </a:defRPr>
            </a:lvl1pPr>
            <a:lvl2pPr>
              <a:defRPr sz="1500" b="0" i="0">
                <a:latin typeface="Barlow" pitchFamily="2" charset="77"/>
              </a:defRPr>
            </a:lvl2pPr>
            <a:lvl3pPr>
              <a:defRPr sz="1500" b="0" i="0">
                <a:latin typeface="Barlow" pitchFamily="2" charset="77"/>
              </a:defRPr>
            </a:lvl3pPr>
            <a:lvl4pPr>
              <a:defRPr sz="1500" b="0" i="0">
                <a:latin typeface="Barlow" pitchFamily="2" charset="77"/>
              </a:defRPr>
            </a:lvl4pPr>
            <a:lvl5pPr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323AE17E-F4E9-5A44-6A1E-F5FFDE3EC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itel 25">
            <a:extLst>
              <a:ext uri="{FF2B5EF4-FFF2-40B4-BE49-F238E27FC236}">
                <a16:creationId xmlns:a16="http://schemas.microsoft.com/office/drawing/2014/main" id="{57CAB8DE-B8AB-725A-1582-5A65971CC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FFA23E37-5E1E-3DFF-DE8B-3370A24204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4" name="Inhaltsplatzhalter 6">
            <a:extLst>
              <a:ext uri="{FF2B5EF4-FFF2-40B4-BE49-F238E27FC236}">
                <a16:creationId xmlns:a16="http://schemas.microsoft.com/office/drawing/2014/main" id="{F338FB17-936C-82B5-5C32-59E0324DC5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6413" y="1955631"/>
            <a:ext cx="6575451" cy="4057810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/>
            </a:lvl1pPr>
            <a:lvl2pPr marL="685800" indent="-228600" algn="l">
              <a:buFont typeface="Barlow" panose="00000500000000000000" pitchFamily="2" charset="0"/>
              <a:buChar char="/"/>
              <a:defRPr sz="1600"/>
            </a:lvl2pPr>
            <a:lvl3pPr marL="1143000" indent="-228600" algn="l">
              <a:buFont typeface="Barlow" panose="00000500000000000000" pitchFamily="2" charset="0"/>
              <a:buChar char="/"/>
              <a:defRPr sz="1600"/>
            </a:lvl3pPr>
            <a:lvl4pPr marL="1600200" indent="-228600" algn="l">
              <a:buFont typeface="Barlow" panose="00000500000000000000" pitchFamily="2" charset="0"/>
              <a:buChar char="/"/>
              <a:defRPr sz="1600"/>
            </a:lvl4pPr>
            <a:lvl5pPr marL="2057400" indent="-228600" algn="l">
              <a:buFont typeface="Barlow" panose="00000500000000000000" pitchFamily="2" charset="0"/>
              <a:buChar char="/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1" name="Textplatzhalter 23">
            <a:extLst>
              <a:ext uri="{FF2B5EF4-FFF2-40B4-BE49-F238E27FC236}">
                <a16:creationId xmlns:a16="http://schemas.microsoft.com/office/drawing/2014/main" id="{3C45E9FE-BFAE-AF23-9B14-F65D73270E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01125" y="3582495"/>
            <a:ext cx="2808000" cy="53340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000"/>
              </a:lnSpc>
              <a:buNone/>
              <a:defRPr sz="1600" b="0" i="0">
                <a:latin typeface="+mn-lt"/>
              </a:defRPr>
            </a:lvl1pPr>
            <a:lvl2pPr>
              <a:lnSpc>
                <a:spcPts val="2000"/>
              </a:lnSpc>
              <a:defRPr sz="1500" b="0" i="0">
                <a:latin typeface="Barlow" pitchFamily="2" charset="77"/>
              </a:defRPr>
            </a:lvl2pPr>
            <a:lvl3pPr>
              <a:lnSpc>
                <a:spcPts val="2000"/>
              </a:lnSpc>
              <a:defRPr sz="15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5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3" name="Textplatzhalter 23">
            <a:extLst>
              <a:ext uri="{FF2B5EF4-FFF2-40B4-BE49-F238E27FC236}">
                <a16:creationId xmlns:a16="http://schemas.microsoft.com/office/drawing/2014/main" id="{E25D7601-E7AA-9ED4-6803-1638953D7AE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01125" y="4410391"/>
            <a:ext cx="2808000" cy="53340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000"/>
              </a:lnSpc>
              <a:buNone/>
              <a:defRPr sz="1600" b="0" i="0">
                <a:latin typeface="+mn-lt"/>
              </a:defRPr>
            </a:lvl1pPr>
            <a:lvl2pPr>
              <a:lnSpc>
                <a:spcPts val="2000"/>
              </a:lnSpc>
              <a:defRPr sz="1500" b="0" i="0">
                <a:latin typeface="Barlow" pitchFamily="2" charset="77"/>
              </a:defRPr>
            </a:lvl2pPr>
            <a:lvl3pPr>
              <a:lnSpc>
                <a:spcPts val="2000"/>
              </a:lnSpc>
              <a:defRPr sz="15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5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6" name="Textplatzhalter 23">
            <a:extLst>
              <a:ext uri="{FF2B5EF4-FFF2-40B4-BE49-F238E27FC236}">
                <a16:creationId xmlns:a16="http://schemas.microsoft.com/office/drawing/2014/main" id="{158F9C78-A1B0-D7CF-CFF7-832F853B8A8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01125" y="5247926"/>
            <a:ext cx="2808000" cy="53340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000"/>
              </a:lnSpc>
              <a:buNone/>
              <a:defRPr sz="1600" b="0" i="0">
                <a:latin typeface="+mn-lt"/>
              </a:defRPr>
            </a:lvl1pPr>
            <a:lvl2pPr>
              <a:lnSpc>
                <a:spcPts val="2000"/>
              </a:lnSpc>
              <a:defRPr sz="1500" b="0" i="0">
                <a:latin typeface="Barlow" pitchFamily="2" charset="77"/>
              </a:defRPr>
            </a:lvl2pPr>
            <a:lvl3pPr>
              <a:lnSpc>
                <a:spcPts val="2000"/>
              </a:lnSpc>
              <a:defRPr sz="15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5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142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9">
            <a:extLst>
              <a:ext uri="{FF2B5EF4-FFF2-40B4-BE49-F238E27FC236}">
                <a16:creationId xmlns:a16="http://schemas.microsoft.com/office/drawing/2014/main" id="{1443A137-99C0-614C-B9B7-8F688A17872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8939" y="2079727"/>
            <a:ext cx="11455722" cy="39337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1000"/>
              </a:lnSpc>
              <a:spcBef>
                <a:spcPts val="0"/>
              </a:spcBef>
              <a:buFont typeface="Barlow"/>
              <a:buNone/>
              <a:defRPr sz="1200"/>
            </a:lvl1pPr>
            <a:lvl2pPr marL="230400" indent="-228600">
              <a:lnSpc>
                <a:spcPct val="111000"/>
              </a:lnSpc>
              <a:buFont typeface="Barlow"/>
              <a:buChar char="/"/>
              <a:defRPr sz="1400"/>
            </a:lvl2pPr>
            <a:lvl3pPr marL="230400" indent="-228600">
              <a:lnSpc>
                <a:spcPct val="111000"/>
              </a:lnSpc>
              <a:buFont typeface="Barlow"/>
              <a:buChar char="/"/>
              <a:defRPr sz="1400"/>
            </a:lvl3pPr>
            <a:lvl4pPr marL="230400" indent="-228600">
              <a:lnSpc>
                <a:spcPct val="111000"/>
              </a:lnSpc>
              <a:buFont typeface="Barlow"/>
              <a:buChar char="/"/>
              <a:defRPr sz="1400"/>
            </a:lvl4pPr>
            <a:lvl5pPr marL="230400" indent="-228600">
              <a:lnSpc>
                <a:spcPct val="111000"/>
              </a:lnSpc>
              <a:buFont typeface="Barlow"/>
              <a:buChar char="/"/>
              <a:defRPr sz="1400"/>
            </a:lvl5pPr>
          </a:lstStyle>
          <a:p>
            <a:pPr lvl="0"/>
            <a:r>
              <a:rPr lang="de-DE" dirty="0"/>
              <a:t>Objekt durch Klicken auf Symbol hinzufügen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236EBE8-8E35-CB43-80E8-F8126AF86C3C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112A0D28-D2C6-F241-8981-C799A1F71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414" y="1489377"/>
            <a:ext cx="11548248" cy="3963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cap="all" spc="150" baseline="0">
                <a:latin typeface="Barlow" panose="00000500000000000000" pitchFamily="2" charset="0"/>
              </a:defRPr>
            </a:lvl1pPr>
            <a:lvl2pPr>
              <a:defRPr sz="1500" b="0" i="0">
                <a:latin typeface="Barlow" pitchFamily="2" charset="77"/>
              </a:defRPr>
            </a:lvl2pPr>
            <a:lvl3pPr>
              <a:defRPr sz="1500" b="0" i="0">
                <a:latin typeface="Barlow" pitchFamily="2" charset="77"/>
              </a:defRPr>
            </a:lvl3pPr>
            <a:lvl4pPr>
              <a:defRPr sz="1500" b="0" i="0">
                <a:latin typeface="Barlow" pitchFamily="2" charset="77"/>
              </a:defRPr>
            </a:lvl4pPr>
            <a:lvl5pPr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16F60D3A-6757-F458-402A-F5E16BCDE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itel 25">
            <a:extLst>
              <a:ext uri="{FF2B5EF4-FFF2-40B4-BE49-F238E27FC236}">
                <a16:creationId xmlns:a16="http://schemas.microsoft.com/office/drawing/2014/main" id="{54C528F0-FAB5-04E7-C3A1-FFB360C29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8A13FAA-7F83-DEBB-C706-759EA5D452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Barlow" panose="000005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42949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3FD3B829-556C-5492-DA60-D1F24EB1F9C6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el 25">
            <a:extLst>
              <a:ext uri="{FF2B5EF4-FFF2-40B4-BE49-F238E27FC236}">
                <a16:creationId xmlns:a16="http://schemas.microsoft.com/office/drawing/2014/main" id="{8438D8DA-F0FF-DFFF-D1C3-D07A4DEF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721FDC0E-85DF-C052-0820-276AD1535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684E5DBE-62A2-0C28-3B60-F55D145034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413" y="1489377"/>
            <a:ext cx="3772187" cy="4524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cap="all" spc="150" baseline="0">
                <a:latin typeface="+mn-lt"/>
              </a:defRPr>
            </a:lvl1pPr>
            <a:lvl2pPr>
              <a:defRPr sz="1500" b="0" i="0">
                <a:latin typeface="Barlow" pitchFamily="2" charset="77"/>
              </a:defRPr>
            </a:lvl2pPr>
            <a:lvl3pPr>
              <a:defRPr sz="1500" b="0" i="0">
                <a:latin typeface="Barlow" pitchFamily="2" charset="77"/>
              </a:defRPr>
            </a:lvl3pPr>
            <a:lvl4pPr>
              <a:defRPr sz="1500" b="0" i="0">
                <a:latin typeface="Barlow" pitchFamily="2" charset="77"/>
              </a:defRPr>
            </a:lvl4pPr>
            <a:lvl5pPr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7DABE7B-B22F-19C5-380D-EB96B1532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6800" y="1494760"/>
            <a:ext cx="7538701" cy="972478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EDB67DDB-E9CD-4888-4F70-84F9BF59C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76800" y="2674800"/>
            <a:ext cx="7538701" cy="972478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92210F22-7399-85C8-0B6E-55DAF9D7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6800" y="3855600"/>
            <a:ext cx="7538701" cy="972478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BF532977-513B-AFA4-A17D-1FFF4ED822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76800" y="5040000"/>
            <a:ext cx="7538701" cy="972478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CF95FC3D-2C6A-E4F2-71E9-56A949FB3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97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>
            <a:extLst>
              <a:ext uri="{FF2B5EF4-FFF2-40B4-BE49-F238E27FC236}">
                <a16:creationId xmlns:a16="http://schemas.microsoft.com/office/drawing/2014/main" id="{FF3E49A1-3BC1-284A-840A-9E8BF1EBCAD6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Inhaltsplatzhalter 6">
            <a:extLst>
              <a:ext uri="{FF2B5EF4-FFF2-40B4-BE49-F238E27FC236}">
                <a16:creationId xmlns:a16="http://schemas.microsoft.com/office/drawing/2014/main" id="{0ABA4FBC-1F25-A7D7-1440-2026242A69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6410" y="1483920"/>
            <a:ext cx="11551879" cy="3459016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/>
            </a:lvl1pPr>
            <a:lvl2pPr marL="685800" indent="-228600" algn="l">
              <a:buFont typeface="Barlow" panose="00000500000000000000" pitchFamily="2" charset="0"/>
              <a:buChar char="/"/>
              <a:defRPr sz="1600"/>
            </a:lvl2pPr>
            <a:lvl3pPr marL="1143000" indent="-228600" algn="l">
              <a:buFont typeface="Barlow" panose="00000500000000000000" pitchFamily="2" charset="0"/>
              <a:buChar char="/"/>
              <a:defRPr sz="1600"/>
            </a:lvl3pPr>
            <a:lvl4pPr marL="1600200" indent="-228600" algn="l">
              <a:buFont typeface="Barlow" panose="00000500000000000000" pitchFamily="2" charset="0"/>
              <a:buChar char="/"/>
              <a:defRPr sz="1600"/>
            </a:lvl4pPr>
            <a:lvl5pPr marL="2057400" indent="-228600" algn="l">
              <a:buFont typeface="Barlow" panose="00000500000000000000" pitchFamily="2" charset="0"/>
              <a:buChar char="/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25">
            <a:extLst>
              <a:ext uri="{FF2B5EF4-FFF2-40B4-BE49-F238E27FC236}">
                <a16:creationId xmlns:a16="http://schemas.microsoft.com/office/drawing/2014/main" id="{2EC34682-9604-1F06-3D04-897F9BAA9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6E1AED39-4053-E8A9-B2F3-E44D6A6389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CEDCD16C-B7D3-46F6-A6E0-CF3559C08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6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9">
            <a:extLst>
              <a:ext uri="{FF2B5EF4-FFF2-40B4-BE49-F238E27FC236}">
                <a16:creationId xmlns:a16="http://schemas.microsoft.com/office/drawing/2014/main" id="{1443A137-99C0-614C-B9B7-8F688A17872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8939" y="2079727"/>
            <a:ext cx="11455722" cy="39337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1000"/>
              </a:lnSpc>
              <a:spcBef>
                <a:spcPts val="0"/>
              </a:spcBef>
              <a:buFont typeface="Barlow"/>
              <a:buNone/>
              <a:defRPr sz="1200"/>
            </a:lvl1pPr>
            <a:lvl2pPr marL="230400" indent="-228600">
              <a:lnSpc>
                <a:spcPct val="111000"/>
              </a:lnSpc>
              <a:buFont typeface="Barlow"/>
              <a:buChar char="/"/>
              <a:defRPr sz="1400"/>
            </a:lvl2pPr>
            <a:lvl3pPr marL="230400" indent="-228600">
              <a:lnSpc>
                <a:spcPct val="111000"/>
              </a:lnSpc>
              <a:buFont typeface="Barlow"/>
              <a:buChar char="/"/>
              <a:defRPr sz="1400"/>
            </a:lvl3pPr>
            <a:lvl4pPr marL="230400" indent="-228600">
              <a:lnSpc>
                <a:spcPct val="111000"/>
              </a:lnSpc>
              <a:buFont typeface="Barlow"/>
              <a:buChar char="/"/>
              <a:defRPr sz="1400"/>
            </a:lvl4pPr>
            <a:lvl5pPr marL="230400" indent="-228600">
              <a:lnSpc>
                <a:spcPct val="111000"/>
              </a:lnSpc>
              <a:buFont typeface="Barlow"/>
              <a:buChar char="/"/>
              <a:defRPr sz="1400"/>
            </a:lvl5pPr>
          </a:lstStyle>
          <a:p>
            <a:pPr lvl="0"/>
            <a:r>
              <a:rPr lang="de-DE" dirty="0"/>
              <a:t>Objekt durch Klicken auf Symbol hinzufügen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236EBE8-8E35-CB43-80E8-F8126AF86C3C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112A0D28-D2C6-F241-8981-C799A1F71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414" y="1489377"/>
            <a:ext cx="11548248" cy="3963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cap="all" spc="150" baseline="0">
                <a:latin typeface="+mn-lt"/>
              </a:defRPr>
            </a:lvl1pPr>
            <a:lvl2pPr>
              <a:defRPr sz="1500" b="0" i="0">
                <a:latin typeface="Barlow" pitchFamily="2" charset="77"/>
              </a:defRPr>
            </a:lvl2pPr>
            <a:lvl3pPr>
              <a:defRPr sz="1500" b="0" i="0">
                <a:latin typeface="Barlow" pitchFamily="2" charset="77"/>
              </a:defRPr>
            </a:lvl3pPr>
            <a:lvl4pPr>
              <a:defRPr sz="1500" b="0" i="0">
                <a:latin typeface="Barlow" pitchFamily="2" charset="77"/>
              </a:defRPr>
            </a:lvl4pPr>
            <a:lvl5pPr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16F60D3A-6757-F458-402A-F5E16BCDE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itel 25">
            <a:extLst>
              <a:ext uri="{FF2B5EF4-FFF2-40B4-BE49-F238E27FC236}">
                <a16:creationId xmlns:a16="http://schemas.microsoft.com/office/drawing/2014/main" id="{54C528F0-FAB5-04E7-C3A1-FFB360C29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8A13FAA-7F83-DEBB-C706-759EA5D452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462476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6F47AED3-58FC-7150-88E4-2309D8251F5E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081169A3-207E-34B4-681B-B51A041871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489376"/>
            <a:ext cx="5114563" cy="4524064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Bild</a:t>
            </a:r>
          </a:p>
          <a:p>
            <a:endParaRPr lang="de-DE" dirty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295923F6-8F0A-2FEF-D8A9-30CA9F9C87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1288" y="1489377"/>
            <a:ext cx="6467004" cy="3963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cap="all" spc="150" baseline="0">
                <a:latin typeface="+mn-lt"/>
              </a:defRPr>
            </a:lvl1pPr>
            <a:lvl2pPr>
              <a:defRPr sz="1500" b="0" i="0">
                <a:latin typeface="Barlow" pitchFamily="2" charset="77"/>
              </a:defRPr>
            </a:lvl2pPr>
            <a:lvl3pPr>
              <a:defRPr sz="1500" b="0" i="0">
                <a:latin typeface="Barlow" pitchFamily="2" charset="77"/>
              </a:defRPr>
            </a:lvl3pPr>
            <a:lvl4pPr>
              <a:defRPr sz="1500" b="0" i="0">
                <a:latin typeface="Barlow" pitchFamily="2" charset="77"/>
              </a:defRPr>
            </a:lvl4pPr>
            <a:lvl5pPr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B2DE6A64-A865-32EE-FF96-7EFACFE9A3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51288" y="1955631"/>
            <a:ext cx="6467004" cy="4057810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>
                <a:latin typeface="+mn-lt"/>
              </a:defRPr>
            </a:lvl1pPr>
            <a:lvl2pPr marL="6858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2pPr>
            <a:lvl3pPr marL="11430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3pPr>
            <a:lvl4pPr marL="16002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4pPr>
            <a:lvl5pPr marL="20574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ED77EC84-733F-2D13-8D28-1C6D97BAF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Titel 25">
            <a:extLst>
              <a:ext uri="{FF2B5EF4-FFF2-40B4-BE49-F238E27FC236}">
                <a16:creationId xmlns:a16="http://schemas.microsoft.com/office/drawing/2014/main" id="{8A665748-79C5-435E-9E18-7C175B57A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9AC02E3-80F7-B2DD-4E60-C4A20F3A8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2875391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996A2425-A2A4-3A76-B7D9-E48C0669591D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53D25583-6218-32CA-07AE-AE7C21C90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itel 25">
            <a:extLst>
              <a:ext uri="{FF2B5EF4-FFF2-40B4-BE49-F238E27FC236}">
                <a16:creationId xmlns:a16="http://schemas.microsoft.com/office/drawing/2014/main" id="{54435BDB-51C3-9A54-F8E7-AB2BA65FA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F6AC16F5-97DF-744A-0599-819233AF2E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1" name="Inhaltsplatzhalter 6">
            <a:extLst>
              <a:ext uri="{FF2B5EF4-FFF2-40B4-BE49-F238E27FC236}">
                <a16:creationId xmlns:a16="http://schemas.microsoft.com/office/drawing/2014/main" id="{288FB1D9-0900-6840-F3BE-7320CA8909D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66411" y="1487460"/>
            <a:ext cx="5688000" cy="4525981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>
                <a:latin typeface="+mn-lt"/>
              </a:defRPr>
            </a:lvl1pPr>
            <a:lvl2pPr marL="6858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2pPr>
            <a:lvl3pPr marL="11430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3pPr>
            <a:lvl4pPr marL="16002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4pPr>
            <a:lvl5pPr marL="20574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3" name="Inhaltsplatzhalter 6">
            <a:extLst>
              <a:ext uri="{FF2B5EF4-FFF2-40B4-BE49-F238E27FC236}">
                <a16:creationId xmlns:a16="http://schemas.microsoft.com/office/drawing/2014/main" id="{C44ED644-3DB6-8629-7DF8-5C7D6B361DF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126469" y="1487460"/>
            <a:ext cx="5688000" cy="4525981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>
                <a:latin typeface="+mn-lt"/>
              </a:defRPr>
            </a:lvl1pPr>
            <a:lvl2pPr marL="6858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2pPr>
            <a:lvl3pPr marL="11430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3pPr>
            <a:lvl4pPr marL="16002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4pPr>
            <a:lvl5pPr marL="20574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48732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22C10F9D-02D4-C2FA-2B18-0222AAA285C5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6669B564-B29F-C652-E97D-A3B0F31DE16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92200" y="1736046"/>
            <a:ext cx="10918358" cy="3634494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>
                <a:latin typeface="+mn-lt"/>
              </a:defRPr>
            </a:lvl1pPr>
            <a:lvl2pPr marL="6858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2pPr>
            <a:lvl3pPr marL="11430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3pPr>
            <a:lvl4pPr marL="16002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4pPr>
            <a:lvl5pPr marL="20574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D85DE4B4-802C-216E-AFAB-7C9218705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itel 25">
            <a:extLst>
              <a:ext uri="{FF2B5EF4-FFF2-40B4-BE49-F238E27FC236}">
                <a16:creationId xmlns:a16="http://schemas.microsoft.com/office/drawing/2014/main" id="{1184EA36-FF7E-3DB7-A554-2A2EEB860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18B082C1-1866-E2EA-0729-C8221FEA4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711855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7">
            <a:extLst>
              <a:ext uri="{FF2B5EF4-FFF2-40B4-BE49-F238E27FC236}">
                <a16:creationId xmlns:a16="http://schemas.microsoft.com/office/drawing/2014/main" id="{0DD636F1-286A-4348-B647-0B9B02C1C22B}"/>
              </a:ext>
            </a:extLst>
          </p:cNvPr>
          <p:cNvSpPr/>
          <p:nvPr userDrawn="1"/>
        </p:nvSpPr>
        <p:spPr>
          <a:xfrm>
            <a:off x="2248507" y="5089722"/>
            <a:ext cx="234358" cy="228600"/>
          </a:xfrm>
          <a:custGeom>
            <a:avLst/>
            <a:gdLst/>
            <a:ahLst/>
            <a:cxnLst/>
            <a:rect l="l" t="t" r="r" b="b"/>
            <a:pathLst>
              <a:path w="258445" h="252095">
                <a:moveTo>
                  <a:pt x="258279" y="0"/>
                </a:moveTo>
                <a:lnTo>
                  <a:pt x="0" y="0"/>
                </a:lnTo>
                <a:lnTo>
                  <a:pt x="0" y="2197"/>
                </a:lnTo>
                <a:lnTo>
                  <a:pt x="31872" y="11984"/>
                </a:lnTo>
                <a:lnTo>
                  <a:pt x="67459" y="28312"/>
                </a:lnTo>
                <a:lnTo>
                  <a:pt x="104909" y="50972"/>
                </a:lnTo>
                <a:lnTo>
                  <a:pt x="142374" y="79757"/>
                </a:lnTo>
                <a:lnTo>
                  <a:pt x="178004" y="114461"/>
                </a:lnTo>
                <a:lnTo>
                  <a:pt x="209949" y="154875"/>
                </a:lnTo>
                <a:lnTo>
                  <a:pt x="236359" y="200792"/>
                </a:lnTo>
                <a:lnTo>
                  <a:pt x="255384" y="252006"/>
                </a:lnTo>
                <a:lnTo>
                  <a:pt x="258279" y="252006"/>
                </a:lnTo>
                <a:lnTo>
                  <a:pt x="258279" y="0"/>
                </a:lnTo>
                <a:close/>
              </a:path>
            </a:pathLst>
          </a:custGeom>
          <a:solidFill>
            <a:srgbClr val="F37028"/>
          </a:solidFill>
        </p:spPr>
        <p:txBody>
          <a:bodyPr wrap="square" lIns="0" tIns="0" rIns="0" bIns="0" rtlCol="0"/>
          <a:lstStyle/>
          <a:p>
            <a:endParaRPr sz="1482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237ABAF6-8916-AB45-9EF6-90E8670EDC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91" y="5089722"/>
            <a:ext cx="9243601" cy="322974"/>
          </a:xfrm>
          <a:prstGeom prst="rect">
            <a:avLst/>
          </a:prstGeom>
          <a:solidFill>
            <a:schemeClr val="bg2"/>
          </a:solidFill>
        </p:spPr>
        <p:txBody>
          <a:bodyPr wrap="square" anchor="t" anchorCtr="0">
            <a:spAutoFit/>
          </a:bodyPr>
          <a:lstStyle>
            <a:lvl1pPr marL="285750" indent="-285750" algn="l">
              <a:lnSpc>
                <a:spcPct val="111000"/>
              </a:lnSpc>
              <a:spcBef>
                <a:spcPts val="0"/>
              </a:spcBef>
              <a:buFont typeface="Barlow" panose="00000500000000000000" pitchFamily="2" charset="0"/>
              <a:buChar char="/"/>
              <a:defRPr sz="1500" b="0" i="0">
                <a:latin typeface="+mn-lt"/>
              </a:defRPr>
            </a:lvl1pPr>
            <a:lvl2pPr>
              <a:lnSpc>
                <a:spcPts val="2000"/>
              </a:lnSpc>
              <a:defRPr sz="1500" b="0" i="0">
                <a:latin typeface="Barlow" pitchFamily="2" charset="77"/>
              </a:defRPr>
            </a:lvl2pPr>
            <a:lvl3pPr>
              <a:lnSpc>
                <a:spcPts val="2000"/>
              </a:lnSpc>
              <a:defRPr sz="15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5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Fazit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30B1026-6677-3E47-A4AF-BE6A19C336EC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Inhaltsplatzhalter 6">
            <a:extLst>
              <a:ext uri="{FF2B5EF4-FFF2-40B4-BE49-F238E27FC236}">
                <a16:creationId xmlns:a16="http://schemas.microsoft.com/office/drawing/2014/main" id="{C5CDE668-561E-1616-6E65-434DCAD616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6411" y="1483920"/>
            <a:ext cx="11544148" cy="3397265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>
                <a:latin typeface="+mn-lt"/>
              </a:defRPr>
            </a:lvl1pPr>
            <a:lvl2pPr marL="6858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2pPr>
            <a:lvl3pPr marL="11430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3pPr>
            <a:lvl4pPr marL="16002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4pPr>
            <a:lvl5pPr marL="20574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483EF71A-CA13-56F0-E2B9-F33CA5411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itel 25">
            <a:extLst>
              <a:ext uri="{FF2B5EF4-FFF2-40B4-BE49-F238E27FC236}">
                <a16:creationId xmlns:a16="http://schemas.microsoft.com/office/drawing/2014/main" id="{E2E2CF98-57C9-4ECA-18C8-2EAB4F450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0ABAA41A-BE8F-01DA-099D-2FF13A775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4256477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ildplatzhalter 8">
            <a:extLst>
              <a:ext uri="{FF2B5EF4-FFF2-40B4-BE49-F238E27FC236}">
                <a16:creationId xmlns:a16="http://schemas.microsoft.com/office/drawing/2014/main" id="{082551A1-2CF2-8742-A56A-93DA7019C4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27564" y="0"/>
            <a:ext cx="3764436" cy="601344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CB0E904B-F2E9-46D2-9E3E-AEF4963EDDC7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D2D33231-27FF-3B0B-D01F-0E057B2904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78066" y="2382416"/>
            <a:ext cx="6932131" cy="2649197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>
                <a:latin typeface="+mn-lt"/>
              </a:defRPr>
            </a:lvl1pPr>
            <a:lvl2pPr marL="6858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2pPr>
            <a:lvl3pPr marL="11430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3pPr>
            <a:lvl4pPr marL="16002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4pPr>
            <a:lvl5pPr marL="2057400" indent="-228600" algn="l">
              <a:buFont typeface="Barlow" panose="00000500000000000000" pitchFamily="2" charset="0"/>
              <a:buChar char="/"/>
              <a:defRPr sz="16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00EAA383-9AF9-84D7-8869-00C58DA03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itel 25">
            <a:extLst>
              <a:ext uri="{FF2B5EF4-FFF2-40B4-BE49-F238E27FC236}">
                <a16:creationId xmlns:a16="http://schemas.microsoft.com/office/drawing/2014/main" id="{8213ED2A-9E28-DD0C-7D5E-4C0FAEF93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40" y="393316"/>
            <a:ext cx="7756158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2C3CA323-5158-A17C-07A6-129B4DBD25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8" y="795252"/>
            <a:ext cx="7760124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FAE6A33-632F-573A-CA44-505907B3D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50400" y="0"/>
            <a:ext cx="2641600" cy="60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27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DD3055-2AA6-9884-FA72-39E60ED070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C19E57E-4731-DD00-E016-80780B833210}"/>
              </a:ext>
            </a:extLst>
          </p:cNvPr>
          <p:cNvSpPr/>
          <p:nvPr userDrawn="1"/>
        </p:nvSpPr>
        <p:spPr>
          <a:xfrm>
            <a:off x="79581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rgbClr val="EB6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el 25">
            <a:extLst>
              <a:ext uri="{FF2B5EF4-FFF2-40B4-BE49-F238E27FC236}">
                <a16:creationId xmlns:a16="http://schemas.microsoft.com/office/drawing/2014/main" id="{BDE00C0E-14CB-714E-CD01-EF7E20FE4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921" y="393316"/>
            <a:ext cx="11027372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7D41447F-50EB-7A03-FDAB-6B49356A64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057" y="795252"/>
            <a:ext cx="1103323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Barlow" panose="000005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DB537A45-5556-603B-6AA5-6F455059B7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93316"/>
            <a:ext cx="785057" cy="50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>
                <a:solidFill>
                  <a:schemeClr val="accent2"/>
                </a:solidFill>
                <a:latin typeface="SZAG Bliss Pro Light" panose="02010006030000020004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591795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.0_Titl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6">
            <a:extLst>
              <a:ext uri="{FF2B5EF4-FFF2-40B4-BE49-F238E27FC236}">
                <a16:creationId xmlns:a16="http://schemas.microsoft.com/office/drawing/2014/main" id="{107430D9-155F-4942-9057-F0F68A1F96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483735" y="6406099"/>
            <a:ext cx="132726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0" baseline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de-DE" spc="-5" dirty="0"/>
              <a:t>Seite</a:t>
            </a:r>
            <a:r>
              <a:rPr lang="de-DE" spc="-25" dirty="0"/>
              <a:t> </a:t>
            </a:r>
            <a:fld id="{81D60167-4931-47E6-BA6A-407CBD079E47}" type="slidenum">
              <a:rPr smtClean="0"/>
              <a:pPr marL="12700">
                <a:spcBef>
                  <a:spcPts val="100"/>
                </a:spcBef>
              </a:pPr>
              <a:t>‹Nr.›</a:t>
            </a:fld>
            <a:endParaRPr dirty="0"/>
          </a:p>
        </p:txBody>
      </p:sp>
      <p:sp>
        <p:nvSpPr>
          <p:cNvPr id="12" name="Fußzeilenplatzhalter 8">
            <a:extLst>
              <a:ext uri="{FF2B5EF4-FFF2-40B4-BE49-F238E27FC236}">
                <a16:creationId xmlns:a16="http://schemas.microsoft.com/office/drawing/2014/main" id="{27C04260-6B77-6344-B78A-A98C17BE8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0800" y="6406099"/>
            <a:ext cx="6896565" cy="123109"/>
          </a:xfrm>
          <a:prstGeom prst="rect">
            <a:avLst/>
          </a:prstGeom>
        </p:spPr>
        <p:txBody>
          <a:bodyPr vert="horz" wrap="none" lIns="0" tIns="36000" rIns="0" bIns="144000" rtlCol="0" anchor="t" anchorCtr="0"/>
          <a:lstStyle>
            <a:lvl1pPr algn="l">
              <a:defRPr sz="800" b="0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de-DE"/>
              <a:t>2. Nationales Wirtschaftsforum Wasserstoff     //     Stand: 24.05.2023</a:t>
            </a:r>
            <a:endParaRPr lang="de-DE"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4E3E4944-6F12-9446-ABAD-AFD1F2776081}"/>
              </a:ext>
            </a:extLst>
          </p:cNvPr>
          <p:cNvSpPr/>
          <p:nvPr userDrawn="1"/>
        </p:nvSpPr>
        <p:spPr>
          <a:xfrm>
            <a:off x="381000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rgbClr val="EB6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el 25">
            <a:extLst>
              <a:ext uri="{FF2B5EF4-FFF2-40B4-BE49-F238E27FC236}">
                <a16:creationId xmlns:a16="http://schemas.microsoft.com/office/drawing/2014/main" id="{26DC53EF-CDA9-424A-A784-BDB6309AE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996" y="393316"/>
            <a:ext cx="10906329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1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 MIT EINER ZEILE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AFCE97EB-5412-CA49-AD47-AC295A9ECE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134" y="762000"/>
            <a:ext cx="10923672" cy="290272"/>
          </a:xfrm>
          <a:prstGeom prst="rect">
            <a:avLst/>
          </a:prstGeom>
        </p:spPr>
        <p:txBody>
          <a:bodyPr wrap="none" lIns="0"/>
          <a:lstStyle>
            <a:lvl1pPr>
              <a:defRPr b="0" i="0" cap="none" spc="180" baseline="0">
                <a:latin typeface="Barlow" panose="00000500000000000000" pitchFamily="2" charset="0"/>
              </a:defRPr>
            </a:lvl1pPr>
          </a:lstStyle>
          <a:p>
            <a:pPr lvl="0"/>
            <a:r>
              <a:rPr lang="de-DE" dirty="0"/>
              <a:t>Subheadline mit einer Zeile</a:t>
            </a:r>
          </a:p>
        </p:txBody>
      </p:sp>
      <p:sp>
        <p:nvSpPr>
          <p:cNvPr id="17" name="Textplatzhalter 23">
            <a:extLst>
              <a:ext uri="{FF2B5EF4-FFF2-40B4-BE49-F238E27FC236}">
                <a16:creationId xmlns:a16="http://schemas.microsoft.com/office/drawing/2014/main" id="{F9386CFC-6DA1-1C4F-AF70-5646B31BB7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200" y="1807380"/>
            <a:ext cx="9852000" cy="314562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500" b="0" i="0">
                <a:latin typeface="Barlow" pitchFamily="2" charset="77"/>
              </a:defRPr>
            </a:lvl1pPr>
            <a:lvl2pPr>
              <a:lnSpc>
                <a:spcPts val="2000"/>
              </a:lnSpc>
              <a:defRPr sz="1500" b="0" i="0">
                <a:latin typeface="Barlow" pitchFamily="2" charset="77"/>
              </a:defRPr>
            </a:lvl2pPr>
            <a:lvl3pPr>
              <a:lnSpc>
                <a:spcPts val="2000"/>
              </a:lnSpc>
              <a:defRPr sz="15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5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920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zi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A30B1026-6677-3E47-A4AF-BE6A19C336EC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483EF71A-CA13-56F0-E2B9-F33CA5411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itel 25">
            <a:extLst>
              <a:ext uri="{FF2B5EF4-FFF2-40B4-BE49-F238E27FC236}">
                <a16:creationId xmlns:a16="http://schemas.microsoft.com/office/drawing/2014/main" id="{E2E2CF98-57C9-4ECA-18C8-2EAB4F450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0ABAA41A-BE8F-01DA-099D-2FF13A775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Barlow" panose="000005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22873918-E70B-7201-840B-ADA210D9AE5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6411" y="1483920"/>
            <a:ext cx="11544148" cy="3397265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/>
            </a:lvl1pPr>
            <a:lvl2pPr marL="685800" indent="-228600" algn="l">
              <a:buFont typeface="Barlow" panose="00000500000000000000" pitchFamily="2" charset="0"/>
              <a:buChar char="/"/>
              <a:defRPr sz="1600"/>
            </a:lvl2pPr>
            <a:lvl3pPr marL="1143000" indent="-228600" algn="l">
              <a:buFont typeface="Barlow" panose="00000500000000000000" pitchFamily="2" charset="0"/>
              <a:buChar char="/"/>
              <a:defRPr sz="1600"/>
            </a:lvl3pPr>
            <a:lvl4pPr marL="1600200" indent="-228600" algn="l">
              <a:buFont typeface="Barlow" panose="00000500000000000000" pitchFamily="2" charset="0"/>
              <a:buChar char="/"/>
              <a:defRPr sz="1600"/>
            </a:lvl4pPr>
            <a:lvl5pPr marL="2057400" indent="-228600" algn="l">
              <a:buFont typeface="Barlow" panose="00000500000000000000" pitchFamily="2" charset="0"/>
              <a:buChar char="/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6646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.0_Title Nr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6">
            <a:extLst>
              <a:ext uri="{FF2B5EF4-FFF2-40B4-BE49-F238E27FC236}">
                <a16:creationId xmlns:a16="http://schemas.microsoft.com/office/drawing/2014/main" id="{107430D9-155F-4942-9057-F0F68A1F96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483735" y="6406099"/>
            <a:ext cx="132726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0" baseline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de-DE" spc="-5" dirty="0"/>
              <a:t>Seite</a:t>
            </a:r>
            <a:r>
              <a:rPr lang="de-DE" spc="-25" dirty="0"/>
              <a:t> </a:t>
            </a:r>
            <a:fld id="{81D60167-4931-47E6-BA6A-407CBD079E47}" type="slidenum">
              <a:rPr smtClean="0"/>
              <a:pPr marL="12700">
                <a:spcBef>
                  <a:spcPts val="100"/>
                </a:spcBef>
              </a:pPr>
              <a:t>‹Nr.›</a:t>
            </a:fld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5542058A-9B6E-E443-A347-F0346A36B138}"/>
              </a:ext>
            </a:extLst>
          </p:cNvPr>
          <p:cNvSpPr/>
          <p:nvPr userDrawn="1"/>
        </p:nvSpPr>
        <p:spPr>
          <a:xfrm>
            <a:off x="892200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rgbClr val="EB6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itel 25">
            <a:extLst>
              <a:ext uri="{FF2B5EF4-FFF2-40B4-BE49-F238E27FC236}">
                <a16:creationId xmlns:a16="http://schemas.microsoft.com/office/drawing/2014/main" id="{F74DA86C-7E69-ED4B-B9D3-95D95D42A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196" y="393316"/>
            <a:ext cx="10906329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1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 MIT EINER ZEILE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0994B79F-C732-0B4F-AAD5-223C92AAFF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8334" y="762000"/>
            <a:ext cx="10923672" cy="290272"/>
          </a:xfrm>
          <a:prstGeom prst="rect">
            <a:avLst/>
          </a:prstGeom>
        </p:spPr>
        <p:txBody>
          <a:bodyPr wrap="none" lIns="0"/>
          <a:lstStyle>
            <a:lvl1pPr>
              <a:defRPr b="0" i="0" cap="none" spc="180" baseline="0">
                <a:latin typeface="Barlow" panose="00000500000000000000" pitchFamily="2" charset="0"/>
              </a:defRPr>
            </a:lvl1pPr>
          </a:lstStyle>
          <a:p>
            <a:pPr lvl="0"/>
            <a:r>
              <a:rPr lang="de-DE" dirty="0"/>
              <a:t>Subheadline mit einer Zeile</a:t>
            </a:r>
          </a:p>
        </p:txBody>
      </p:sp>
      <p:sp>
        <p:nvSpPr>
          <p:cNvPr id="8" name="Textplatzhalter 23">
            <a:extLst>
              <a:ext uri="{FF2B5EF4-FFF2-40B4-BE49-F238E27FC236}">
                <a16:creationId xmlns:a16="http://schemas.microsoft.com/office/drawing/2014/main" id="{CB5862B9-9FFE-E944-B83C-C6858C9A71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8334" y="1807380"/>
            <a:ext cx="9835866" cy="314562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500" b="0" i="0">
                <a:latin typeface="Barlow" pitchFamily="2" charset="77"/>
              </a:defRPr>
            </a:lvl1pPr>
            <a:lvl2pPr>
              <a:lnSpc>
                <a:spcPts val="2000"/>
              </a:lnSpc>
              <a:defRPr sz="1500" b="0" i="0">
                <a:latin typeface="Barlow" pitchFamily="2" charset="77"/>
              </a:defRPr>
            </a:lvl2pPr>
            <a:lvl3pPr>
              <a:lnSpc>
                <a:spcPts val="2000"/>
              </a:lnSpc>
              <a:defRPr sz="15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5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67BF63D5-63F8-5D40-BF09-491CBF09D8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92144" y="313807"/>
            <a:ext cx="1006544" cy="545983"/>
          </a:xfrm>
          <a:prstGeom prst="rect">
            <a:avLst/>
          </a:prstGeom>
        </p:spPr>
        <p:txBody>
          <a:bodyPr/>
          <a:lstStyle>
            <a:lvl1pPr marL="0" marR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>
                <a:solidFill>
                  <a:schemeClr val="accent1">
                    <a:lumMod val="60000"/>
                    <a:lumOff val="40000"/>
                  </a:schemeClr>
                </a:solidFill>
                <a:latin typeface="SZAG Bliss Pro ExtraBold" panose="02010006030000020004" pitchFamily="2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1272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azi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A30B1026-6677-3E47-A4AF-BE6A19C336EC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483EF71A-CA13-56F0-E2B9-F33CA5411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itel 25">
            <a:extLst>
              <a:ext uri="{FF2B5EF4-FFF2-40B4-BE49-F238E27FC236}">
                <a16:creationId xmlns:a16="http://schemas.microsoft.com/office/drawing/2014/main" id="{E2E2CF98-57C9-4ECA-18C8-2EAB4F450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0ABAA41A-BE8F-01DA-099D-2FF13A775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Barlow" panose="000005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9661713A-52F6-BA22-7717-3FE9A1E0823A}"/>
              </a:ext>
            </a:extLst>
          </p:cNvPr>
          <p:cNvSpPr/>
          <p:nvPr userDrawn="1"/>
        </p:nvSpPr>
        <p:spPr>
          <a:xfrm>
            <a:off x="2050108" y="5089722"/>
            <a:ext cx="234358" cy="228600"/>
          </a:xfrm>
          <a:custGeom>
            <a:avLst/>
            <a:gdLst/>
            <a:ahLst/>
            <a:cxnLst/>
            <a:rect l="l" t="t" r="r" b="b"/>
            <a:pathLst>
              <a:path w="258445" h="252095">
                <a:moveTo>
                  <a:pt x="258279" y="0"/>
                </a:moveTo>
                <a:lnTo>
                  <a:pt x="0" y="0"/>
                </a:lnTo>
                <a:lnTo>
                  <a:pt x="0" y="2197"/>
                </a:lnTo>
                <a:lnTo>
                  <a:pt x="31872" y="11984"/>
                </a:lnTo>
                <a:lnTo>
                  <a:pt x="67459" y="28312"/>
                </a:lnTo>
                <a:lnTo>
                  <a:pt x="104909" y="50972"/>
                </a:lnTo>
                <a:lnTo>
                  <a:pt x="142374" y="79757"/>
                </a:lnTo>
                <a:lnTo>
                  <a:pt x="178004" y="114461"/>
                </a:lnTo>
                <a:lnTo>
                  <a:pt x="209949" y="154875"/>
                </a:lnTo>
                <a:lnTo>
                  <a:pt x="236359" y="200792"/>
                </a:lnTo>
                <a:lnTo>
                  <a:pt x="255384" y="252006"/>
                </a:lnTo>
                <a:lnTo>
                  <a:pt x="258279" y="252006"/>
                </a:lnTo>
                <a:lnTo>
                  <a:pt x="258279" y="0"/>
                </a:lnTo>
                <a:close/>
              </a:path>
            </a:pathLst>
          </a:custGeom>
          <a:solidFill>
            <a:srgbClr val="F37028"/>
          </a:solidFill>
        </p:spPr>
        <p:txBody>
          <a:bodyPr wrap="square" lIns="0" tIns="0" rIns="0" bIns="0" rtlCol="0"/>
          <a:lstStyle/>
          <a:p>
            <a:endParaRPr sz="1482"/>
          </a:p>
        </p:txBody>
      </p:sp>
      <p:sp>
        <p:nvSpPr>
          <p:cNvPr id="8" name="Textplatzhalter 23">
            <a:extLst>
              <a:ext uri="{FF2B5EF4-FFF2-40B4-BE49-F238E27FC236}">
                <a16:creationId xmlns:a16="http://schemas.microsoft.com/office/drawing/2014/main" id="{CEA36B54-5B5E-7783-559A-AD0B161DA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6292" y="5089722"/>
            <a:ext cx="9441997" cy="322974"/>
          </a:xfrm>
          <a:prstGeom prst="rect">
            <a:avLst/>
          </a:prstGeom>
          <a:solidFill>
            <a:schemeClr val="bg2"/>
          </a:solidFill>
        </p:spPr>
        <p:txBody>
          <a:bodyPr anchor="t" anchorCtr="0">
            <a:spAutoFit/>
          </a:bodyPr>
          <a:lstStyle>
            <a:lvl1pPr marL="285750" indent="-285750" algn="l">
              <a:lnSpc>
                <a:spcPct val="111000"/>
              </a:lnSpc>
              <a:spcBef>
                <a:spcPts val="0"/>
              </a:spcBef>
              <a:buFont typeface="Barlow" panose="00000500000000000000" pitchFamily="2" charset="0"/>
              <a:buChar char="/"/>
              <a:defRPr sz="1500" b="0" i="0">
                <a:latin typeface="Barlow" pitchFamily="2" charset="77"/>
              </a:defRPr>
            </a:lvl1pPr>
            <a:lvl2pPr>
              <a:lnSpc>
                <a:spcPts val="2000"/>
              </a:lnSpc>
              <a:defRPr sz="1500" b="0" i="0">
                <a:latin typeface="Barlow" pitchFamily="2" charset="77"/>
              </a:defRPr>
            </a:lvl2pPr>
            <a:lvl3pPr>
              <a:lnSpc>
                <a:spcPts val="2000"/>
              </a:lnSpc>
              <a:defRPr sz="15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5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Fazit</a:t>
            </a:r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A60F3346-33E8-169D-A221-6040F664E72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6411" y="1483920"/>
            <a:ext cx="11544148" cy="3397265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/>
            </a:lvl1pPr>
            <a:lvl2pPr marL="685800" indent="-228600" algn="l">
              <a:buFont typeface="Barlow" panose="00000500000000000000" pitchFamily="2" charset="0"/>
              <a:buChar char="/"/>
              <a:defRPr sz="1600"/>
            </a:lvl2pPr>
            <a:lvl3pPr marL="1143000" indent="-228600" algn="l">
              <a:buFont typeface="Barlow" panose="00000500000000000000" pitchFamily="2" charset="0"/>
              <a:buChar char="/"/>
              <a:defRPr sz="1600"/>
            </a:lvl3pPr>
            <a:lvl4pPr marL="1600200" indent="-228600" algn="l">
              <a:buFont typeface="Barlow" panose="00000500000000000000" pitchFamily="2" charset="0"/>
              <a:buChar char="/"/>
              <a:defRPr sz="1600"/>
            </a:lvl4pPr>
            <a:lvl5pPr marL="2057400" indent="-228600" algn="l">
              <a:buFont typeface="Barlow" panose="00000500000000000000" pitchFamily="2" charset="0"/>
              <a:buChar char="/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338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7">
            <a:extLst>
              <a:ext uri="{FF2B5EF4-FFF2-40B4-BE49-F238E27FC236}">
                <a16:creationId xmlns:a16="http://schemas.microsoft.com/office/drawing/2014/main" id="{0DD636F1-286A-4348-B647-0B9B02C1C22B}"/>
              </a:ext>
            </a:extLst>
          </p:cNvPr>
          <p:cNvSpPr/>
          <p:nvPr userDrawn="1"/>
        </p:nvSpPr>
        <p:spPr>
          <a:xfrm>
            <a:off x="2050108" y="5089722"/>
            <a:ext cx="234358" cy="228600"/>
          </a:xfrm>
          <a:custGeom>
            <a:avLst/>
            <a:gdLst/>
            <a:ahLst/>
            <a:cxnLst/>
            <a:rect l="l" t="t" r="r" b="b"/>
            <a:pathLst>
              <a:path w="258445" h="252095">
                <a:moveTo>
                  <a:pt x="258279" y="0"/>
                </a:moveTo>
                <a:lnTo>
                  <a:pt x="0" y="0"/>
                </a:lnTo>
                <a:lnTo>
                  <a:pt x="0" y="2197"/>
                </a:lnTo>
                <a:lnTo>
                  <a:pt x="31872" y="11984"/>
                </a:lnTo>
                <a:lnTo>
                  <a:pt x="67459" y="28312"/>
                </a:lnTo>
                <a:lnTo>
                  <a:pt x="104909" y="50972"/>
                </a:lnTo>
                <a:lnTo>
                  <a:pt x="142374" y="79757"/>
                </a:lnTo>
                <a:lnTo>
                  <a:pt x="178004" y="114461"/>
                </a:lnTo>
                <a:lnTo>
                  <a:pt x="209949" y="154875"/>
                </a:lnTo>
                <a:lnTo>
                  <a:pt x="236359" y="200792"/>
                </a:lnTo>
                <a:lnTo>
                  <a:pt x="255384" y="252006"/>
                </a:lnTo>
                <a:lnTo>
                  <a:pt x="258279" y="252006"/>
                </a:lnTo>
                <a:lnTo>
                  <a:pt x="258279" y="0"/>
                </a:lnTo>
                <a:close/>
              </a:path>
            </a:pathLst>
          </a:custGeom>
          <a:solidFill>
            <a:srgbClr val="F37028"/>
          </a:solidFill>
        </p:spPr>
        <p:txBody>
          <a:bodyPr wrap="square" lIns="0" tIns="0" rIns="0" bIns="0" rtlCol="0"/>
          <a:lstStyle/>
          <a:p>
            <a:endParaRPr sz="1482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30B1026-6677-3E47-A4AF-BE6A19C336EC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483EF71A-CA13-56F0-E2B9-F33CA5411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itel 25">
            <a:extLst>
              <a:ext uri="{FF2B5EF4-FFF2-40B4-BE49-F238E27FC236}">
                <a16:creationId xmlns:a16="http://schemas.microsoft.com/office/drawing/2014/main" id="{E2E2CF98-57C9-4ECA-18C8-2EAB4F450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39" y="393316"/>
            <a:ext cx="11464253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0ABAA41A-BE8F-01DA-099D-2FF13A775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7" y="795252"/>
            <a:ext cx="11470115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Barlow" panose="000005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7" name="Textplatzhalter 23">
            <a:extLst>
              <a:ext uri="{FF2B5EF4-FFF2-40B4-BE49-F238E27FC236}">
                <a16:creationId xmlns:a16="http://schemas.microsoft.com/office/drawing/2014/main" id="{0DEAD531-5B22-7DEA-177E-9E1B62B711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6292" y="5089722"/>
            <a:ext cx="9441997" cy="322974"/>
          </a:xfrm>
          <a:prstGeom prst="rect">
            <a:avLst/>
          </a:prstGeom>
          <a:solidFill>
            <a:schemeClr val="bg2"/>
          </a:solidFill>
        </p:spPr>
        <p:txBody>
          <a:bodyPr anchor="t" anchorCtr="0">
            <a:spAutoFit/>
          </a:bodyPr>
          <a:lstStyle>
            <a:lvl1pPr marL="285750" indent="-285750" algn="l">
              <a:lnSpc>
                <a:spcPct val="111000"/>
              </a:lnSpc>
              <a:spcBef>
                <a:spcPts val="0"/>
              </a:spcBef>
              <a:buFont typeface="Barlow" panose="00000500000000000000" pitchFamily="2" charset="0"/>
              <a:buChar char="/"/>
              <a:defRPr sz="1500" b="0" i="0">
                <a:latin typeface="Barlow" pitchFamily="2" charset="77"/>
              </a:defRPr>
            </a:lvl1pPr>
            <a:lvl2pPr>
              <a:lnSpc>
                <a:spcPts val="2000"/>
              </a:lnSpc>
              <a:defRPr sz="1500" b="0" i="0">
                <a:latin typeface="Barlow" pitchFamily="2" charset="77"/>
              </a:defRPr>
            </a:lvl2pPr>
            <a:lvl3pPr>
              <a:lnSpc>
                <a:spcPts val="2000"/>
              </a:lnSpc>
              <a:defRPr sz="1500" b="0" i="0">
                <a:latin typeface="Barlow" pitchFamily="2" charset="77"/>
              </a:defRPr>
            </a:lvl3pPr>
            <a:lvl4pPr>
              <a:lnSpc>
                <a:spcPts val="2000"/>
              </a:lnSpc>
              <a:defRPr sz="1500" b="0" i="0">
                <a:latin typeface="Barlow" pitchFamily="2" charset="77"/>
              </a:defRPr>
            </a:lvl4pPr>
            <a:lvl5pPr>
              <a:lnSpc>
                <a:spcPts val="2000"/>
              </a:lnSpc>
              <a:defRPr sz="1500" b="0" i="0">
                <a:latin typeface="Barlow" pitchFamily="2" charset="77"/>
              </a:defRPr>
            </a:lvl5pPr>
          </a:lstStyle>
          <a:p>
            <a:pPr lvl="0"/>
            <a:r>
              <a:rPr lang="de-DE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423195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ildplatzhalter 8">
            <a:extLst>
              <a:ext uri="{FF2B5EF4-FFF2-40B4-BE49-F238E27FC236}">
                <a16:creationId xmlns:a16="http://schemas.microsoft.com/office/drawing/2014/main" id="{082551A1-2CF2-8742-A56A-93DA7019C4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27564" y="0"/>
            <a:ext cx="3764436" cy="601344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de-DE" dirty="0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C01EB22-9667-BC46-92F4-10D2BCD97F00}"/>
              </a:ext>
            </a:extLst>
          </p:cNvPr>
          <p:cNvGrpSpPr/>
          <p:nvPr userDrawn="1"/>
        </p:nvGrpSpPr>
        <p:grpSpPr>
          <a:xfrm flipH="1">
            <a:off x="9597059" y="136831"/>
            <a:ext cx="2594941" cy="5739777"/>
            <a:chOff x="-4141" y="304798"/>
            <a:chExt cx="2594941" cy="5739777"/>
          </a:xfrm>
        </p:grpSpPr>
        <p:sp>
          <p:nvSpPr>
            <p:cNvPr id="39" name="object 7">
              <a:extLst>
                <a:ext uri="{FF2B5EF4-FFF2-40B4-BE49-F238E27FC236}">
                  <a16:creationId xmlns:a16="http://schemas.microsoft.com/office/drawing/2014/main" id="{34C133FF-3543-C547-9448-D62BCDEC4CB0}"/>
                </a:ext>
              </a:extLst>
            </p:cNvPr>
            <p:cNvSpPr/>
            <p:nvPr/>
          </p:nvSpPr>
          <p:spPr>
            <a:xfrm>
              <a:off x="-4141" y="304798"/>
              <a:ext cx="2594941" cy="5739777"/>
            </a:xfrm>
            <a:custGeom>
              <a:avLst/>
              <a:gdLst/>
              <a:ahLst/>
              <a:cxnLst/>
              <a:rect l="l" t="t" r="r" b="b"/>
              <a:pathLst>
                <a:path w="2921635" h="6462395">
                  <a:moveTo>
                    <a:pt x="0" y="848367"/>
                  </a:moveTo>
                  <a:lnTo>
                    <a:pt x="738804" y="1247904"/>
                  </a:lnTo>
                  <a:lnTo>
                    <a:pt x="695944" y="1225298"/>
                  </a:lnTo>
                  <a:lnTo>
                    <a:pt x="652807" y="1203678"/>
                  </a:lnTo>
                  <a:lnTo>
                    <a:pt x="609406" y="1183039"/>
                  </a:lnTo>
                  <a:lnTo>
                    <a:pt x="565754" y="1163379"/>
                  </a:lnTo>
                  <a:lnTo>
                    <a:pt x="521866" y="1144693"/>
                  </a:lnTo>
                  <a:lnTo>
                    <a:pt x="477754" y="1126977"/>
                  </a:lnTo>
                  <a:lnTo>
                    <a:pt x="433433" y="1110228"/>
                  </a:lnTo>
                  <a:lnTo>
                    <a:pt x="388916" y="1094441"/>
                  </a:lnTo>
                  <a:lnTo>
                    <a:pt x="344217" y="1079613"/>
                  </a:lnTo>
                  <a:lnTo>
                    <a:pt x="299349" y="1065739"/>
                  </a:lnTo>
                  <a:lnTo>
                    <a:pt x="254326" y="1052816"/>
                  </a:lnTo>
                  <a:lnTo>
                    <a:pt x="209162" y="1040840"/>
                  </a:lnTo>
                  <a:lnTo>
                    <a:pt x="163869" y="1029807"/>
                  </a:lnTo>
                  <a:lnTo>
                    <a:pt x="118463" y="1019713"/>
                  </a:lnTo>
                  <a:lnTo>
                    <a:pt x="72956" y="1010554"/>
                  </a:lnTo>
                  <a:lnTo>
                    <a:pt x="27363" y="1002326"/>
                  </a:lnTo>
                  <a:lnTo>
                    <a:pt x="0" y="997952"/>
                  </a:lnTo>
                  <a:lnTo>
                    <a:pt x="0" y="848367"/>
                  </a:lnTo>
                  <a:close/>
                </a:path>
                <a:path w="2921635" h="6462395">
                  <a:moveTo>
                    <a:pt x="1231135" y="381379"/>
                  </a:moveTo>
                  <a:lnTo>
                    <a:pt x="1275142" y="405615"/>
                  </a:lnTo>
                  <a:lnTo>
                    <a:pt x="1318607" y="430429"/>
                  </a:lnTo>
                  <a:lnTo>
                    <a:pt x="1361530" y="455809"/>
                  </a:lnTo>
                  <a:lnTo>
                    <a:pt x="1403910" y="481748"/>
                  </a:lnTo>
                  <a:lnTo>
                    <a:pt x="1445748" y="508235"/>
                  </a:lnTo>
                  <a:lnTo>
                    <a:pt x="1487044" y="535262"/>
                  </a:lnTo>
                  <a:lnTo>
                    <a:pt x="1527799" y="562820"/>
                  </a:lnTo>
                  <a:lnTo>
                    <a:pt x="1568012" y="590899"/>
                  </a:lnTo>
                  <a:lnTo>
                    <a:pt x="1607683" y="619490"/>
                  </a:lnTo>
                  <a:lnTo>
                    <a:pt x="1646813" y="648584"/>
                  </a:lnTo>
                  <a:lnTo>
                    <a:pt x="1685402" y="678172"/>
                  </a:lnTo>
                  <a:lnTo>
                    <a:pt x="1723450" y="708244"/>
                  </a:lnTo>
                  <a:lnTo>
                    <a:pt x="1760957" y="738792"/>
                  </a:lnTo>
                  <a:lnTo>
                    <a:pt x="1043423" y="1445500"/>
                  </a:lnTo>
                  <a:lnTo>
                    <a:pt x="1002462" y="1414791"/>
                  </a:lnTo>
                  <a:lnTo>
                    <a:pt x="960656" y="1384868"/>
                  </a:lnTo>
                  <a:lnTo>
                    <a:pt x="918000" y="1355756"/>
                  </a:lnTo>
                  <a:lnTo>
                    <a:pt x="874490" y="1327478"/>
                  </a:lnTo>
                  <a:lnTo>
                    <a:pt x="830124" y="1300061"/>
                  </a:lnTo>
                  <a:lnTo>
                    <a:pt x="784896" y="1273528"/>
                  </a:lnTo>
                  <a:lnTo>
                    <a:pt x="738804" y="1247904"/>
                  </a:lnTo>
                  <a:lnTo>
                    <a:pt x="0" y="848367"/>
                  </a:lnTo>
                  <a:lnTo>
                    <a:pt x="0" y="0"/>
                  </a:lnTo>
                  <a:lnTo>
                    <a:pt x="71285" y="8206"/>
                  </a:lnTo>
                  <a:lnTo>
                    <a:pt x="117026" y="14344"/>
                  </a:lnTo>
                  <a:lnTo>
                    <a:pt x="162730" y="21125"/>
                  </a:lnTo>
                  <a:lnTo>
                    <a:pt x="208389" y="28549"/>
                  </a:lnTo>
                  <a:lnTo>
                    <a:pt x="253997" y="36619"/>
                  </a:lnTo>
                  <a:lnTo>
                    <a:pt x="299548" y="45337"/>
                  </a:lnTo>
                  <a:lnTo>
                    <a:pt x="345035" y="54705"/>
                  </a:lnTo>
                  <a:lnTo>
                    <a:pt x="390451" y="64724"/>
                  </a:lnTo>
                  <a:lnTo>
                    <a:pt x="435790" y="75396"/>
                  </a:lnTo>
                  <a:lnTo>
                    <a:pt x="481044" y="86723"/>
                  </a:lnTo>
                  <a:lnTo>
                    <a:pt x="526209" y="98708"/>
                  </a:lnTo>
                  <a:lnTo>
                    <a:pt x="571276" y="111351"/>
                  </a:lnTo>
                  <a:lnTo>
                    <a:pt x="616239" y="124656"/>
                  </a:lnTo>
                  <a:lnTo>
                    <a:pt x="661092" y="138623"/>
                  </a:lnTo>
                  <a:lnTo>
                    <a:pt x="705829" y="153256"/>
                  </a:lnTo>
                  <a:lnTo>
                    <a:pt x="750441" y="168554"/>
                  </a:lnTo>
                  <a:lnTo>
                    <a:pt x="794924" y="184522"/>
                  </a:lnTo>
                  <a:lnTo>
                    <a:pt x="839269" y="201159"/>
                  </a:lnTo>
                  <a:lnTo>
                    <a:pt x="883472" y="218469"/>
                  </a:lnTo>
                  <a:lnTo>
                    <a:pt x="927524" y="236453"/>
                  </a:lnTo>
                  <a:lnTo>
                    <a:pt x="971419" y="255114"/>
                  </a:lnTo>
                  <a:lnTo>
                    <a:pt x="1015152" y="274452"/>
                  </a:lnTo>
                  <a:lnTo>
                    <a:pt x="1058715" y="294470"/>
                  </a:lnTo>
                  <a:lnTo>
                    <a:pt x="1102101" y="315170"/>
                  </a:lnTo>
                  <a:lnTo>
                    <a:pt x="1145304" y="336553"/>
                  </a:lnTo>
                  <a:lnTo>
                    <a:pt x="1188317" y="358622"/>
                  </a:lnTo>
                  <a:lnTo>
                    <a:pt x="1231135" y="381379"/>
                  </a:lnTo>
                  <a:close/>
                </a:path>
                <a:path w="2921635" h="6462395">
                  <a:moveTo>
                    <a:pt x="2359192" y="1392902"/>
                  </a:moveTo>
                  <a:lnTo>
                    <a:pt x="2385795" y="1432243"/>
                  </a:lnTo>
                  <a:lnTo>
                    <a:pt x="2411781" y="1471933"/>
                  </a:lnTo>
                  <a:lnTo>
                    <a:pt x="2437149" y="1511962"/>
                  </a:lnTo>
                  <a:lnTo>
                    <a:pt x="2461898" y="1552324"/>
                  </a:lnTo>
                  <a:lnTo>
                    <a:pt x="2486023" y="1593012"/>
                  </a:lnTo>
                  <a:lnTo>
                    <a:pt x="2509525" y="1634016"/>
                  </a:lnTo>
                  <a:lnTo>
                    <a:pt x="2532399" y="1675331"/>
                  </a:lnTo>
                  <a:lnTo>
                    <a:pt x="2554644" y="1716948"/>
                  </a:lnTo>
                  <a:lnTo>
                    <a:pt x="2576258" y="1758859"/>
                  </a:lnTo>
                  <a:lnTo>
                    <a:pt x="2597239" y="1801058"/>
                  </a:lnTo>
                  <a:lnTo>
                    <a:pt x="2617584" y="1843536"/>
                  </a:lnTo>
                  <a:lnTo>
                    <a:pt x="2637291" y="1886287"/>
                  </a:lnTo>
                  <a:lnTo>
                    <a:pt x="2656359" y="1929301"/>
                  </a:lnTo>
                  <a:lnTo>
                    <a:pt x="2674784" y="1972573"/>
                  </a:lnTo>
                  <a:lnTo>
                    <a:pt x="2692564" y="2016094"/>
                  </a:lnTo>
                  <a:lnTo>
                    <a:pt x="2709698" y="2059857"/>
                  </a:lnTo>
                  <a:lnTo>
                    <a:pt x="2726183" y="2103853"/>
                  </a:lnTo>
                  <a:lnTo>
                    <a:pt x="2742018" y="2148077"/>
                  </a:lnTo>
                  <a:lnTo>
                    <a:pt x="2757199" y="2192519"/>
                  </a:lnTo>
                  <a:lnTo>
                    <a:pt x="2771724" y="2237173"/>
                  </a:lnTo>
                  <a:lnTo>
                    <a:pt x="2785593" y="2282031"/>
                  </a:lnTo>
                  <a:lnTo>
                    <a:pt x="2798801" y="2327085"/>
                  </a:lnTo>
                  <a:lnTo>
                    <a:pt x="2811347" y="2372328"/>
                  </a:lnTo>
                  <a:lnTo>
                    <a:pt x="2823229" y="2417752"/>
                  </a:lnTo>
                  <a:lnTo>
                    <a:pt x="2834445" y="2463349"/>
                  </a:lnTo>
                  <a:lnTo>
                    <a:pt x="2844992" y="2509113"/>
                  </a:lnTo>
                  <a:lnTo>
                    <a:pt x="2854869" y="2555035"/>
                  </a:lnTo>
                  <a:lnTo>
                    <a:pt x="2864072" y="2601108"/>
                  </a:lnTo>
                  <a:lnTo>
                    <a:pt x="2872600" y="2647324"/>
                  </a:lnTo>
                  <a:lnTo>
                    <a:pt x="2880451" y="2693676"/>
                  </a:lnTo>
                  <a:lnTo>
                    <a:pt x="2887623" y="2740156"/>
                  </a:lnTo>
                  <a:lnTo>
                    <a:pt x="2894112" y="2786756"/>
                  </a:lnTo>
                  <a:lnTo>
                    <a:pt x="2899918" y="2833470"/>
                  </a:lnTo>
                  <a:lnTo>
                    <a:pt x="2905037" y="2880289"/>
                  </a:lnTo>
                  <a:lnTo>
                    <a:pt x="2909468" y="2927206"/>
                  </a:lnTo>
                  <a:lnTo>
                    <a:pt x="2913209" y="2974213"/>
                  </a:lnTo>
                  <a:lnTo>
                    <a:pt x="2916257" y="3021304"/>
                  </a:lnTo>
                  <a:lnTo>
                    <a:pt x="2918610" y="3068469"/>
                  </a:lnTo>
                  <a:lnTo>
                    <a:pt x="2920265" y="3115701"/>
                  </a:lnTo>
                  <a:lnTo>
                    <a:pt x="2921222" y="3162994"/>
                  </a:lnTo>
                  <a:lnTo>
                    <a:pt x="2921477" y="3210340"/>
                  </a:lnTo>
                  <a:lnTo>
                    <a:pt x="2921028" y="3257730"/>
                  </a:lnTo>
                  <a:lnTo>
                    <a:pt x="2919873" y="3305157"/>
                  </a:lnTo>
                  <a:lnTo>
                    <a:pt x="2918010" y="3352614"/>
                  </a:lnTo>
                  <a:lnTo>
                    <a:pt x="2915437" y="3400094"/>
                  </a:lnTo>
                  <a:lnTo>
                    <a:pt x="2912151" y="3447588"/>
                  </a:lnTo>
                  <a:lnTo>
                    <a:pt x="2908150" y="3495088"/>
                  </a:lnTo>
                  <a:lnTo>
                    <a:pt x="2903433" y="3542589"/>
                  </a:lnTo>
                  <a:lnTo>
                    <a:pt x="2897996" y="3590081"/>
                  </a:lnTo>
                  <a:lnTo>
                    <a:pt x="2891838" y="3637558"/>
                  </a:lnTo>
                  <a:lnTo>
                    <a:pt x="2884957" y="3685011"/>
                  </a:lnTo>
                  <a:lnTo>
                    <a:pt x="2877350" y="3732433"/>
                  </a:lnTo>
                  <a:lnTo>
                    <a:pt x="2869015" y="3779818"/>
                  </a:lnTo>
                  <a:lnTo>
                    <a:pt x="2859949" y="3827156"/>
                  </a:lnTo>
                  <a:lnTo>
                    <a:pt x="2850152" y="3874440"/>
                  </a:lnTo>
                  <a:lnTo>
                    <a:pt x="2839620" y="3921664"/>
                  </a:lnTo>
                  <a:lnTo>
                    <a:pt x="2828351" y="3968818"/>
                  </a:lnTo>
                  <a:lnTo>
                    <a:pt x="2816344" y="4015897"/>
                  </a:lnTo>
                  <a:lnTo>
                    <a:pt x="2803595" y="4062891"/>
                  </a:lnTo>
                  <a:lnTo>
                    <a:pt x="2790103" y="4109795"/>
                  </a:lnTo>
                  <a:lnTo>
                    <a:pt x="2775866" y="4156599"/>
                  </a:lnTo>
                  <a:lnTo>
                    <a:pt x="2760881" y="4203297"/>
                  </a:lnTo>
                  <a:lnTo>
                    <a:pt x="2745146" y="4249880"/>
                  </a:lnTo>
                  <a:lnTo>
                    <a:pt x="2728658" y="4296342"/>
                  </a:lnTo>
                  <a:lnTo>
                    <a:pt x="2711417" y="4342675"/>
                  </a:lnTo>
                  <a:lnTo>
                    <a:pt x="2693419" y="4388870"/>
                  </a:lnTo>
                  <a:lnTo>
                    <a:pt x="2674663" y="4434922"/>
                  </a:lnTo>
                  <a:lnTo>
                    <a:pt x="2655145" y="4480821"/>
                  </a:lnTo>
                  <a:lnTo>
                    <a:pt x="2634528" y="4527289"/>
                  </a:lnTo>
                  <a:lnTo>
                    <a:pt x="2613642" y="4572502"/>
                  </a:lnTo>
                  <a:lnTo>
                    <a:pt x="2591948" y="4617647"/>
                  </a:lnTo>
                  <a:lnTo>
                    <a:pt x="2569423" y="4662747"/>
                  </a:lnTo>
                  <a:lnTo>
                    <a:pt x="2546068" y="4707773"/>
                  </a:lnTo>
                  <a:lnTo>
                    <a:pt x="2521939" y="4752602"/>
                  </a:lnTo>
                  <a:lnTo>
                    <a:pt x="2497034" y="4797225"/>
                  </a:lnTo>
                  <a:lnTo>
                    <a:pt x="2472776" y="4839211"/>
                  </a:lnTo>
                  <a:lnTo>
                    <a:pt x="2447987" y="4880717"/>
                  </a:lnTo>
                  <a:lnTo>
                    <a:pt x="2422675" y="4921742"/>
                  </a:lnTo>
                  <a:lnTo>
                    <a:pt x="2396845" y="4962285"/>
                  </a:lnTo>
                  <a:lnTo>
                    <a:pt x="2370504" y="5002343"/>
                  </a:lnTo>
                  <a:lnTo>
                    <a:pt x="2343659" y="5041914"/>
                  </a:lnTo>
                  <a:lnTo>
                    <a:pt x="2316316" y="5080996"/>
                  </a:lnTo>
                  <a:lnTo>
                    <a:pt x="2288482" y="5119588"/>
                  </a:lnTo>
                  <a:lnTo>
                    <a:pt x="2260164" y="5157688"/>
                  </a:lnTo>
                  <a:lnTo>
                    <a:pt x="2231368" y="5195293"/>
                  </a:lnTo>
                  <a:lnTo>
                    <a:pt x="2202101" y="5232403"/>
                  </a:lnTo>
                  <a:lnTo>
                    <a:pt x="2172369" y="5269014"/>
                  </a:lnTo>
                  <a:lnTo>
                    <a:pt x="2142180" y="5305125"/>
                  </a:lnTo>
                  <a:lnTo>
                    <a:pt x="2111539" y="5340735"/>
                  </a:lnTo>
                  <a:lnTo>
                    <a:pt x="2080453" y="5375841"/>
                  </a:lnTo>
                  <a:lnTo>
                    <a:pt x="2048929" y="5410441"/>
                  </a:lnTo>
                  <a:lnTo>
                    <a:pt x="2016974" y="5444534"/>
                  </a:lnTo>
                  <a:lnTo>
                    <a:pt x="1984593" y="5478118"/>
                  </a:lnTo>
                  <a:lnTo>
                    <a:pt x="1951795" y="5511190"/>
                  </a:lnTo>
                  <a:lnTo>
                    <a:pt x="1918584" y="5543749"/>
                  </a:lnTo>
                  <a:lnTo>
                    <a:pt x="1884969" y="5575793"/>
                  </a:lnTo>
                  <a:lnTo>
                    <a:pt x="1850955" y="5607320"/>
                  </a:lnTo>
                  <a:lnTo>
                    <a:pt x="1816549" y="5638328"/>
                  </a:lnTo>
                  <a:lnTo>
                    <a:pt x="1781758" y="5668815"/>
                  </a:lnTo>
                  <a:lnTo>
                    <a:pt x="1746588" y="5698780"/>
                  </a:lnTo>
                  <a:lnTo>
                    <a:pt x="1711046" y="5728220"/>
                  </a:lnTo>
                  <a:lnTo>
                    <a:pt x="1675139" y="5757134"/>
                  </a:lnTo>
                  <a:lnTo>
                    <a:pt x="1638873" y="5785520"/>
                  </a:lnTo>
                  <a:lnTo>
                    <a:pt x="1602255" y="5813375"/>
                  </a:lnTo>
                  <a:lnTo>
                    <a:pt x="1565291" y="5840698"/>
                  </a:lnTo>
                  <a:lnTo>
                    <a:pt x="1527988" y="5867487"/>
                  </a:lnTo>
                  <a:lnTo>
                    <a:pt x="1490352" y="5893740"/>
                  </a:lnTo>
                  <a:lnTo>
                    <a:pt x="1452370" y="5919470"/>
                  </a:lnTo>
                  <a:lnTo>
                    <a:pt x="1414111" y="5944631"/>
                  </a:lnTo>
                  <a:lnTo>
                    <a:pt x="1375518" y="5969265"/>
                  </a:lnTo>
                  <a:lnTo>
                    <a:pt x="1336619" y="5993356"/>
                  </a:lnTo>
                  <a:lnTo>
                    <a:pt x="1297420" y="6016901"/>
                  </a:lnTo>
                  <a:lnTo>
                    <a:pt x="1257929" y="6039899"/>
                  </a:lnTo>
                  <a:lnTo>
                    <a:pt x="1218152" y="6062348"/>
                  </a:lnTo>
                  <a:lnTo>
                    <a:pt x="1178095" y="6084246"/>
                  </a:lnTo>
                  <a:lnTo>
                    <a:pt x="1137766" y="6105591"/>
                  </a:lnTo>
                  <a:lnTo>
                    <a:pt x="1097169" y="6126381"/>
                  </a:lnTo>
                  <a:lnTo>
                    <a:pt x="1056314" y="6146614"/>
                  </a:lnTo>
                  <a:lnTo>
                    <a:pt x="1015205" y="6166289"/>
                  </a:lnTo>
                  <a:lnTo>
                    <a:pt x="973849" y="6185403"/>
                  </a:lnTo>
                  <a:lnTo>
                    <a:pt x="932254" y="6203954"/>
                  </a:lnTo>
                  <a:lnTo>
                    <a:pt x="890426" y="6221942"/>
                  </a:lnTo>
                  <a:lnTo>
                    <a:pt x="848370" y="6239363"/>
                  </a:lnTo>
                  <a:lnTo>
                    <a:pt x="806095" y="6256216"/>
                  </a:lnTo>
                  <a:lnTo>
                    <a:pt x="763606" y="6272499"/>
                  </a:lnTo>
                  <a:lnTo>
                    <a:pt x="720911" y="6288210"/>
                  </a:lnTo>
                  <a:lnTo>
                    <a:pt x="678015" y="6303347"/>
                  </a:lnTo>
                  <a:lnTo>
                    <a:pt x="634926" y="6317909"/>
                  </a:lnTo>
                  <a:lnTo>
                    <a:pt x="591649" y="6331893"/>
                  </a:lnTo>
                  <a:lnTo>
                    <a:pt x="548192" y="6345297"/>
                  </a:lnTo>
                  <a:lnTo>
                    <a:pt x="504561" y="6358121"/>
                  </a:lnTo>
                  <a:lnTo>
                    <a:pt x="460763" y="6370361"/>
                  </a:lnTo>
                  <a:lnTo>
                    <a:pt x="416805" y="6382015"/>
                  </a:lnTo>
                  <a:lnTo>
                    <a:pt x="372692" y="6393083"/>
                  </a:lnTo>
                  <a:lnTo>
                    <a:pt x="328432" y="6403562"/>
                  </a:lnTo>
                  <a:lnTo>
                    <a:pt x="284032" y="6413450"/>
                  </a:lnTo>
                  <a:lnTo>
                    <a:pt x="239497" y="6422745"/>
                  </a:lnTo>
                  <a:lnTo>
                    <a:pt x="194835" y="6431446"/>
                  </a:lnTo>
                  <a:lnTo>
                    <a:pt x="150051" y="6439550"/>
                  </a:lnTo>
                  <a:lnTo>
                    <a:pt x="105153" y="6447055"/>
                  </a:lnTo>
                  <a:lnTo>
                    <a:pt x="60148" y="6453961"/>
                  </a:lnTo>
                  <a:lnTo>
                    <a:pt x="15042" y="6460264"/>
                  </a:lnTo>
                  <a:lnTo>
                    <a:pt x="0" y="6462161"/>
                  </a:lnTo>
                  <a:lnTo>
                    <a:pt x="0" y="5464305"/>
                  </a:lnTo>
                  <a:lnTo>
                    <a:pt x="11521" y="5462283"/>
                  </a:lnTo>
                  <a:lnTo>
                    <a:pt x="56177" y="5453560"/>
                  </a:lnTo>
                  <a:lnTo>
                    <a:pt x="100648" y="5443983"/>
                  </a:lnTo>
                  <a:lnTo>
                    <a:pt x="144919" y="5433558"/>
                  </a:lnTo>
                  <a:lnTo>
                    <a:pt x="188978" y="5422287"/>
                  </a:lnTo>
                  <a:lnTo>
                    <a:pt x="232810" y="5410174"/>
                  </a:lnTo>
                  <a:lnTo>
                    <a:pt x="276403" y="5397224"/>
                  </a:lnTo>
                  <a:lnTo>
                    <a:pt x="319741" y="5383441"/>
                  </a:lnTo>
                  <a:lnTo>
                    <a:pt x="362812" y="5368828"/>
                  </a:lnTo>
                  <a:lnTo>
                    <a:pt x="405630" y="5353378"/>
                  </a:lnTo>
                  <a:lnTo>
                    <a:pt x="448098" y="5337128"/>
                  </a:lnTo>
                  <a:lnTo>
                    <a:pt x="490285" y="5320050"/>
                  </a:lnTo>
                  <a:lnTo>
                    <a:pt x="532151" y="5302157"/>
                  </a:lnTo>
                  <a:lnTo>
                    <a:pt x="573681" y="5283454"/>
                  </a:lnTo>
                  <a:lnTo>
                    <a:pt x="614862" y="5263945"/>
                  </a:lnTo>
                  <a:lnTo>
                    <a:pt x="655680" y="5243633"/>
                  </a:lnTo>
                  <a:lnTo>
                    <a:pt x="696122" y="5222524"/>
                  </a:lnTo>
                  <a:lnTo>
                    <a:pt x="736174" y="5200619"/>
                  </a:lnTo>
                  <a:lnTo>
                    <a:pt x="775823" y="5177924"/>
                  </a:lnTo>
                  <a:lnTo>
                    <a:pt x="815054" y="5154443"/>
                  </a:lnTo>
                  <a:lnTo>
                    <a:pt x="853854" y="5130178"/>
                  </a:lnTo>
                  <a:lnTo>
                    <a:pt x="892210" y="5105135"/>
                  </a:lnTo>
                  <a:lnTo>
                    <a:pt x="930108" y="5079316"/>
                  </a:lnTo>
                  <a:lnTo>
                    <a:pt x="967535" y="5052727"/>
                  </a:lnTo>
                  <a:lnTo>
                    <a:pt x="1004475" y="5025370"/>
                  </a:lnTo>
                  <a:lnTo>
                    <a:pt x="1040917" y="4997250"/>
                  </a:lnTo>
                  <a:lnTo>
                    <a:pt x="1076847" y="4968371"/>
                  </a:lnTo>
                  <a:lnTo>
                    <a:pt x="1112250" y="4938737"/>
                  </a:lnTo>
                  <a:lnTo>
                    <a:pt x="1147113" y="4908350"/>
                  </a:lnTo>
                  <a:lnTo>
                    <a:pt x="1181423" y="4877216"/>
                  </a:lnTo>
                  <a:lnTo>
                    <a:pt x="1215166" y="4845339"/>
                  </a:lnTo>
                  <a:lnTo>
                    <a:pt x="1248328" y="4812721"/>
                  </a:lnTo>
                  <a:lnTo>
                    <a:pt x="1280896" y="4779368"/>
                  </a:lnTo>
                  <a:lnTo>
                    <a:pt x="1312855" y="4745283"/>
                  </a:lnTo>
                  <a:lnTo>
                    <a:pt x="1344194" y="4710469"/>
                  </a:lnTo>
                  <a:lnTo>
                    <a:pt x="1374897" y="4674931"/>
                  </a:lnTo>
                  <a:lnTo>
                    <a:pt x="1404951" y="4638673"/>
                  </a:lnTo>
                  <a:lnTo>
                    <a:pt x="1434343" y="4601699"/>
                  </a:lnTo>
                  <a:lnTo>
                    <a:pt x="1463059" y="4564012"/>
                  </a:lnTo>
                  <a:lnTo>
                    <a:pt x="1491085" y="4525616"/>
                  </a:lnTo>
                  <a:lnTo>
                    <a:pt x="1518407" y="4486516"/>
                  </a:lnTo>
                  <a:lnTo>
                    <a:pt x="1545013" y="4446715"/>
                  </a:lnTo>
                  <a:lnTo>
                    <a:pt x="1570888" y="4406218"/>
                  </a:lnTo>
                  <a:lnTo>
                    <a:pt x="1596019" y="4365027"/>
                  </a:lnTo>
                  <a:lnTo>
                    <a:pt x="1620392" y="4323147"/>
                  </a:lnTo>
                  <a:lnTo>
                    <a:pt x="1645197" y="4278350"/>
                  </a:lnTo>
                  <a:lnTo>
                    <a:pt x="1668883" y="4233262"/>
                  </a:lnTo>
                  <a:lnTo>
                    <a:pt x="1691454" y="4187898"/>
                  </a:lnTo>
                  <a:lnTo>
                    <a:pt x="1712967" y="4142157"/>
                  </a:lnTo>
                  <a:lnTo>
                    <a:pt x="1733429" y="4096028"/>
                  </a:lnTo>
                  <a:lnTo>
                    <a:pt x="1752525" y="4050310"/>
                  </a:lnTo>
                  <a:lnTo>
                    <a:pt x="1770682" y="4004001"/>
                  </a:lnTo>
                  <a:lnTo>
                    <a:pt x="1787748" y="3957495"/>
                  </a:lnTo>
                  <a:lnTo>
                    <a:pt x="1803726" y="3910808"/>
                  </a:lnTo>
                  <a:lnTo>
                    <a:pt x="1818622" y="3863956"/>
                  </a:lnTo>
                  <a:lnTo>
                    <a:pt x="1832439" y="3816954"/>
                  </a:lnTo>
                  <a:lnTo>
                    <a:pt x="1845183" y="3769818"/>
                  </a:lnTo>
                  <a:lnTo>
                    <a:pt x="1856857" y="3722563"/>
                  </a:lnTo>
                  <a:lnTo>
                    <a:pt x="1867467" y="3675207"/>
                  </a:lnTo>
                  <a:lnTo>
                    <a:pt x="1877017" y="3627763"/>
                  </a:lnTo>
                  <a:lnTo>
                    <a:pt x="1885512" y="3580249"/>
                  </a:lnTo>
                  <a:lnTo>
                    <a:pt x="1892955" y="3532680"/>
                  </a:lnTo>
                  <a:lnTo>
                    <a:pt x="1899352" y="3485071"/>
                  </a:lnTo>
                  <a:lnTo>
                    <a:pt x="1904708" y="3437439"/>
                  </a:lnTo>
                  <a:lnTo>
                    <a:pt x="1909026" y="3389798"/>
                  </a:lnTo>
                  <a:lnTo>
                    <a:pt x="1912312" y="3342166"/>
                  </a:lnTo>
                  <a:lnTo>
                    <a:pt x="1914569" y="3294557"/>
                  </a:lnTo>
                  <a:lnTo>
                    <a:pt x="1915803" y="3246988"/>
                  </a:lnTo>
                  <a:lnTo>
                    <a:pt x="1916018" y="3199473"/>
                  </a:lnTo>
                  <a:lnTo>
                    <a:pt x="1915218" y="3152030"/>
                  </a:lnTo>
                  <a:lnTo>
                    <a:pt x="1913409" y="3104673"/>
                  </a:lnTo>
                  <a:lnTo>
                    <a:pt x="1910594" y="3057418"/>
                  </a:lnTo>
                  <a:lnTo>
                    <a:pt x="1906779" y="3010282"/>
                  </a:lnTo>
                  <a:lnTo>
                    <a:pt x="1901967" y="2963280"/>
                  </a:lnTo>
                  <a:lnTo>
                    <a:pt x="1896164" y="2916427"/>
                  </a:lnTo>
                  <a:lnTo>
                    <a:pt x="1889373" y="2869740"/>
                  </a:lnTo>
                  <a:lnTo>
                    <a:pt x="1881601" y="2823233"/>
                  </a:lnTo>
                  <a:lnTo>
                    <a:pt x="1872850" y="2776924"/>
                  </a:lnTo>
                  <a:lnTo>
                    <a:pt x="1863126" y="2730827"/>
                  </a:lnTo>
                  <a:lnTo>
                    <a:pt x="1852432" y="2684959"/>
                  </a:lnTo>
                  <a:lnTo>
                    <a:pt x="1840775" y="2639335"/>
                  </a:lnTo>
                  <a:lnTo>
                    <a:pt x="1828158" y="2593971"/>
                  </a:lnTo>
                  <a:lnTo>
                    <a:pt x="1814586" y="2548882"/>
                  </a:lnTo>
                  <a:lnTo>
                    <a:pt x="1800063" y="2504085"/>
                  </a:lnTo>
                  <a:lnTo>
                    <a:pt x="1784594" y="2459595"/>
                  </a:lnTo>
                  <a:lnTo>
                    <a:pt x="1768184" y="2415428"/>
                  </a:lnTo>
                  <a:lnTo>
                    <a:pt x="1750837" y="2371600"/>
                  </a:lnTo>
                  <a:lnTo>
                    <a:pt x="1732557" y="2328126"/>
                  </a:lnTo>
                  <a:lnTo>
                    <a:pt x="1713350" y="2285022"/>
                  </a:lnTo>
                  <a:lnTo>
                    <a:pt x="1693219" y="2242304"/>
                  </a:lnTo>
                  <a:lnTo>
                    <a:pt x="1672170" y="2199988"/>
                  </a:lnTo>
                  <a:lnTo>
                    <a:pt x="1650206" y="2158089"/>
                  </a:lnTo>
                  <a:lnTo>
                    <a:pt x="1627333" y="2116624"/>
                  </a:lnTo>
                  <a:lnTo>
                    <a:pt x="2359192" y="139290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C840C5F0-220B-8B4C-B6CC-A70669E3AD10}"/>
                </a:ext>
              </a:extLst>
            </p:cNvPr>
            <p:cNvSpPr/>
            <p:nvPr/>
          </p:nvSpPr>
          <p:spPr>
            <a:xfrm>
              <a:off x="0" y="2079407"/>
              <a:ext cx="802000" cy="2190557"/>
            </a:xfrm>
            <a:custGeom>
              <a:avLst/>
              <a:gdLst/>
              <a:ahLst/>
              <a:cxnLst/>
              <a:rect l="l" t="t" r="r" b="b"/>
              <a:pathLst>
                <a:path w="902969" h="2466340">
                  <a:moveTo>
                    <a:pt x="0" y="2466030"/>
                  </a:moveTo>
                  <a:lnTo>
                    <a:pt x="70167" y="2441773"/>
                  </a:lnTo>
                  <a:lnTo>
                    <a:pt x="112741" y="2424655"/>
                  </a:lnTo>
                  <a:lnTo>
                    <a:pt x="154552" y="2406087"/>
                  </a:lnTo>
                  <a:lnTo>
                    <a:pt x="195569" y="2386099"/>
                  </a:lnTo>
                  <a:lnTo>
                    <a:pt x="235760" y="2364724"/>
                  </a:lnTo>
                  <a:lnTo>
                    <a:pt x="275094" y="2341991"/>
                  </a:lnTo>
                  <a:lnTo>
                    <a:pt x="313541" y="2317933"/>
                  </a:lnTo>
                  <a:lnTo>
                    <a:pt x="351068" y="2292580"/>
                  </a:lnTo>
                  <a:lnTo>
                    <a:pt x="387644" y="2265964"/>
                  </a:lnTo>
                  <a:lnTo>
                    <a:pt x="423239" y="2238117"/>
                  </a:lnTo>
                  <a:lnTo>
                    <a:pt x="457821" y="2209069"/>
                  </a:lnTo>
                  <a:lnTo>
                    <a:pt x="491359" y="2178851"/>
                  </a:lnTo>
                  <a:lnTo>
                    <a:pt x="523821" y="2147496"/>
                  </a:lnTo>
                  <a:lnTo>
                    <a:pt x="555176" y="2115033"/>
                  </a:lnTo>
                  <a:lnTo>
                    <a:pt x="585394" y="2081495"/>
                  </a:lnTo>
                  <a:lnTo>
                    <a:pt x="614442" y="2046913"/>
                  </a:lnTo>
                  <a:lnTo>
                    <a:pt x="642289" y="2011318"/>
                  </a:lnTo>
                  <a:lnTo>
                    <a:pt x="668905" y="1974741"/>
                  </a:lnTo>
                  <a:lnTo>
                    <a:pt x="694257" y="1937213"/>
                  </a:lnTo>
                  <a:lnTo>
                    <a:pt x="718315" y="1898767"/>
                  </a:lnTo>
                  <a:lnTo>
                    <a:pt x="741048" y="1859432"/>
                  </a:lnTo>
                  <a:lnTo>
                    <a:pt x="762424" y="1819240"/>
                  </a:lnTo>
                  <a:lnTo>
                    <a:pt x="782411" y="1778223"/>
                  </a:lnTo>
                  <a:lnTo>
                    <a:pt x="800980" y="1736412"/>
                  </a:lnTo>
                  <a:lnTo>
                    <a:pt x="818097" y="1693838"/>
                  </a:lnTo>
                  <a:lnTo>
                    <a:pt x="833733" y="1650532"/>
                  </a:lnTo>
                  <a:lnTo>
                    <a:pt x="847855" y="1606525"/>
                  </a:lnTo>
                  <a:lnTo>
                    <a:pt x="860434" y="1561850"/>
                  </a:lnTo>
                  <a:lnTo>
                    <a:pt x="871436" y="1516536"/>
                  </a:lnTo>
                  <a:lnTo>
                    <a:pt x="880832" y="1470616"/>
                  </a:lnTo>
                  <a:lnTo>
                    <a:pt x="888589" y="1424120"/>
                  </a:lnTo>
                  <a:lnTo>
                    <a:pt x="894677" y="1377080"/>
                  </a:lnTo>
                  <a:lnTo>
                    <a:pt x="899064" y="1329528"/>
                  </a:lnTo>
                  <a:lnTo>
                    <a:pt x="901719" y="1281493"/>
                  </a:lnTo>
                  <a:lnTo>
                    <a:pt x="902611" y="1233008"/>
                  </a:lnTo>
                  <a:lnTo>
                    <a:pt x="901719" y="1184524"/>
                  </a:lnTo>
                  <a:lnTo>
                    <a:pt x="899064" y="1136491"/>
                  </a:lnTo>
                  <a:lnTo>
                    <a:pt x="894677" y="1088939"/>
                  </a:lnTo>
                  <a:lnTo>
                    <a:pt x="888589" y="1041900"/>
                  </a:lnTo>
                  <a:lnTo>
                    <a:pt x="880832" y="995405"/>
                  </a:lnTo>
                  <a:lnTo>
                    <a:pt x="871436" y="949485"/>
                  </a:lnTo>
                  <a:lnTo>
                    <a:pt x="860434" y="904172"/>
                  </a:lnTo>
                  <a:lnTo>
                    <a:pt x="847855" y="859497"/>
                  </a:lnTo>
                  <a:lnTo>
                    <a:pt x="833733" y="815491"/>
                  </a:lnTo>
                  <a:lnTo>
                    <a:pt x="818097" y="772186"/>
                  </a:lnTo>
                  <a:lnTo>
                    <a:pt x="800980" y="729612"/>
                  </a:lnTo>
                  <a:lnTo>
                    <a:pt x="782411" y="687801"/>
                  </a:lnTo>
                  <a:lnTo>
                    <a:pt x="762424" y="646785"/>
                  </a:lnTo>
                  <a:lnTo>
                    <a:pt x="741048" y="606593"/>
                  </a:lnTo>
                  <a:lnTo>
                    <a:pt x="718315" y="567259"/>
                  </a:lnTo>
                  <a:lnTo>
                    <a:pt x="694257" y="528813"/>
                  </a:lnTo>
                  <a:lnTo>
                    <a:pt x="668905" y="491285"/>
                  </a:lnTo>
                  <a:lnTo>
                    <a:pt x="642289" y="454709"/>
                  </a:lnTo>
                  <a:lnTo>
                    <a:pt x="614442" y="419114"/>
                  </a:lnTo>
                  <a:lnTo>
                    <a:pt x="585394" y="384532"/>
                  </a:lnTo>
                  <a:lnTo>
                    <a:pt x="555176" y="350994"/>
                  </a:lnTo>
                  <a:lnTo>
                    <a:pt x="523821" y="318532"/>
                  </a:lnTo>
                  <a:lnTo>
                    <a:pt x="491359" y="287177"/>
                  </a:lnTo>
                  <a:lnTo>
                    <a:pt x="457821" y="256959"/>
                  </a:lnTo>
                  <a:lnTo>
                    <a:pt x="423239" y="227911"/>
                  </a:lnTo>
                  <a:lnTo>
                    <a:pt x="387644" y="200064"/>
                  </a:lnTo>
                  <a:lnTo>
                    <a:pt x="351068" y="173448"/>
                  </a:lnTo>
                  <a:lnTo>
                    <a:pt x="313541" y="148096"/>
                  </a:lnTo>
                  <a:lnTo>
                    <a:pt x="275094" y="124038"/>
                  </a:lnTo>
                  <a:lnTo>
                    <a:pt x="235760" y="101305"/>
                  </a:lnTo>
                  <a:lnTo>
                    <a:pt x="195569" y="79929"/>
                  </a:lnTo>
                  <a:lnTo>
                    <a:pt x="154552" y="59942"/>
                  </a:lnTo>
                  <a:lnTo>
                    <a:pt x="112741" y="41374"/>
                  </a:lnTo>
                  <a:lnTo>
                    <a:pt x="70167" y="24256"/>
                  </a:lnTo>
                  <a:lnTo>
                    <a:pt x="26862" y="8620"/>
                  </a:lnTo>
                  <a:lnTo>
                    <a:pt x="0" y="0"/>
                  </a:lnTo>
                </a:path>
              </a:pathLst>
            </a:custGeom>
            <a:ln w="38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CB0E904B-F2E9-46D2-9E3E-AEF4963EDDC7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D2D33231-27FF-3B0B-D01F-0E057B2904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78066" y="2382416"/>
            <a:ext cx="6932131" cy="2649197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/>
            </a:lvl1pPr>
            <a:lvl2pPr marL="685800" indent="-228600" algn="l">
              <a:buFont typeface="Barlow" panose="00000500000000000000" pitchFamily="2" charset="0"/>
              <a:buChar char="/"/>
              <a:defRPr sz="1600"/>
            </a:lvl2pPr>
            <a:lvl3pPr marL="1143000" indent="-228600" algn="l">
              <a:buFont typeface="Barlow" panose="00000500000000000000" pitchFamily="2" charset="0"/>
              <a:buChar char="/"/>
              <a:defRPr sz="1600"/>
            </a:lvl3pPr>
            <a:lvl4pPr marL="1600200" indent="-228600" algn="l">
              <a:buFont typeface="Barlow" panose="00000500000000000000" pitchFamily="2" charset="0"/>
              <a:buChar char="/"/>
              <a:defRPr sz="1600"/>
            </a:lvl4pPr>
            <a:lvl5pPr marL="2057400" indent="-228600" algn="l">
              <a:buFont typeface="Barlow" panose="00000500000000000000" pitchFamily="2" charset="0"/>
              <a:buChar char="/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00EAA383-9AF9-84D7-8869-00C58DA03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itel 25">
            <a:extLst>
              <a:ext uri="{FF2B5EF4-FFF2-40B4-BE49-F238E27FC236}">
                <a16:creationId xmlns:a16="http://schemas.microsoft.com/office/drawing/2014/main" id="{8213ED2A-9E28-DD0C-7D5E-4C0FAEF93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40" y="393316"/>
            <a:ext cx="7756158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2C3CA323-5158-A17C-07A6-129B4DBD25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8" y="795252"/>
            <a:ext cx="7760124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Barlow" panose="000005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49904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ildplatzhalter 8">
            <a:extLst>
              <a:ext uri="{FF2B5EF4-FFF2-40B4-BE49-F238E27FC236}">
                <a16:creationId xmlns:a16="http://schemas.microsoft.com/office/drawing/2014/main" id="{082551A1-2CF2-8742-A56A-93DA7019C4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0860" y="0"/>
            <a:ext cx="4661140" cy="601344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de-DE" dirty="0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C01EB22-9667-BC46-92F4-10D2BCD97F00}"/>
              </a:ext>
            </a:extLst>
          </p:cNvPr>
          <p:cNvGrpSpPr/>
          <p:nvPr userDrawn="1"/>
        </p:nvGrpSpPr>
        <p:grpSpPr>
          <a:xfrm flipH="1">
            <a:off x="9597059" y="136831"/>
            <a:ext cx="2594941" cy="5739777"/>
            <a:chOff x="-4141" y="304798"/>
            <a:chExt cx="2594941" cy="5739777"/>
          </a:xfrm>
        </p:grpSpPr>
        <p:sp>
          <p:nvSpPr>
            <p:cNvPr id="39" name="object 7">
              <a:extLst>
                <a:ext uri="{FF2B5EF4-FFF2-40B4-BE49-F238E27FC236}">
                  <a16:creationId xmlns:a16="http://schemas.microsoft.com/office/drawing/2014/main" id="{34C133FF-3543-C547-9448-D62BCDEC4CB0}"/>
                </a:ext>
              </a:extLst>
            </p:cNvPr>
            <p:cNvSpPr/>
            <p:nvPr/>
          </p:nvSpPr>
          <p:spPr>
            <a:xfrm>
              <a:off x="-4141" y="304798"/>
              <a:ext cx="2594941" cy="5739777"/>
            </a:xfrm>
            <a:custGeom>
              <a:avLst/>
              <a:gdLst/>
              <a:ahLst/>
              <a:cxnLst/>
              <a:rect l="l" t="t" r="r" b="b"/>
              <a:pathLst>
                <a:path w="2921635" h="6462395">
                  <a:moveTo>
                    <a:pt x="0" y="848367"/>
                  </a:moveTo>
                  <a:lnTo>
                    <a:pt x="738804" y="1247904"/>
                  </a:lnTo>
                  <a:lnTo>
                    <a:pt x="695944" y="1225298"/>
                  </a:lnTo>
                  <a:lnTo>
                    <a:pt x="652807" y="1203678"/>
                  </a:lnTo>
                  <a:lnTo>
                    <a:pt x="609406" y="1183039"/>
                  </a:lnTo>
                  <a:lnTo>
                    <a:pt x="565754" y="1163379"/>
                  </a:lnTo>
                  <a:lnTo>
                    <a:pt x="521866" y="1144693"/>
                  </a:lnTo>
                  <a:lnTo>
                    <a:pt x="477754" y="1126977"/>
                  </a:lnTo>
                  <a:lnTo>
                    <a:pt x="433433" y="1110228"/>
                  </a:lnTo>
                  <a:lnTo>
                    <a:pt x="388916" y="1094441"/>
                  </a:lnTo>
                  <a:lnTo>
                    <a:pt x="344217" y="1079613"/>
                  </a:lnTo>
                  <a:lnTo>
                    <a:pt x="299349" y="1065739"/>
                  </a:lnTo>
                  <a:lnTo>
                    <a:pt x="254326" y="1052816"/>
                  </a:lnTo>
                  <a:lnTo>
                    <a:pt x="209162" y="1040840"/>
                  </a:lnTo>
                  <a:lnTo>
                    <a:pt x="163869" y="1029807"/>
                  </a:lnTo>
                  <a:lnTo>
                    <a:pt x="118463" y="1019713"/>
                  </a:lnTo>
                  <a:lnTo>
                    <a:pt x="72956" y="1010554"/>
                  </a:lnTo>
                  <a:lnTo>
                    <a:pt x="27363" y="1002326"/>
                  </a:lnTo>
                  <a:lnTo>
                    <a:pt x="0" y="997952"/>
                  </a:lnTo>
                  <a:lnTo>
                    <a:pt x="0" y="848367"/>
                  </a:lnTo>
                  <a:close/>
                </a:path>
                <a:path w="2921635" h="6462395">
                  <a:moveTo>
                    <a:pt x="1231135" y="381379"/>
                  </a:moveTo>
                  <a:lnTo>
                    <a:pt x="1275142" y="405615"/>
                  </a:lnTo>
                  <a:lnTo>
                    <a:pt x="1318607" y="430429"/>
                  </a:lnTo>
                  <a:lnTo>
                    <a:pt x="1361530" y="455809"/>
                  </a:lnTo>
                  <a:lnTo>
                    <a:pt x="1403910" y="481748"/>
                  </a:lnTo>
                  <a:lnTo>
                    <a:pt x="1445748" y="508235"/>
                  </a:lnTo>
                  <a:lnTo>
                    <a:pt x="1487044" y="535262"/>
                  </a:lnTo>
                  <a:lnTo>
                    <a:pt x="1527799" y="562820"/>
                  </a:lnTo>
                  <a:lnTo>
                    <a:pt x="1568012" y="590899"/>
                  </a:lnTo>
                  <a:lnTo>
                    <a:pt x="1607683" y="619490"/>
                  </a:lnTo>
                  <a:lnTo>
                    <a:pt x="1646813" y="648584"/>
                  </a:lnTo>
                  <a:lnTo>
                    <a:pt x="1685402" y="678172"/>
                  </a:lnTo>
                  <a:lnTo>
                    <a:pt x="1723450" y="708244"/>
                  </a:lnTo>
                  <a:lnTo>
                    <a:pt x="1760957" y="738792"/>
                  </a:lnTo>
                  <a:lnTo>
                    <a:pt x="1043423" y="1445500"/>
                  </a:lnTo>
                  <a:lnTo>
                    <a:pt x="1002462" y="1414791"/>
                  </a:lnTo>
                  <a:lnTo>
                    <a:pt x="960656" y="1384868"/>
                  </a:lnTo>
                  <a:lnTo>
                    <a:pt x="918000" y="1355756"/>
                  </a:lnTo>
                  <a:lnTo>
                    <a:pt x="874490" y="1327478"/>
                  </a:lnTo>
                  <a:lnTo>
                    <a:pt x="830124" y="1300061"/>
                  </a:lnTo>
                  <a:lnTo>
                    <a:pt x="784896" y="1273528"/>
                  </a:lnTo>
                  <a:lnTo>
                    <a:pt x="738804" y="1247904"/>
                  </a:lnTo>
                  <a:lnTo>
                    <a:pt x="0" y="848367"/>
                  </a:lnTo>
                  <a:lnTo>
                    <a:pt x="0" y="0"/>
                  </a:lnTo>
                  <a:lnTo>
                    <a:pt x="71285" y="8206"/>
                  </a:lnTo>
                  <a:lnTo>
                    <a:pt x="117026" y="14344"/>
                  </a:lnTo>
                  <a:lnTo>
                    <a:pt x="162730" y="21125"/>
                  </a:lnTo>
                  <a:lnTo>
                    <a:pt x="208389" y="28549"/>
                  </a:lnTo>
                  <a:lnTo>
                    <a:pt x="253997" y="36619"/>
                  </a:lnTo>
                  <a:lnTo>
                    <a:pt x="299548" y="45337"/>
                  </a:lnTo>
                  <a:lnTo>
                    <a:pt x="345035" y="54705"/>
                  </a:lnTo>
                  <a:lnTo>
                    <a:pt x="390451" y="64724"/>
                  </a:lnTo>
                  <a:lnTo>
                    <a:pt x="435790" y="75396"/>
                  </a:lnTo>
                  <a:lnTo>
                    <a:pt x="481044" y="86723"/>
                  </a:lnTo>
                  <a:lnTo>
                    <a:pt x="526209" y="98708"/>
                  </a:lnTo>
                  <a:lnTo>
                    <a:pt x="571276" y="111351"/>
                  </a:lnTo>
                  <a:lnTo>
                    <a:pt x="616239" y="124656"/>
                  </a:lnTo>
                  <a:lnTo>
                    <a:pt x="661092" y="138623"/>
                  </a:lnTo>
                  <a:lnTo>
                    <a:pt x="705829" y="153256"/>
                  </a:lnTo>
                  <a:lnTo>
                    <a:pt x="750441" y="168554"/>
                  </a:lnTo>
                  <a:lnTo>
                    <a:pt x="794924" y="184522"/>
                  </a:lnTo>
                  <a:lnTo>
                    <a:pt x="839269" y="201159"/>
                  </a:lnTo>
                  <a:lnTo>
                    <a:pt x="883472" y="218469"/>
                  </a:lnTo>
                  <a:lnTo>
                    <a:pt x="927524" y="236453"/>
                  </a:lnTo>
                  <a:lnTo>
                    <a:pt x="971419" y="255114"/>
                  </a:lnTo>
                  <a:lnTo>
                    <a:pt x="1015152" y="274452"/>
                  </a:lnTo>
                  <a:lnTo>
                    <a:pt x="1058715" y="294470"/>
                  </a:lnTo>
                  <a:lnTo>
                    <a:pt x="1102101" y="315170"/>
                  </a:lnTo>
                  <a:lnTo>
                    <a:pt x="1145304" y="336553"/>
                  </a:lnTo>
                  <a:lnTo>
                    <a:pt x="1188317" y="358622"/>
                  </a:lnTo>
                  <a:lnTo>
                    <a:pt x="1231135" y="381379"/>
                  </a:lnTo>
                  <a:close/>
                </a:path>
                <a:path w="2921635" h="6462395">
                  <a:moveTo>
                    <a:pt x="2359192" y="1392902"/>
                  </a:moveTo>
                  <a:lnTo>
                    <a:pt x="2385795" y="1432243"/>
                  </a:lnTo>
                  <a:lnTo>
                    <a:pt x="2411781" y="1471933"/>
                  </a:lnTo>
                  <a:lnTo>
                    <a:pt x="2437149" y="1511962"/>
                  </a:lnTo>
                  <a:lnTo>
                    <a:pt x="2461898" y="1552324"/>
                  </a:lnTo>
                  <a:lnTo>
                    <a:pt x="2486023" y="1593012"/>
                  </a:lnTo>
                  <a:lnTo>
                    <a:pt x="2509525" y="1634016"/>
                  </a:lnTo>
                  <a:lnTo>
                    <a:pt x="2532399" y="1675331"/>
                  </a:lnTo>
                  <a:lnTo>
                    <a:pt x="2554644" y="1716948"/>
                  </a:lnTo>
                  <a:lnTo>
                    <a:pt x="2576258" y="1758859"/>
                  </a:lnTo>
                  <a:lnTo>
                    <a:pt x="2597239" y="1801058"/>
                  </a:lnTo>
                  <a:lnTo>
                    <a:pt x="2617584" y="1843536"/>
                  </a:lnTo>
                  <a:lnTo>
                    <a:pt x="2637291" y="1886287"/>
                  </a:lnTo>
                  <a:lnTo>
                    <a:pt x="2656359" y="1929301"/>
                  </a:lnTo>
                  <a:lnTo>
                    <a:pt x="2674784" y="1972573"/>
                  </a:lnTo>
                  <a:lnTo>
                    <a:pt x="2692564" y="2016094"/>
                  </a:lnTo>
                  <a:lnTo>
                    <a:pt x="2709698" y="2059857"/>
                  </a:lnTo>
                  <a:lnTo>
                    <a:pt x="2726183" y="2103853"/>
                  </a:lnTo>
                  <a:lnTo>
                    <a:pt x="2742018" y="2148077"/>
                  </a:lnTo>
                  <a:lnTo>
                    <a:pt x="2757199" y="2192519"/>
                  </a:lnTo>
                  <a:lnTo>
                    <a:pt x="2771724" y="2237173"/>
                  </a:lnTo>
                  <a:lnTo>
                    <a:pt x="2785593" y="2282031"/>
                  </a:lnTo>
                  <a:lnTo>
                    <a:pt x="2798801" y="2327085"/>
                  </a:lnTo>
                  <a:lnTo>
                    <a:pt x="2811347" y="2372328"/>
                  </a:lnTo>
                  <a:lnTo>
                    <a:pt x="2823229" y="2417752"/>
                  </a:lnTo>
                  <a:lnTo>
                    <a:pt x="2834445" y="2463349"/>
                  </a:lnTo>
                  <a:lnTo>
                    <a:pt x="2844992" y="2509113"/>
                  </a:lnTo>
                  <a:lnTo>
                    <a:pt x="2854869" y="2555035"/>
                  </a:lnTo>
                  <a:lnTo>
                    <a:pt x="2864072" y="2601108"/>
                  </a:lnTo>
                  <a:lnTo>
                    <a:pt x="2872600" y="2647324"/>
                  </a:lnTo>
                  <a:lnTo>
                    <a:pt x="2880451" y="2693676"/>
                  </a:lnTo>
                  <a:lnTo>
                    <a:pt x="2887623" y="2740156"/>
                  </a:lnTo>
                  <a:lnTo>
                    <a:pt x="2894112" y="2786756"/>
                  </a:lnTo>
                  <a:lnTo>
                    <a:pt x="2899918" y="2833470"/>
                  </a:lnTo>
                  <a:lnTo>
                    <a:pt x="2905037" y="2880289"/>
                  </a:lnTo>
                  <a:lnTo>
                    <a:pt x="2909468" y="2927206"/>
                  </a:lnTo>
                  <a:lnTo>
                    <a:pt x="2913209" y="2974213"/>
                  </a:lnTo>
                  <a:lnTo>
                    <a:pt x="2916257" y="3021304"/>
                  </a:lnTo>
                  <a:lnTo>
                    <a:pt x="2918610" y="3068469"/>
                  </a:lnTo>
                  <a:lnTo>
                    <a:pt x="2920265" y="3115701"/>
                  </a:lnTo>
                  <a:lnTo>
                    <a:pt x="2921222" y="3162994"/>
                  </a:lnTo>
                  <a:lnTo>
                    <a:pt x="2921477" y="3210340"/>
                  </a:lnTo>
                  <a:lnTo>
                    <a:pt x="2921028" y="3257730"/>
                  </a:lnTo>
                  <a:lnTo>
                    <a:pt x="2919873" y="3305157"/>
                  </a:lnTo>
                  <a:lnTo>
                    <a:pt x="2918010" y="3352614"/>
                  </a:lnTo>
                  <a:lnTo>
                    <a:pt x="2915437" y="3400094"/>
                  </a:lnTo>
                  <a:lnTo>
                    <a:pt x="2912151" y="3447588"/>
                  </a:lnTo>
                  <a:lnTo>
                    <a:pt x="2908150" y="3495088"/>
                  </a:lnTo>
                  <a:lnTo>
                    <a:pt x="2903433" y="3542589"/>
                  </a:lnTo>
                  <a:lnTo>
                    <a:pt x="2897996" y="3590081"/>
                  </a:lnTo>
                  <a:lnTo>
                    <a:pt x="2891838" y="3637558"/>
                  </a:lnTo>
                  <a:lnTo>
                    <a:pt x="2884957" y="3685011"/>
                  </a:lnTo>
                  <a:lnTo>
                    <a:pt x="2877350" y="3732433"/>
                  </a:lnTo>
                  <a:lnTo>
                    <a:pt x="2869015" y="3779818"/>
                  </a:lnTo>
                  <a:lnTo>
                    <a:pt x="2859949" y="3827156"/>
                  </a:lnTo>
                  <a:lnTo>
                    <a:pt x="2850152" y="3874440"/>
                  </a:lnTo>
                  <a:lnTo>
                    <a:pt x="2839620" y="3921664"/>
                  </a:lnTo>
                  <a:lnTo>
                    <a:pt x="2828351" y="3968818"/>
                  </a:lnTo>
                  <a:lnTo>
                    <a:pt x="2816344" y="4015897"/>
                  </a:lnTo>
                  <a:lnTo>
                    <a:pt x="2803595" y="4062891"/>
                  </a:lnTo>
                  <a:lnTo>
                    <a:pt x="2790103" y="4109795"/>
                  </a:lnTo>
                  <a:lnTo>
                    <a:pt x="2775866" y="4156599"/>
                  </a:lnTo>
                  <a:lnTo>
                    <a:pt x="2760881" y="4203297"/>
                  </a:lnTo>
                  <a:lnTo>
                    <a:pt x="2745146" y="4249880"/>
                  </a:lnTo>
                  <a:lnTo>
                    <a:pt x="2728658" y="4296342"/>
                  </a:lnTo>
                  <a:lnTo>
                    <a:pt x="2711417" y="4342675"/>
                  </a:lnTo>
                  <a:lnTo>
                    <a:pt x="2693419" y="4388870"/>
                  </a:lnTo>
                  <a:lnTo>
                    <a:pt x="2674663" y="4434922"/>
                  </a:lnTo>
                  <a:lnTo>
                    <a:pt x="2655145" y="4480821"/>
                  </a:lnTo>
                  <a:lnTo>
                    <a:pt x="2634528" y="4527289"/>
                  </a:lnTo>
                  <a:lnTo>
                    <a:pt x="2613642" y="4572502"/>
                  </a:lnTo>
                  <a:lnTo>
                    <a:pt x="2591948" y="4617647"/>
                  </a:lnTo>
                  <a:lnTo>
                    <a:pt x="2569423" y="4662747"/>
                  </a:lnTo>
                  <a:lnTo>
                    <a:pt x="2546068" y="4707773"/>
                  </a:lnTo>
                  <a:lnTo>
                    <a:pt x="2521939" y="4752602"/>
                  </a:lnTo>
                  <a:lnTo>
                    <a:pt x="2497034" y="4797225"/>
                  </a:lnTo>
                  <a:lnTo>
                    <a:pt x="2472776" y="4839211"/>
                  </a:lnTo>
                  <a:lnTo>
                    <a:pt x="2447987" y="4880717"/>
                  </a:lnTo>
                  <a:lnTo>
                    <a:pt x="2422675" y="4921742"/>
                  </a:lnTo>
                  <a:lnTo>
                    <a:pt x="2396845" y="4962285"/>
                  </a:lnTo>
                  <a:lnTo>
                    <a:pt x="2370504" y="5002343"/>
                  </a:lnTo>
                  <a:lnTo>
                    <a:pt x="2343659" y="5041914"/>
                  </a:lnTo>
                  <a:lnTo>
                    <a:pt x="2316316" y="5080996"/>
                  </a:lnTo>
                  <a:lnTo>
                    <a:pt x="2288482" y="5119588"/>
                  </a:lnTo>
                  <a:lnTo>
                    <a:pt x="2260164" y="5157688"/>
                  </a:lnTo>
                  <a:lnTo>
                    <a:pt x="2231368" y="5195293"/>
                  </a:lnTo>
                  <a:lnTo>
                    <a:pt x="2202101" y="5232403"/>
                  </a:lnTo>
                  <a:lnTo>
                    <a:pt x="2172369" y="5269014"/>
                  </a:lnTo>
                  <a:lnTo>
                    <a:pt x="2142180" y="5305125"/>
                  </a:lnTo>
                  <a:lnTo>
                    <a:pt x="2111539" y="5340735"/>
                  </a:lnTo>
                  <a:lnTo>
                    <a:pt x="2080453" y="5375841"/>
                  </a:lnTo>
                  <a:lnTo>
                    <a:pt x="2048929" y="5410441"/>
                  </a:lnTo>
                  <a:lnTo>
                    <a:pt x="2016974" y="5444534"/>
                  </a:lnTo>
                  <a:lnTo>
                    <a:pt x="1984593" y="5478118"/>
                  </a:lnTo>
                  <a:lnTo>
                    <a:pt x="1951795" y="5511190"/>
                  </a:lnTo>
                  <a:lnTo>
                    <a:pt x="1918584" y="5543749"/>
                  </a:lnTo>
                  <a:lnTo>
                    <a:pt x="1884969" y="5575793"/>
                  </a:lnTo>
                  <a:lnTo>
                    <a:pt x="1850955" y="5607320"/>
                  </a:lnTo>
                  <a:lnTo>
                    <a:pt x="1816549" y="5638328"/>
                  </a:lnTo>
                  <a:lnTo>
                    <a:pt x="1781758" y="5668815"/>
                  </a:lnTo>
                  <a:lnTo>
                    <a:pt x="1746588" y="5698780"/>
                  </a:lnTo>
                  <a:lnTo>
                    <a:pt x="1711046" y="5728220"/>
                  </a:lnTo>
                  <a:lnTo>
                    <a:pt x="1675139" y="5757134"/>
                  </a:lnTo>
                  <a:lnTo>
                    <a:pt x="1638873" y="5785520"/>
                  </a:lnTo>
                  <a:lnTo>
                    <a:pt x="1602255" y="5813375"/>
                  </a:lnTo>
                  <a:lnTo>
                    <a:pt x="1565291" y="5840698"/>
                  </a:lnTo>
                  <a:lnTo>
                    <a:pt x="1527988" y="5867487"/>
                  </a:lnTo>
                  <a:lnTo>
                    <a:pt x="1490352" y="5893740"/>
                  </a:lnTo>
                  <a:lnTo>
                    <a:pt x="1452370" y="5919470"/>
                  </a:lnTo>
                  <a:lnTo>
                    <a:pt x="1414111" y="5944631"/>
                  </a:lnTo>
                  <a:lnTo>
                    <a:pt x="1375518" y="5969265"/>
                  </a:lnTo>
                  <a:lnTo>
                    <a:pt x="1336619" y="5993356"/>
                  </a:lnTo>
                  <a:lnTo>
                    <a:pt x="1297420" y="6016901"/>
                  </a:lnTo>
                  <a:lnTo>
                    <a:pt x="1257929" y="6039899"/>
                  </a:lnTo>
                  <a:lnTo>
                    <a:pt x="1218152" y="6062348"/>
                  </a:lnTo>
                  <a:lnTo>
                    <a:pt x="1178095" y="6084246"/>
                  </a:lnTo>
                  <a:lnTo>
                    <a:pt x="1137766" y="6105591"/>
                  </a:lnTo>
                  <a:lnTo>
                    <a:pt x="1097169" y="6126381"/>
                  </a:lnTo>
                  <a:lnTo>
                    <a:pt x="1056314" y="6146614"/>
                  </a:lnTo>
                  <a:lnTo>
                    <a:pt x="1015205" y="6166289"/>
                  </a:lnTo>
                  <a:lnTo>
                    <a:pt x="973849" y="6185403"/>
                  </a:lnTo>
                  <a:lnTo>
                    <a:pt x="932254" y="6203954"/>
                  </a:lnTo>
                  <a:lnTo>
                    <a:pt x="890426" y="6221942"/>
                  </a:lnTo>
                  <a:lnTo>
                    <a:pt x="848370" y="6239363"/>
                  </a:lnTo>
                  <a:lnTo>
                    <a:pt x="806095" y="6256216"/>
                  </a:lnTo>
                  <a:lnTo>
                    <a:pt x="763606" y="6272499"/>
                  </a:lnTo>
                  <a:lnTo>
                    <a:pt x="720911" y="6288210"/>
                  </a:lnTo>
                  <a:lnTo>
                    <a:pt x="678015" y="6303347"/>
                  </a:lnTo>
                  <a:lnTo>
                    <a:pt x="634926" y="6317909"/>
                  </a:lnTo>
                  <a:lnTo>
                    <a:pt x="591649" y="6331893"/>
                  </a:lnTo>
                  <a:lnTo>
                    <a:pt x="548192" y="6345297"/>
                  </a:lnTo>
                  <a:lnTo>
                    <a:pt x="504561" y="6358121"/>
                  </a:lnTo>
                  <a:lnTo>
                    <a:pt x="460763" y="6370361"/>
                  </a:lnTo>
                  <a:lnTo>
                    <a:pt x="416805" y="6382015"/>
                  </a:lnTo>
                  <a:lnTo>
                    <a:pt x="372692" y="6393083"/>
                  </a:lnTo>
                  <a:lnTo>
                    <a:pt x="328432" y="6403562"/>
                  </a:lnTo>
                  <a:lnTo>
                    <a:pt x="284032" y="6413450"/>
                  </a:lnTo>
                  <a:lnTo>
                    <a:pt x="239497" y="6422745"/>
                  </a:lnTo>
                  <a:lnTo>
                    <a:pt x="194835" y="6431446"/>
                  </a:lnTo>
                  <a:lnTo>
                    <a:pt x="150051" y="6439550"/>
                  </a:lnTo>
                  <a:lnTo>
                    <a:pt x="105153" y="6447055"/>
                  </a:lnTo>
                  <a:lnTo>
                    <a:pt x="60148" y="6453961"/>
                  </a:lnTo>
                  <a:lnTo>
                    <a:pt x="15042" y="6460264"/>
                  </a:lnTo>
                  <a:lnTo>
                    <a:pt x="0" y="6462161"/>
                  </a:lnTo>
                  <a:lnTo>
                    <a:pt x="0" y="5464305"/>
                  </a:lnTo>
                  <a:lnTo>
                    <a:pt x="11521" y="5462283"/>
                  </a:lnTo>
                  <a:lnTo>
                    <a:pt x="56177" y="5453560"/>
                  </a:lnTo>
                  <a:lnTo>
                    <a:pt x="100648" y="5443983"/>
                  </a:lnTo>
                  <a:lnTo>
                    <a:pt x="144919" y="5433558"/>
                  </a:lnTo>
                  <a:lnTo>
                    <a:pt x="188978" y="5422287"/>
                  </a:lnTo>
                  <a:lnTo>
                    <a:pt x="232810" y="5410174"/>
                  </a:lnTo>
                  <a:lnTo>
                    <a:pt x="276403" y="5397224"/>
                  </a:lnTo>
                  <a:lnTo>
                    <a:pt x="319741" y="5383441"/>
                  </a:lnTo>
                  <a:lnTo>
                    <a:pt x="362812" y="5368828"/>
                  </a:lnTo>
                  <a:lnTo>
                    <a:pt x="405630" y="5353378"/>
                  </a:lnTo>
                  <a:lnTo>
                    <a:pt x="448098" y="5337128"/>
                  </a:lnTo>
                  <a:lnTo>
                    <a:pt x="490285" y="5320050"/>
                  </a:lnTo>
                  <a:lnTo>
                    <a:pt x="532151" y="5302157"/>
                  </a:lnTo>
                  <a:lnTo>
                    <a:pt x="573681" y="5283454"/>
                  </a:lnTo>
                  <a:lnTo>
                    <a:pt x="614862" y="5263945"/>
                  </a:lnTo>
                  <a:lnTo>
                    <a:pt x="655680" y="5243633"/>
                  </a:lnTo>
                  <a:lnTo>
                    <a:pt x="696122" y="5222524"/>
                  </a:lnTo>
                  <a:lnTo>
                    <a:pt x="736174" y="5200619"/>
                  </a:lnTo>
                  <a:lnTo>
                    <a:pt x="775823" y="5177924"/>
                  </a:lnTo>
                  <a:lnTo>
                    <a:pt x="815054" y="5154443"/>
                  </a:lnTo>
                  <a:lnTo>
                    <a:pt x="853854" y="5130178"/>
                  </a:lnTo>
                  <a:lnTo>
                    <a:pt x="892210" y="5105135"/>
                  </a:lnTo>
                  <a:lnTo>
                    <a:pt x="930108" y="5079316"/>
                  </a:lnTo>
                  <a:lnTo>
                    <a:pt x="967535" y="5052727"/>
                  </a:lnTo>
                  <a:lnTo>
                    <a:pt x="1004475" y="5025370"/>
                  </a:lnTo>
                  <a:lnTo>
                    <a:pt x="1040917" y="4997250"/>
                  </a:lnTo>
                  <a:lnTo>
                    <a:pt x="1076847" y="4968371"/>
                  </a:lnTo>
                  <a:lnTo>
                    <a:pt x="1112250" y="4938737"/>
                  </a:lnTo>
                  <a:lnTo>
                    <a:pt x="1147113" y="4908350"/>
                  </a:lnTo>
                  <a:lnTo>
                    <a:pt x="1181423" y="4877216"/>
                  </a:lnTo>
                  <a:lnTo>
                    <a:pt x="1215166" y="4845339"/>
                  </a:lnTo>
                  <a:lnTo>
                    <a:pt x="1248328" y="4812721"/>
                  </a:lnTo>
                  <a:lnTo>
                    <a:pt x="1280896" y="4779368"/>
                  </a:lnTo>
                  <a:lnTo>
                    <a:pt x="1312855" y="4745283"/>
                  </a:lnTo>
                  <a:lnTo>
                    <a:pt x="1344194" y="4710469"/>
                  </a:lnTo>
                  <a:lnTo>
                    <a:pt x="1374897" y="4674931"/>
                  </a:lnTo>
                  <a:lnTo>
                    <a:pt x="1404951" y="4638673"/>
                  </a:lnTo>
                  <a:lnTo>
                    <a:pt x="1434343" y="4601699"/>
                  </a:lnTo>
                  <a:lnTo>
                    <a:pt x="1463059" y="4564012"/>
                  </a:lnTo>
                  <a:lnTo>
                    <a:pt x="1491085" y="4525616"/>
                  </a:lnTo>
                  <a:lnTo>
                    <a:pt x="1518407" y="4486516"/>
                  </a:lnTo>
                  <a:lnTo>
                    <a:pt x="1545013" y="4446715"/>
                  </a:lnTo>
                  <a:lnTo>
                    <a:pt x="1570888" y="4406218"/>
                  </a:lnTo>
                  <a:lnTo>
                    <a:pt x="1596019" y="4365027"/>
                  </a:lnTo>
                  <a:lnTo>
                    <a:pt x="1620392" y="4323147"/>
                  </a:lnTo>
                  <a:lnTo>
                    <a:pt x="1645197" y="4278350"/>
                  </a:lnTo>
                  <a:lnTo>
                    <a:pt x="1668883" y="4233262"/>
                  </a:lnTo>
                  <a:lnTo>
                    <a:pt x="1691454" y="4187898"/>
                  </a:lnTo>
                  <a:lnTo>
                    <a:pt x="1712967" y="4142157"/>
                  </a:lnTo>
                  <a:lnTo>
                    <a:pt x="1733429" y="4096028"/>
                  </a:lnTo>
                  <a:lnTo>
                    <a:pt x="1752525" y="4050310"/>
                  </a:lnTo>
                  <a:lnTo>
                    <a:pt x="1770682" y="4004001"/>
                  </a:lnTo>
                  <a:lnTo>
                    <a:pt x="1787748" y="3957495"/>
                  </a:lnTo>
                  <a:lnTo>
                    <a:pt x="1803726" y="3910808"/>
                  </a:lnTo>
                  <a:lnTo>
                    <a:pt x="1818622" y="3863956"/>
                  </a:lnTo>
                  <a:lnTo>
                    <a:pt x="1832439" y="3816954"/>
                  </a:lnTo>
                  <a:lnTo>
                    <a:pt x="1845183" y="3769818"/>
                  </a:lnTo>
                  <a:lnTo>
                    <a:pt x="1856857" y="3722563"/>
                  </a:lnTo>
                  <a:lnTo>
                    <a:pt x="1867467" y="3675207"/>
                  </a:lnTo>
                  <a:lnTo>
                    <a:pt x="1877017" y="3627763"/>
                  </a:lnTo>
                  <a:lnTo>
                    <a:pt x="1885512" y="3580249"/>
                  </a:lnTo>
                  <a:lnTo>
                    <a:pt x="1892955" y="3532680"/>
                  </a:lnTo>
                  <a:lnTo>
                    <a:pt x="1899352" y="3485071"/>
                  </a:lnTo>
                  <a:lnTo>
                    <a:pt x="1904708" y="3437439"/>
                  </a:lnTo>
                  <a:lnTo>
                    <a:pt x="1909026" y="3389798"/>
                  </a:lnTo>
                  <a:lnTo>
                    <a:pt x="1912312" y="3342166"/>
                  </a:lnTo>
                  <a:lnTo>
                    <a:pt x="1914569" y="3294557"/>
                  </a:lnTo>
                  <a:lnTo>
                    <a:pt x="1915803" y="3246988"/>
                  </a:lnTo>
                  <a:lnTo>
                    <a:pt x="1916018" y="3199473"/>
                  </a:lnTo>
                  <a:lnTo>
                    <a:pt x="1915218" y="3152030"/>
                  </a:lnTo>
                  <a:lnTo>
                    <a:pt x="1913409" y="3104673"/>
                  </a:lnTo>
                  <a:lnTo>
                    <a:pt x="1910594" y="3057418"/>
                  </a:lnTo>
                  <a:lnTo>
                    <a:pt x="1906779" y="3010282"/>
                  </a:lnTo>
                  <a:lnTo>
                    <a:pt x="1901967" y="2963280"/>
                  </a:lnTo>
                  <a:lnTo>
                    <a:pt x="1896164" y="2916427"/>
                  </a:lnTo>
                  <a:lnTo>
                    <a:pt x="1889373" y="2869740"/>
                  </a:lnTo>
                  <a:lnTo>
                    <a:pt x="1881601" y="2823233"/>
                  </a:lnTo>
                  <a:lnTo>
                    <a:pt x="1872850" y="2776924"/>
                  </a:lnTo>
                  <a:lnTo>
                    <a:pt x="1863126" y="2730827"/>
                  </a:lnTo>
                  <a:lnTo>
                    <a:pt x="1852432" y="2684959"/>
                  </a:lnTo>
                  <a:lnTo>
                    <a:pt x="1840775" y="2639335"/>
                  </a:lnTo>
                  <a:lnTo>
                    <a:pt x="1828158" y="2593971"/>
                  </a:lnTo>
                  <a:lnTo>
                    <a:pt x="1814586" y="2548882"/>
                  </a:lnTo>
                  <a:lnTo>
                    <a:pt x="1800063" y="2504085"/>
                  </a:lnTo>
                  <a:lnTo>
                    <a:pt x="1784594" y="2459595"/>
                  </a:lnTo>
                  <a:lnTo>
                    <a:pt x="1768184" y="2415428"/>
                  </a:lnTo>
                  <a:lnTo>
                    <a:pt x="1750837" y="2371600"/>
                  </a:lnTo>
                  <a:lnTo>
                    <a:pt x="1732557" y="2328126"/>
                  </a:lnTo>
                  <a:lnTo>
                    <a:pt x="1713350" y="2285022"/>
                  </a:lnTo>
                  <a:lnTo>
                    <a:pt x="1693219" y="2242304"/>
                  </a:lnTo>
                  <a:lnTo>
                    <a:pt x="1672170" y="2199988"/>
                  </a:lnTo>
                  <a:lnTo>
                    <a:pt x="1650206" y="2158089"/>
                  </a:lnTo>
                  <a:lnTo>
                    <a:pt x="1627333" y="2116624"/>
                  </a:lnTo>
                  <a:lnTo>
                    <a:pt x="2359192" y="139290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C840C5F0-220B-8B4C-B6CC-A70669E3AD10}"/>
                </a:ext>
              </a:extLst>
            </p:cNvPr>
            <p:cNvSpPr/>
            <p:nvPr/>
          </p:nvSpPr>
          <p:spPr>
            <a:xfrm>
              <a:off x="0" y="2079407"/>
              <a:ext cx="802000" cy="2190557"/>
            </a:xfrm>
            <a:custGeom>
              <a:avLst/>
              <a:gdLst/>
              <a:ahLst/>
              <a:cxnLst/>
              <a:rect l="l" t="t" r="r" b="b"/>
              <a:pathLst>
                <a:path w="902969" h="2466340">
                  <a:moveTo>
                    <a:pt x="0" y="2466030"/>
                  </a:moveTo>
                  <a:lnTo>
                    <a:pt x="70167" y="2441773"/>
                  </a:lnTo>
                  <a:lnTo>
                    <a:pt x="112741" y="2424655"/>
                  </a:lnTo>
                  <a:lnTo>
                    <a:pt x="154552" y="2406087"/>
                  </a:lnTo>
                  <a:lnTo>
                    <a:pt x="195569" y="2386099"/>
                  </a:lnTo>
                  <a:lnTo>
                    <a:pt x="235760" y="2364724"/>
                  </a:lnTo>
                  <a:lnTo>
                    <a:pt x="275094" y="2341991"/>
                  </a:lnTo>
                  <a:lnTo>
                    <a:pt x="313541" y="2317933"/>
                  </a:lnTo>
                  <a:lnTo>
                    <a:pt x="351068" y="2292580"/>
                  </a:lnTo>
                  <a:lnTo>
                    <a:pt x="387644" y="2265964"/>
                  </a:lnTo>
                  <a:lnTo>
                    <a:pt x="423239" y="2238117"/>
                  </a:lnTo>
                  <a:lnTo>
                    <a:pt x="457821" y="2209069"/>
                  </a:lnTo>
                  <a:lnTo>
                    <a:pt x="491359" y="2178851"/>
                  </a:lnTo>
                  <a:lnTo>
                    <a:pt x="523821" y="2147496"/>
                  </a:lnTo>
                  <a:lnTo>
                    <a:pt x="555176" y="2115033"/>
                  </a:lnTo>
                  <a:lnTo>
                    <a:pt x="585394" y="2081495"/>
                  </a:lnTo>
                  <a:lnTo>
                    <a:pt x="614442" y="2046913"/>
                  </a:lnTo>
                  <a:lnTo>
                    <a:pt x="642289" y="2011318"/>
                  </a:lnTo>
                  <a:lnTo>
                    <a:pt x="668905" y="1974741"/>
                  </a:lnTo>
                  <a:lnTo>
                    <a:pt x="694257" y="1937213"/>
                  </a:lnTo>
                  <a:lnTo>
                    <a:pt x="718315" y="1898767"/>
                  </a:lnTo>
                  <a:lnTo>
                    <a:pt x="741048" y="1859432"/>
                  </a:lnTo>
                  <a:lnTo>
                    <a:pt x="762424" y="1819240"/>
                  </a:lnTo>
                  <a:lnTo>
                    <a:pt x="782411" y="1778223"/>
                  </a:lnTo>
                  <a:lnTo>
                    <a:pt x="800980" y="1736412"/>
                  </a:lnTo>
                  <a:lnTo>
                    <a:pt x="818097" y="1693838"/>
                  </a:lnTo>
                  <a:lnTo>
                    <a:pt x="833733" y="1650532"/>
                  </a:lnTo>
                  <a:lnTo>
                    <a:pt x="847855" y="1606525"/>
                  </a:lnTo>
                  <a:lnTo>
                    <a:pt x="860434" y="1561850"/>
                  </a:lnTo>
                  <a:lnTo>
                    <a:pt x="871436" y="1516536"/>
                  </a:lnTo>
                  <a:lnTo>
                    <a:pt x="880832" y="1470616"/>
                  </a:lnTo>
                  <a:lnTo>
                    <a:pt x="888589" y="1424120"/>
                  </a:lnTo>
                  <a:lnTo>
                    <a:pt x="894677" y="1377080"/>
                  </a:lnTo>
                  <a:lnTo>
                    <a:pt x="899064" y="1329528"/>
                  </a:lnTo>
                  <a:lnTo>
                    <a:pt x="901719" y="1281493"/>
                  </a:lnTo>
                  <a:lnTo>
                    <a:pt x="902611" y="1233008"/>
                  </a:lnTo>
                  <a:lnTo>
                    <a:pt x="901719" y="1184524"/>
                  </a:lnTo>
                  <a:lnTo>
                    <a:pt x="899064" y="1136491"/>
                  </a:lnTo>
                  <a:lnTo>
                    <a:pt x="894677" y="1088939"/>
                  </a:lnTo>
                  <a:lnTo>
                    <a:pt x="888589" y="1041900"/>
                  </a:lnTo>
                  <a:lnTo>
                    <a:pt x="880832" y="995405"/>
                  </a:lnTo>
                  <a:lnTo>
                    <a:pt x="871436" y="949485"/>
                  </a:lnTo>
                  <a:lnTo>
                    <a:pt x="860434" y="904172"/>
                  </a:lnTo>
                  <a:lnTo>
                    <a:pt x="847855" y="859497"/>
                  </a:lnTo>
                  <a:lnTo>
                    <a:pt x="833733" y="815491"/>
                  </a:lnTo>
                  <a:lnTo>
                    <a:pt x="818097" y="772186"/>
                  </a:lnTo>
                  <a:lnTo>
                    <a:pt x="800980" y="729612"/>
                  </a:lnTo>
                  <a:lnTo>
                    <a:pt x="782411" y="687801"/>
                  </a:lnTo>
                  <a:lnTo>
                    <a:pt x="762424" y="646785"/>
                  </a:lnTo>
                  <a:lnTo>
                    <a:pt x="741048" y="606593"/>
                  </a:lnTo>
                  <a:lnTo>
                    <a:pt x="718315" y="567259"/>
                  </a:lnTo>
                  <a:lnTo>
                    <a:pt x="694257" y="528813"/>
                  </a:lnTo>
                  <a:lnTo>
                    <a:pt x="668905" y="491285"/>
                  </a:lnTo>
                  <a:lnTo>
                    <a:pt x="642289" y="454709"/>
                  </a:lnTo>
                  <a:lnTo>
                    <a:pt x="614442" y="419114"/>
                  </a:lnTo>
                  <a:lnTo>
                    <a:pt x="585394" y="384532"/>
                  </a:lnTo>
                  <a:lnTo>
                    <a:pt x="555176" y="350994"/>
                  </a:lnTo>
                  <a:lnTo>
                    <a:pt x="523821" y="318532"/>
                  </a:lnTo>
                  <a:lnTo>
                    <a:pt x="491359" y="287177"/>
                  </a:lnTo>
                  <a:lnTo>
                    <a:pt x="457821" y="256959"/>
                  </a:lnTo>
                  <a:lnTo>
                    <a:pt x="423239" y="227911"/>
                  </a:lnTo>
                  <a:lnTo>
                    <a:pt x="387644" y="200064"/>
                  </a:lnTo>
                  <a:lnTo>
                    <a:pt x="351068" y="173448"/>
                  </a:lnTo>
                  <a:lnTo>
                    <a:pt x="313541" y="148096"/>
                  </a:lnTo>
                  <a:lnTo>
                    <a:pt x="275094" y="124038"/>
                  </a:lnTo>
                  <a:lnTo>
                    <a:pt x="235760" y="101305"/>
                  </a:lnTo>
                  <a:lnTo>
                    <a:pt x="195569" y="79929"/>
                  </a:lnTo>
                  <a:lnTo>
                    <a:pt x="154552" y="59942"/>
                  </a:lnTo>
                  <a:lnTo>
                    <a:pt x="112741" y="41374"/>
                  </a:lnTo>
                  <a:lnTo>
                    <a:pt x="70167" y="24256"/>
                  </a:lnTo>
                  <a:lnTo>
                    <a:pt x="26862" y="8620"/>
                  </a:lnTo>
                  <a:lnTo>
                    <a:pt x="0" y="0"/>
                  </a:lnTo>
                </a:path>
              </a:pathLst>
            </a:custGeom>
            <a:ln w="38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CB0E904B-F2E9-46D2-9E3E-AEF4963EDDC7}"/>
              </a:ext>
            </a:extLst>
          </p:cNvPr>
          <p:cNvSpPr/>
          <p:nvPr userDrawn="1"/>
        </p:nvSpPr>
        <p:spPr>
          <a:xfrm>
            <a:off x="358939" y="124079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D2D33231-27FF-3B0B-D01F-0E057B2904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78066" y="2382416"/>
            <a:ext cx="6932131" cy="2649197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Barlow" panose="00000500000000000000" pitchFamily="2" charset="0"/>
              <a:buChar char="/"/>
              <a:defRPr sz="1600"/>
            </a:lvl1pPr>
            <a:lvl2pPr marL="685800" indent="-228600" algn="l">
              <a:buFont typeface="Barlow" panose="00000500000000000000" pitchFamily="2" charset="0"/>
              <a:buChar char="/"/>
              <a:defRPr sz="1600"/>
            </a:lvl2pPr>
            <a:lvl3pPr marL="1143000" indent="-228600" algn="l">
              <a:buFont typeface="Barlow" panose="00000500000000000000" pitchFamily="2" charset="0"/>
              <a:buChar char="/"/>
              <a:defRPr sz="1600"/>
            </a:lvl3pPr>
            <a:lvl4pPr marL="1600200" indent="-228600" algn="l">
              <a:buFont typeface="Barlow" panose="00000500000000000000" pitchFamily="2" charset="0"/>
              <a:buChar char="/"/>
              <a:defRPr sz="1600"/>
            </a:lvl4pPr>
            <a:lvl5pPr marL="2057400" indent="-228600" algn="l">
              <a:buFont typeface="Barlow" panose="00000500000000000000" pitchFamily="2" charset="0"/>
              <a:buChar char="/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00EAA383-9AF9-84D7-8869-00C58DA03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itel 25">
            <a:extLst>
              <a:ext uri="{FF2B5EF4-FFF2-40B4-BE49-F238E27FC236}">
                <a16:creationId xmlns:a16="http://schemas.microsoft.com/office/drawing/2014/main" id="{8213ED2A-9E28-DD0C-7D5E-4C0FAEF93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40" y="393316"/>
            <a:ext cx="7756158" cy="410369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0" i="0" cap="all" spc="150" baseline="0">
                <a:latin typeface="SZAG Bliss Pro ExtraBold" panose="02010006030000020004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2C3CA323-5158-A17C-07A6-129B4DBD25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178" y="795252"/>
            <a:ext cx="7760124" cy="290272"/>
          </a:xfrm>
          <a:prstGeom prst="rect">
            <a:avLst/>
          </a:prstGeom>
        </p:spPr>
        <p:txBody>
          <a:bodyPr wrap="none" lIns="0">
            <a:noAutofit/>
          </a:bodyPr>
          <a:lstStyle>
            <a:lvl1pPr marL="0" indent="0">
              <a:buNone/>
              <a:defRPr sz="1800" b="0" i="0" cap="none" spc="180" baseline="0">
                <a:latin typeface="Barlow" panose="000005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55090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38067626-E96A-7B4E-B252-849DD9459DF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5289755"/>
          </a:xfrm>
          <a:custGeom>
            <a:avLst/>
            <a:gdLst>
              <a:gd name="connsiteX0" fmla="*/ 0 w 12192000"/>
              <a:gd name="connsiteY0" fmla="*/ 0 h 5289755"/>
              <a:gd name="connsiteX1" fmla="*/ 12192000 w 12192000"/>
              <a:gd name="connsiteY1" fmla="*/ 0 h 5289755"/>
              <a:gd name="connsiteX2" fmla="*/ 12192000 w 12192000"/>
              <a:gd name="connsiteY2" fmla="*/ 5289755 h 5289755"/>
              <a:gd name="connsiteX3" fmla="*/ 6703810 w 12192000"/>
              <a:gd name="connsiteY3" fmla="*/ 5289755 h 5289755"/>
              <a:gd name="connsiteX4" fmla="*/ 6723862 w 12192000"/>
              <a:gd name="connsiteY4" fmla="*/ 5252963 h 5289755"/>
              <a:gd name="connsiteX5" fmla="*/ 6777646 w 12192000"/>
              <a:gd name="connsiteY5" fmla="*/ 4987636 h 5289755"/>
              <a:gd name="connsiteX6" fmla="*/ 6093231 w 12192000"/>
              <a:gd name="connsiteY6" fmla="*/ 4305992 h 5289755"/>
              <a:gd name="connsiteX7" fmla="*/ 5408816 w 12192000"/>
              <a:gd name="connsiteY7" fmla="*/ 4987636 h 5289755"/>
              <a:gd name="connsiteX8" fmla="*/ 5462601 w 12192000"/>
              <a:gd name="connsiteY8" fmla="*/ 5252963 h 5289755"/>
              <a:gd name="connsiteX9" fmla="*/ 5482652 w 12192000"/>
              <a:gd name="connsiteY9" fmla="*/ 5289755 h 5289755"/>
              <a:gd name="connsiteX10" fmla="*/ 0 w 12192000"/>
              <a:gd name="connsiteY10" fmla="*/ 5289755 h 528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289755">
                <a:moveTo>
                  <a:pt x="0" y="0"/>
                </a:moveTo>
                <a:lnTo>
                  <a:pt x="12192000" y="0"/>
                </a:lnTo>
                <a:lnTo>
                  <a:pt x="12192000" y="5289755"/>
                </a:lnTo>
                <a:lnTo>
                  <a:pt x="6703810" y="5289755"/>
                </a:lnTo>
                <a:lnTo>
                  <a:pt x="6723862" y="5252963"/>
                </a:lnTo>
                <a:cubicBezTo>
                  <a:pt x="6758495" y="5171412"/>
                  <a:pt x="6777646" y="5081752"/>
                  <a:pt x="6777646" y="4987636"/>
                </a:cubicBezTo>
                <a:cubicBezTo>
                  <a:pt x="6777646" y="4611174"/>
                  <a:pt x="6471223" y="4305992"/>
                  <a:pt x="6093231" y="4305992"/>
                </a:cubicBezTo>
                <a:cubicBezTo>
                  <a:pt x="5715239" y="4305992"/>
                  <a:pt x="5408816" y="4611174"/>
                  <a:pt x="5408816" y="4987636"/>
                </a:cubicBezTo>
                <a:cubicBezTo>
                  <a:pt x="5408816" y="5081752"/>
                  <a:pt x="5427968" y="5171412"/>
                  <a:pt x="5462601" y="5252963"/>
                </a:cubicBezTo>
                <a:lnTo>
                  <a:pt x="5482652" y="5289755"/>
                </a:lnTo>
                <a:lnTo>
                  <a:pt x="0" y="5289755"/>
                </a:lnTo>
                <a:close/>
              </a:path>
            </a:pathLst>
          </a:custGeom>
          <a:solidFill>
            <a:srgbClr val="B0BDC7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 b="0" i="0">
                <a:latin typeface="Barlow" pitchFamily="2" charset="77"/>
              </a:defRPr>
            </a:lvl1pPr>
          </a:lstStyle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65AB95-E4CA-8048-8C96-D07C6E9F7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14" y="4238875"/>
            <a:ext cx="3186972" cy="21024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6D5046-F562-4E43-91B1-0262A36948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293813"/>
            <a:ext cx="10820400" cy="73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 cap="all" baseline="0">
                <a:latin typeface="SZAG Bliss Pro ExtraBold" panose="02010006030000020004" pitchFamily="2" charset="0"/>
              </a:defRPr>
            </a:lvl1pPr>
          </a:lstStyle>
          <a:p>
            <a:pPr lvl="0"/>
            <a:r>
              <a:rPr lang="de-DE"/>
              <a:t>TITEL DER PRÄSENTATION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62C5A7A-BDBD-1849-B41F-1760D5544B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0163" y="962652"/>
            <a:ext cx="4511675" cy="369887"/>
          </a:xfrm>
          <a:prstGeom prst="rect">
            <a:avLst/>
          </a:prstGeom>
        </p:spPr>
        <p:txBody>
          <a:bodyPr/>
          <a:lstStyle>
            <a:lvl1pPr marL="0" indent="0" algn="ctr">
              <a:buFont typeface="Barlow" panose="00000500000000000000" pitchFamily="2" charset="0"/>
              <a:buNone/>
              <a:defRPr sz="1800" b="0" i="0" cap="all" baseline="0">
                <a:latin typeface="SZAG Bliss Pro ExtraBold" panose="02010006030000020004" pitchFamily="2" charset="0"/>
              </a:defRPr>
            </a:lvl1pPr>
          </a:lstStyle>
          <a:p>
            <a:pPr lvl="0"/>
            <a:r>
              <a:rPr lang="de-DE"/>
              <a:t>NAME DES UNTERNEHMENS/PROJEKTS</a:t>
            </a: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43DB4CA5-739D-0044-AC39-F2AF9D7051E7}"/>
              </a:ext>
            </a:extLst>
          </p:cNvPr>
          <p:cNvSpPr/>
          <p:nvPr userDrawn="1"/>
        </p:nvSpPr>
        <p:spPr>
          <a:xfrm>
            <a:off x="5948998" y="236220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rgbClr val="EB661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3121678-EBEA-5047-814A-1F33C618EF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5200" y="1840513"/>
            <a:ext cx="5181600" cy="347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 spc="300">
                <a:latin typeface="Barlow Condensed" pitchFamily="2" charset="77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94851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_SALC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38067626-E96A-7B4E-B252-849DD9459DF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5289755"/>
          </a:xfrm>
          <a:custGeom>
            <a:avLst/>
            <a:gdLst>
              <a:gd name="connsiteX0" fmla="*/ 0 w 12192000"/>
              <a:gd name="connsiteY0" fmla="*/ 0 h 5289755"/>
              <a:gd name="connsiteX1" fmla="*/ 12192000 w 12192000"/>
              <a:gd name="connsiteY1" fmla="*/ 0 h 5289755"/>
              <a:gd name="connsiteX2" fmla="*/ 12192000 w 12192000"/>
              <a:gd name="connsiteY2" fmla="*/ 5289755 h 5289755"/>
              <a:gd name="connsiteX3" fmla="*/ 6703810 w 12192000"/>
              <a:gd name="connsiteY3" fmla="*/ 5289755 h 5289755"/>
              <a:gd name="connsiteX4" fmla="*/ 6723862 w 12192000"/>
              <a:gd name="connsiteY4" fmla="*/ 5252963 h 5289755"/>
              <a:gd name="connsiteX5" fmla="*/ 6777646 w 12192000"/>
              <a:gd name="connsiteY5" fmla="*/ 4987636 h 5289755"/>
              <a:gd name="connsiteX6" fmla="*/ 6093231 w 12192000"/>
              <a:gd name="connsiteY6" fmla="*/ 4305992 h 5289755"/>
              <a:gd name="connsiteX7" fmla="*/ 5408816 w 12192000"/>
              <a:gd name="connsiteY7" fmla="*/ 4987636 h 5289755"/>
              <a:gd name="connsiteX8" fmla="*/ 5462601 w 12192000"/>
              <a:gd name="connsiteY8" fmla="*/ 5252963 h 5289755"/>
              <a:gd name="connsiteX9" fmla="*/ 5482652 w 12192000"/>
              <a:gd name="connsiteY9" fmla="*/ 5289755 h 5289755"/>
              <a:gd name="connsiteX10" fmla="*/ 0 w 12192000"/>
              <a:gd name="connsiteY10" fmla="*/ 5289755 h 528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289755">
                <a:moveTo>
                  <a:pt x="0" y="0"/>
                </a:moveTo>
                <a:lnTo>
                  <a:pt x="12192000" y="0"/>
                </a:lnTo>
                <a:lnTo>
                  <a:pt x="12192000" y="5289755"/>
                </a:lnTo>
                <a:lnTo>
                  <a:pt x="6703810" y="5289755"/>
                </a:lnTo>
                <a:lnTo>
                  <a:pt x="6723862" y="5252963"/>
                </a:lnTo>
                <a:cubicBezTo>
                  <a:pt x="6758495" y="5171412"/>
                  <a:pt x="6777646" y="5081752"/>
                  <a:pt x="6777646" y="4987636"/>
                </a:cubicBezTo>
                <a:cubicBezTo>
                  <a:pt x="6777646" y="4611174"/>
                  <a:pt x="6471223" y="4305992"/>
                  <a:pt x="6093231" y="4305992"/>
                </a:cubicBezTo>
                <a:cubicBezTo>
                  <a:pt x="5715239" y="4305992"/>
                  <a:pt x="5408816" y="4611174"/>
                  <a:pt x="5408816" y="4987636"/>
                </a:cubicBezTo>
                <a:cubicBezTo>
                  <a:pt x="5408816" y="5081752"/>
                  <a:pt x="5427968" y="5171412"/>
                  <a:pt x="5462601" y="5252963"/>
                </a:cubicBezTo>
                <a:lnTo>
                  <a:pt x="5482652" y="5289755"/>
                </a:lnTo>
                <a:lnTo>
                  <a:pt x="0" y="528975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 b="0" i="0">
                <a:latin typeface="Barlow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6D5046-F562-4E43-91B1-0262A36948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293813"/>
            <a:ext cx="10820400" cy="730250"/>
          </a:xfrm>
          <a:prstGeom prst="rect">
            <a:avLst/>
          </a:prstGeom>
        </p:spPr>
        <p:txBody>
          <a:bodyPr/>
          <a:lstStyle>
            <a:lvl1pPr marL="0" indent="0" algn="ctr">
              <a:buFont typeface="Barlow" panose="00000500000000000000" pitchFamily="2" charset="0"/>
              <a:buNone/>
              <a:defRPr sz="3600" b="0" i="0" cap="all" baseline="0">
                <a:latin typeface="SZAG Bliss Pro ExtraBold" panose="02010006030000020004" pitchFamily="2" charset="0"/>
              </a:defRPr>
            </a:lvl1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62C5A7A-BDBD-1849-B41F-1760D5544B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0163" y="962652"/>
            <a:ext cx="4511675" cy="369887"/>
          </a:xfrm>
          <a:prstGeom prst="rect">
            <a:avLst/>
          </a:prstGeom>
        </p:spPr>
        <p:txBody>
          <a:bodyPr/>
          <a:lstStyle>
            <a:lvl1pPr marL="0" indent="0" algn="ctr">
              <a:buFont typeface="Barlow" panose="00000500000000000000" pitchFamily="2" charset="0"/>
              <a:buNone/>
              <a:defRPr sz="1800" b="0" i="0" cap="all" baseline="0">
                <a:latin typeface="SZAG Bliss Pro ExtraBold" panose="02010006030000020004" pitchFamily="2" charset="0"/>
              </a:defRPr>
            </a:lvl1pPr>
          </a:lstStyle>
          <a:p>
            <a:pPr lvl="0"/>
            <a:r>
              <a:rPr lang="de-DE" dirty="0"/>
              <a:t>NAME DES UNTERNEHMENS/PROJEKTS</a:t>
            </a: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43DB4CA5-739D-0044-AC39-F2AF9D7051E7}"/>
              </a:ext>
            </a:extLst>
          </p:cNvPr>
          <p:cNvSpPr>
            <a:spLocks noChangeAspect="1"/>
          </p:cNvSpPr>
          <p:nvPr userDrawn="1"/>
        </p:nvSpPr>
        <p:spPr>
          <a:xfrm>
            <a:off x="5948998" y="2362200"/>
            <a:ext cx="294005" cy="54610"/>
          </a:xfrm>
          <a:custGeom>
            <a:avLst/>
            <a:gdLst/>
            <a:ahLst/>
            <a:cxnLst/>
            <a:rect l="l" t="t" r="r" b="b"/>
            <a:pathLst>
              <a:path w="294005" h="54609">
                <a:moveTo>
                  <a:pt x="293916" y="0"/>
                </a:moveTo>
                <a:lnTo>
                  <a:pt x="0" y="0"/>
                </a:lnTo>
                <a:lnTo>
                  <a:pt x="0" y="54000"/>
                </a:lnTo>
                <a:lnTo>
                  <a:pt x="293916" y="54000"/>
                </a:lnTo>
                <a:lnTo>
                  <a:pt x="2939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3121678-EBEA-5047-814A-1F33C618EF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5200" y="1840513"/>
            <a:ext cx="5181600" cy="347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 spc="300">
                <a:latin typeface="Barlow Condensed" pitchFamily="2" charset="77"/>
              </a:defRPr>
            </a:lvl1pPr>
          </a:lstStyle>
          <a:p>
            <a:pPr lvl="0"/>
            <a:r>
              <a:rPr lang="de-DE" dirty="0"/>
              <a:t>Untertitel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CB80E3C-E1F7-75A1-78EA-5E3B52738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14" y="4238875"/>
            <a:ext cx="3186972" cy="21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0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5C340315-3585-51BC-BF6B-47C8FFA1B92D}"/>
              </a:ext>
            </a:extLst>
          </p:cNvPr>
          <p:cNvSpPr/>
          <p:nvPr userDrawn="1"/>
        </p:nvSpPr>
        <p:spPr>
          <a:xfrm>
            <a:off x="2583300" y="6322829"/>
            <a:ext cx="9239885" cy="0"/>
          </a:xfrm>
          <a:custGeom>
            <a:avLst/>
            <a:gdLst/>
            <a:ahLst/>
            <a:cxnLst/>
            <a:rect l="l" t="t" r="r" b="b"/>
            <a:pathLst>
              <a:path w="9239885">
                <a:moveTo>
                  <a:pt x="0" y="0"/>
                </a:moveTo>
                <a:lnTo>
                  <a:pt x="9239491" y="0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3534D8-82DF-5DFA-6057-6740B0A89F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5780" y="6192000"/>
            <a:ext cx="1865315" cy="468000"/>
          </a:xfrm>
          <a:prstGeom prst="rect">
            <a:avLst/>
          </a:prstGeom>
        </p:spPr>
      </p:pic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1D1EC2C1-372E-4919-F57C-5665C3921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Fußzeilenplatzhalter 8">
            <a:extLst>
              <a:ext uri="{FF2B5EF4-FFF2-40B4-BE49-F238E27FC236}">
                <a16:creationId xmlns:a16="http://schemas.microsoft.com/office/drawing/2014/main" id="{64846078-BF00-6439-8028-0CC6BD0B41E3}"/>
              </a:ext>
            </a:extLst>
          </p:cNvPr>
          <p:cNvSpPr txBox="1">
            <a:spLocks/>
          </p:cNvSpPr>
          <p:nvPr userDrawn="1"/>
        </p:nvSpPr>
        <p:spPr>
          <a:xfrm>
            <a:off x="10546080" y="6392818"/>
            <a:ext cx="1296034" cy="169954"/>
          </a:xfrm>
          <a:prstGeom prst="rect">
            <a:avLst/>
          </a:prstGeom>
        </p:spPr>
        <p:txBody>
          <a:bodyPr vert="horz" wrap="none" lIns="0" tIns="36000" rIns="0" bIns="14400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© </a:t>
            </a:r>
            <a:fld id="{027FBDBA-37B5-0A4A-B653-D61E6C7858EE}" type="datetimeyyyy">
              <a:rPr lang="de-DE" smtClean="0">
                <a:solidFill>
                  <a:schemeClr val="tx1"/>
                </a:solidFill>
              </a:rPr>
              <a:t>2023</a:t>
            </a:fld>
            <a:r>
              <a:rPr lang="de-DE" dirty="0">
                <a:solidFill>
                  <a:schemeClr val="tx1"/>
                </a:solidFill>
              </a:rPr>
              <a:t> Salzgitter AG     /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ACFCF1-A371-4798-A3AD-9FB929150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780" y="1825625"/>
            <a:ext cx="11497405" cy="4137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A981F6-C0E4-3C0A-3003-BA29CE93EFE8}"/>
              </a:ext>
            </a:extLst>
          </p:cNvPr>
          <p:cNvSpPr txBox="1">
            <a:spLocks/>
          </p:cNvSpPr>
          <p:nvPr userDrawn="1"/>
        </p:nvSpPr>
        <p:spPr>
          <a:xfrm>
            <a:off x="11602800" y="6393600"/>
            <a:ext cx="226464" cy="170408"/>
          </a:xfrm>
          <a:prstGeom prst="rect">
            <a:avLst/>
          </a:prstGeom>
        </p:spPr>
        <p:txBody>
          <a:bodyPr vert="horz" wrap="none" lIns="0" tIns="36000" rIns="0" bIns="14400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772CF8-605C-8445-A220-B45693B3F985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937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715" r:id="rId3"/>
    <p:sldLayoutId id="2147483718" r:id="rId4"/>
    <p:sldLayoutId id="2147483707" r:id="rId5"/>
    <p:sldLayoutId id="2147483710" r:id="rId6"/>
    <p:sldLayoutId id="2147483927" r:id="rId7"/>
    <p:sldLayoutId id="2147483973" r:id="rId8"/>
    <p:sldLayoutId id="2147484101" r:id="rId9"/>
    <p:sldLayoutId id="2147484102" r:id="rId10"/>
    <p:sldLayoutId id="2147484105" r:id="rId11"/>
    <p:sldLayoutId id="214748410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Barlow" panose="00000500000000000000" pitchFamily="2" charset="0"/>
        <a:buChar char="/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0000500000000000000" pitchFamily="2" charset="0"/>
        <a:buChar char="/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0000500000000000000" pitchFamily="2" charset="0"/>
        <a:buChar char="/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0000500000000000000" pitchFamily="2" charset="0"/>
        <a:buChar char="/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0000500000000000000" pitchFamily="2" charset="0"/>
        <a:buChar char="/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5C340315-3585-51BC-BF6B-47C8FFA1B92D}"/>
              </a:ext>
            </a:extLst>
          </p:cNvPr>
          <p:cNvSpPr/>
          <p:nvPr userDrawn="1"/>
        </p:nvSpPr>
        <p:spPr>
          <a:xfrm>
            <a:off x="2583300" y="6322829"/>
            <a:ext cx="9239885" cy="0"/>
          </a:xfrm>
          <a:custGeom>
            <a:avLst/>
            <a:gdLst/>
            <a:ahLst/>
            <a:cxnLst/>
            <a:rect l="l" t="t" r="r" b="b"/>
            <a:pathLst>
              <a:path w="9239885">
                <a:moveTo>
                  <a:pt x="0" y="0"/>
                </a:moveTo>
                <a:lnTo>
                  <a:pt x="9239491" y="0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3534D8-82DF-5DFA-6057-6740B0A89FF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5780" y="6192000"/>
            <a:ext cx="1865315" cy="468000"/>
          </a:xfrm>
          <a:prstGeom prst="rect">
            <a:avLst/>
          </a:prstGeom>
        </p:spPr>
      </p:pic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1D1EC2C1-372E-4919-F57C-5665C3921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63" y="6392818"/>
            <a:ext cx="7828342" cy="169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>
                <a:solidFill>
                  <a:schemeClr val="tx1"/>
                </a:solidFill>
              </a:rPr>
              <a:t>2. Nationales Wirtschaftsforum Wasserstoff     //     Stand: 24.05.2023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Fußzeilenplatzhalter 8">
            <a:extLst>
              <a:ext uri="{FF2B5EF4-FFF2-40B4-BE49-F238E27FC236}">
                <a16:creationId xmlns:a16="http://schemas.microsoft.com/office/drawing/2014/main" id="{64846078-BF00-6439-8028-0CC6BD0B41E3}"/>
              </a:ext>
            </a:extLst>
          </p:cNvPr>
          <p:cNvSpPr txBox="1">
            <a:spLocks/>
          </p:cNvSpPr>
          <p:nvPr userDrawn="1"/>
        </p:nvSpPr>
        <p:spPr>
          <a:xfrm>
            <a:off x="10546080" y="6392818"/>
            <a:ext cx="1296034" cy="169954"/>
          </a:xfrm>
          <a:prstGeom prst="rect">
            <a:avLst/>
          </a:prstGeom>
        </p:spPr>
        <p:txBody>
          <a:bodyPr vert="horz" wrap="none" lIns="0" tIns="36000" rIns="0" bIns="14400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  <a:latin typeface="+mn-lt"/>
              </a:rPr>
              <a:t>© </a:t>
            </a:r>
            <a:fld id="{027FBDBA-37B5-0A4A-B653-D61E6C7858EE}" type="datetimeyyyy">
              <a:rPr lang="de-DE" smtClean="0">
                <a:solidFill>
                  <a:schemeClr val="tx1"/>
                </a:solidFill>
                <a:latin typeface="+mn-lt"/>
              </a:rPr>
              <a:t>2023</a:t>
            </a:fld>
            <a:r>
              <a:rPr lang="de-DE" dirty="0">
                <a:solidFill>
                  <a:schemeClr val="tx1"/>
                </a:solidFill>
                <a:latin typeface="+mn-lt"/>
              </a:rPr>
              <a:t> Salzgitter AG     /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ACFCF1-A371-4798-A3AD-9FB929150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414" y="1955631"/>
            <a:ext cx="11556771" cy="400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A981F6-C0E4-3C0A-3003-BA29CE93EFE8}"/>
              </a:ext>
            </a:extLst>
          </p:cNvPr>
          <p:cNvSpPr txBox="1">
            <a:spLocks/>
          </p:cNvSpPr>
          <p:nvPr userDrawn="1"/>
        </p:nvSpPr>
        <p:spPr>
          <a:xfrm>
            <a:off x="11602800" y="6393600"/>
            <a:ext cx="226464" cy="170408"/>
          </a:xfrm>
          <a:prstGeom prst="rect">
            <a:avLst/>
          </a:prstGeom>
        </p:spPr>
        <p:txBody>
          <a:bodyPr vert="horz" wrap="none" lIns="0" tIns="36000" rIns="0" bIns="14400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772CF8-605C-8445-A220-B45693B3F985}" type="slidenum">
              <a:rPr lang="de-DE" smtClean="0">
                <a:latin typeface="+mn-lt"/>
              </a:rPr>
              <a:pPr algn="r"/>
              <a:t>‹Nr.›</a:t>
            </a:fld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853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 cap="all" spc="15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Barlow" panose="00000500000000000000" pitchFamily="2" charset="0"/>
        <a:buChar char="/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0000500000000000000" pitchFamily="2" charset="0"/>
        <a:buChar char="/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0000500000000000000" pitchFamily="2" charset="0"/>
        <a:buChar char="/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0000500000000000000" pitchFamily="2" charset="0"/>
        <a:buChar char="/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0000500000000000000" pitchFamily="2" charset="0"/>
        <a:buChar char="/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 descr="Ein Bild, das Himmel, Glas, Behälter, Trinkgefäß enthält.&#10;&#10;Automatisch generierte Beschreibung">
            <a:extLst>
              <a:ext uri="{FF2B5EF4-FFF2-40B4-BE49-F238E27FC236}">
                <a16:creationId xmlns:a16="http://schemas.microsoft.com/office/drawing/2014/main" id="{E740DC41-052E-A93A-6902-A8CB5DB8958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8975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B71E524-B2FF-E9DF-295B-063147797F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8202" y="1681448"/>
            <a:ext cx="5914909" cy="2710595"/>
          </a:xfrm>
        </p:spPr>
        <p:txBody>
          <a:bodyPr>
            <a:normAutofit/>
          </a:bodyPr>
          <a:lstStyle/>
          <a:p>
            <a:pPr algn="l"/>
            <a:r>
              <a:rPr lang="de-DE" sz="4400" dirty="0"/>
              <a:t>Wasserstoff in der Stahlindustrie </a:t>
            </a:r>
          </a:p>
          <a:p>
            <a:pPr algn="l"/>
            <a:r>
              <a:rPr lang="de-DE" sz="4400" dirty="0"/>
              <a:t>am Beispiel SALCOS®</a:t>
            </a:r>
          </a:p>
          <a:p>
            <a:pPr algn="l"/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8672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F1B81-82AC-75C4-67A0-911B3411E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kern="0" dirty="0">
                <a:solidFill>
                  <a:sysClr val="windowText" lastClr="000000"/>
                </a:solidFill>
              </a:rPr>
              <a:t>Facts &amp; </a:t>
            </a:r>
            <a:r>
              <a:rPr lang="de-DE" kern="0" dirty="0" err="1">
                <a:solidFill>
                  <a:sysClr val="windowText" lastClr="000000"/>
                </a:solidFill>
              </a:rPr>
              <a:t>Figures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D4ACD7-6A27-6152-D82B-33FBD8E3B9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none" lIns="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</a:pPr>
            <a:r>
              <a:rPr lang="de-DE" kern="0" dirty="0">
                <a:solidFill>
                  <a:sysClr val="windowText" lastClr="000000"/>
                </a:solidFill>
              </a:rPr>
              <a:t>Der Einsatz von Wasserstoff in der Stahlindustrie hat eine hohe Klimaschutzwirkung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2F73927-25C1-AF5B-8EA5-E317C8ED4907}"/>
              </a:ext>
            </a:extLst>
          </p:cNvPr>
          <p:cNvGrpSpPr/>
          <p:nvPr/>
        </p:nvGrpSpPr>
        <p:grpSpPr>
          <a:xfrm>
            <a:off x="441059" y="1572246"/>
            <a:ext cx="11309882" cy="4216848"/>
            <a:chOff x="520991" y="1412165"/>
            <a:chExt cx="11309882" cy="4216848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A577E7DF-5EA4-F9B8-439D-05C3B2BED3D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130873" y="3456658"/>
              <a:ext cx="2700000" cy="217235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lIns="143963" tIns="71981" rIns="143963" bIns="71981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2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de-DE" sz="4400" b="1" dirty="0">
                  <a:solidFill>
                    <a:srgbClr val="FFFFFF"/>
                  </a:solidFill>
                  <a:latin typeface="+mn-lt"/>
                </a:rPr>
                <a:t>300.000 t</a:t>
              </a:r>
              <a:endParaRPr kumimoji="0" lang="de-DE" sz="44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Bedarf an                      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Wasserstoff in der Stahlindustrie</a:t>
              </a: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2D6788BF-832F-2D63-7F62-B2BC554732BF}"/>
                </a:ext>
              </a:extLst>
            </p:cNvPr>
            <p:cNvSpPr/>
            <p:nvPr/>
          </p:nvSpPr>
          <p:spPr>
            <a:xfrm>
              <a:off x="520991" y="1416163"/>
              <a:ext cx="5328000" cy="12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Treibhausgasemissionen in 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Deutschland </a:t>
              </a:r>
              <a:r>
                <a:rPr kumimoji="0" lang="de-DE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(2022):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746 Millionen Tonnen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 CO</a:t>
              </a:r>
              <a:r>
                <a:rPr kumimoji="0" lang="de-DE" sz="1800" b="0" i="0" u="none" strike="noStrike" kern="1200" cap="none" spc="0" normalizeH="0" baseline="-2500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-Äquivalente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6F2B30D-7313-5B18-11B8-D7407FCB8F42}"/>
                </a:ext>
              </a:extLst>
            </p:cNvPr>
            <p:cNvSpPr/>
            <p:nvPr/>
          </p:nvSpPr>
          <p:spPr>
            <a:xfrm>
              <a:off x="520991" y="2892588"/>
              <a:ext cx="5328000" cy="12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Stahlindustrie: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7 Prozent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der deutschen Emissionen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EF567CDF-7759-6C24-365A-ED0E246990BD}"/>
                </a:ext>
              </a:extLst>
            </p:cNvPr>
            <p:cNvSpPr/>
            <p:nvPr/>
          </p:nvSpPr>
          <p:spPr>
            <a:xfrm>
              <a:off x="520991" y="4369013"/>
              <a:ext cx="5328000" cy="12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FFFFFF"/>
                  </a:solidFill>
                </a:rPr>
                <a:t>Salzgitter AG:</a:t>
              </a:r>
            </a:p>
            <a:p>
              <a:pPr algn="ctr"/>
              <a:r>
                <a:rPr lang="de-DE" dirty="0">
                  <a:solidFill>
                    <a:srgbClr val="FFFFFF"/>
                  </a:solidFill>
                </a:rPr>
                <a:t> </a:t>
              </a:r>
              <a:r>
                <a:rPr lang="de-DE" b="1" dirty="0">
                  <a:solidFill>
                    <a:srgbClr val="FFFFFF"/>
                  </a:solidFill>
                </a:rPr>
                <a:t>8 Millionen Tonnen </a:t>
              </a:r>
              <a:r>
                <a:rPr lang="de-DE" dirty="0">
                  <a:solidFill>
                    <a:srgbClr val="FFFFFF"/>
                  </a:solidFill>
                </a:rPr>
                <a:t>/ </a:t>
              </a:r>
              <a:r>
                <a:rPr lang="de-DE" b="1" dirty="0">
                  <a:solidFill>
                    <a:srgbClr val="FFFFFF"/>
                  </a:solidFill>
                </a:rPr>
                <a:t>1 Prozent </a:t>
              </a:r>
              <a:r>
                <a:rPr lang="de-DE" dirty="0">
                  <a:solidFill>
                    <a:srgbClr val="FFFFFF"/>
                  </a:solidFill>
                </a:rPr>
                <a:t>der dt. Emissionen</a:t>
              </a: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102F6E4C-116E-D32E-712C-B1628D66ACB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124925" y="3456658"/>
              <a:ext cx="2809349" cy="21723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lIns="143963" tIns="71981" rIns="143963" bIns="71981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2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-28 t CO</a:t>
              </a:r>
              <a:r>
                <a:rPr kumimoji="0" lang="de-DE" sz="4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</a:p>
            <a:p>
              <a:pPr algn="ctr">
                <a:spcBef>
                  <a:spcPts val="600"/>
                </a:spcBef>
                <a:defRPr/>
              </a:pPr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p</a:t>
              </a:r>
              <a:r>
                <a: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ro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Tonne grüner Wasserstoff in der Stahlindustrie</a:t>
              </a: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F65E2788-4220-0312-72E6-F658E2BD1D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124927" y="1412165"/>
              <a:ext cx="5705946" cy="1901486"/>
            </a:xfrm>
            <a:prstGeom prst="rect">
              <a:avLst/>
            </a:prstGeom>
            <a:solidFill>
              <a:srgbClr val="33608A"/>
            </a:solidFill>
            <a:ln>
              <a:noFill/>
            </a:ln>
          </p:spPr>
          <p:txBody>
            <a:bodyPr vert="horz" lIns="143963" tIns="71981" rIns="143963" bIns="71981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20000" indent="-180000" algn="l" defTabSz="914400" rtl="0" eaLnBrk="1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Ubuntu Light" panose="020B030403060203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>
                <a:lnSpc>
                  <a:spcPct val="100000"/>
                </a:lnSpc>
                <a:spcBef>
                  <a:spcPts val="300"/>
                </a:spcBef>
                <a:defRPr/>
              </a:pPr>
              <a:r>
                <a:rPr lang="de-DE" sz="1600" dirty="0">
                  <a:solidFill>
                    <a:srgbClr val="FFFFFF"/>
                  </a:solidFill>
                </a:rPr>
                <a:t>Senkung des CO</a:t>
              </a:r>
              <a:r>
                <a:rPr lang="de-DE" sz="1600" baseline="-25000" dirty="0">
                  <a:solidFill>
                    <a:srgbClr val="FFFFFF"/>
                  </a:solidFill>
                </a:rPr>
                <a:t>2</a:t>
              </a:r>
              <a:r>
                <a:rPr lang="de-DE" sz="1600" dirty="0">
                  <a:solidFill>
                    <a:srgbClr val="FFFFFF"/>
                  </a:solidFill>
                </a:rPr>
                <a:t>-Ausstoß um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-95%</a:t>
              </a:r>
            </a:p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de-DE" sz="1600" dirty="0">
                  <a:solidFill>
                    <a:srgbClr val="FFFFFF"/>
                  </a:solidFill>
                </a:rPr>
                <a:t>bei gleicher Produktionskapazität</a:t>
              </a:r>
            </a:p>
          </p:txBody>
        </p:sp>
      </p:grpSp>
      <p:sp>
        <p:nvSpPr>
          <p:cNvPr id="4" name="Fußzeilenplatzhalter 17">
            <a:extLst>
              <a:ext uri="{FF2B5EF4-FFF2-40B4-BE49-F238E27FC236}">
                <a16:creationId xmlns:a16="http://schemas.microsoft.com/office/drawing/2014/main" id="{D8A87251-A598-D325-4771-D851A93B2D5E}"/>
              </a:ext>
            </a:extLst>
          </p:cNvPr>
          <p:cNvSpPr txBox="1">
            <a:spLocks/>
          </p:cNvSpPr>
          <p:nvPr/>
        </p:nvSpPr>
        <p:spPr>
          <a:xfrm>
            <a:off x="2590800" y="6406099"/>
            <a:ext cx="6896565" cy="12310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000000"/>
                </a:solidFill>
                <a:latin typeface="Barlow" pitchFamily="2" charset="77"/>
              </a:rPr>
              <a:t>2. Nationales Wirtschaftsforum Wasserstoff     //     Stand: 24.05.2023</a:t>
            </a:r>
          </a:p>
        </p:txBody>
      </p:sp>
    </p:spTree>
    <p:extLst>
      <p:ext uri="{BB962C8B-B14F-4D97-AF65-F5344CB8AC3E}">
        <p14:creationId xmlns:p14="http://schemas.microsoft.com/office/powerpoint/2010/main" val="298168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DAA303A-7041-422A-EE0D-3D650C9A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Idee hinter SALCOS</a:t>
            </a:r>
            <a:r>
              <a:rPr lang="de-DE" baseline="30000" dirty="0"/>
              <a:t>®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4B44F1-0372-06AE-376C-9FBC9AAAD4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none" lIns="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</a:pPr>
            <a:r>
              <a:rPr lang="de-DE" kern="0" dirty="0">
                <a:solidFill>
                  <a:sysClr val="windowText" lastClr="000000"/>
                </a:solidFill>
              </a:rPr>
              <a:t>Salzgitter Low CO</a:t>
            </a:r>
            <a:r>
              <a:rPr lang="de-DE" kern="0" baseline="-25000" dirty="0">
                <a:solidFill>
                  <a:sysClr val="windowText" lastClr="000000"/>
                </a:solidFill>
              </a:rPr>
              <a:t>2</a:t>
            </a:r>
            <a:r>
              <a:rPr lang="de-DE" kern="0" dirty="0">
                <a:solidFill>
                  <a:sysClr val="windowText" lastClr="000000"/>
                </a:solidFill>
              </a:rPr>
              <a:t> Steelmaking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EEC4E3A8-9035-FAD5-368A-A5A20E6D1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412" y="1483919"/>
            <a:ext cx="5647827" cy="4529522"/>
          </a:xfrm>
        </p:spPr>
        <p:txBody>
          <a:bodyPr lIns="90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dirty="0"/>
              <a:t>Unser Ansatz: </a:t>
            </a:r>
            <a:r>
              <a:rPr lang="de-DE" sz="1600" b="1" dirty="0">
                <a:latin typeface="Barlow" pitchFamily="2" charset="77"/>
              </a:rPr>
              <a:t>Carbon Direct Avoidance-Verfahren </a:t>
            </a:r>
            <a:r>
              <a:rPr lang="de-DE" sz="1600" dirty="0"/>
              <a:t>(CDA)</a:t>
            </a:r>
            <a:br>
              <a:rPr lang="de-DE" sz="1600" dirty="0"/>
            </a:b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b="1" dirty="0"/>
              <a:t>SALCOS</a:t>
            </a:r>
            <a:r>
              <a:rPr lang="de-DE" sz="1600" b="1" baseline="30000" dirty="0"/>
              <a:t>®</a:t>
            </a:r>
            <a:r>
              <a:rPr lang="de-DE" sz="1600" b="1" dirty="0"/>
              <a:t> </a:t>
            </a:r>
            <a:r>
              <a:rPr lang="de-DE" sz="1600" dirty="0"/>
              <a:t>ist der Weg zur </a:t>
            </a:r>
            <a:r>
              <a:rPr lang="de-DE" sz="1600" b="1" dirty="0"/>
              <a:t>nahezu CO</a:t>
            </a:r>
            <a:r>
              <a:rPr lang="de-DE" sz="1600" b="1" baseline="-25000" dirty="0"/>
              <a:t>2</a:t>
            </a:r>
            <a:r>
              <a:rPr lang="de-DE" sz="1600" b="1" dirty="0"/>
              <a:t>-freien </a:t>
            </a:r>
            <a:r>
              <a:rPr lang="de-DE" sz="1600" dirty="0"/>
              <a:t>Stahlproduktion</a:t>
            </a:r>
            <a:br>
              <a:rPr lang="de-DE" sz="1600" dirty="0"/>
            </a:br>
            <a:r>
              <a:rPr lang="de-DE" sz="1600" dirty="0"/>
              <a:t> </a:t>
            </a:r>
          </a:p>
          <a:p>
            <a:pPr>
              <a:lnSpc>
                <a:spcPct val="100000"/>
              </a:lnSpc>
            </a:pPr>
            <a:r>
              <a:rPr lang="de-DE" sz="1600" b="1" dirty="0"/>
              <a:t>Wasserstoff</a:t>
            </a:r>
            <a:r>
              <a:rPr lang="de-DE" sz="1600" dirty="0"/>
              <a:t> als </a:t>
            </a:r>
            <a:r>
              <a:rPr lang="de-DE" sz="1600" b="1" dirty="0"/>
              <a:t>Reduktionsmittel</a:t>
            </a:r>
            <a:r>
              <a:rPr lang="de-DE" sz="1600" dirty="0"/>
              <a:t> wird Kohlenstoff ersetzen</a:t>
            </a:r>
            <a:br>
              <a:rPr lang="de-DE" sz="1600" dirty="0"/>
            </a:br>
            <a:r>
              <a:rPr lang="de-DE" sz="1600" dirty="0"/>
              <a:t> 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Transformationsprozess ist </a:t>
            </a:r>
            <a:r>
              <a:rPr lang="de-DE" sz="1600" b="1" dirty="0"/>
              <a:t>in drei Schritten </a:t>
            </a:r>
            <a:r>
              <a:rPr lang="de-DE" sz="1600" dirty="0"/>
              <a:t>geplant</a:t>
            </a:r>
            <a:br>
              <a:rPr lang="de-DE" sz="1600" dirty="0"/>
            </a:b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b="1" dirty="0"/>
              <a:t>Integration</a:t>
            </a:r>
            <a:r>
              <a:rPr lang="de-DE" sz="1600" dirty="0"/>
              <a:t> der neuen Anlagen </a:t>
            </a:r>
            <a:r>
              <a:rPr lang="de-DE" sz="1600" b="1" dirty="0"/>
              <a:t>in das bestehende Hüttenwerk</a:t>
            </a:r>
            <a:br>
              <a:rPr lang="de-DE" sz="1600" b="1" dirty="0"/>
            </a:br>
            <a:endParaRPr lang="de-DE" sz="1600" b="1" dirty="0"/>
          </a:p>
          <a:p>
            <a:pPr>
              <a:lnSpc>
                <a:spcPct val="100000"/>
              </a:lnSpc>
            </a:pPr>
            <a:r>
              <a:rPr lang="de-DE" sz="1600" b="1" dirty="0"/>
              <a:t>Gleiche Produktionskapazität</a:t>
            </a:r>
            <a:br>
              <a:rPr lang="de-DE" sz="1600" b="1" dirty="0"/>
            </a:br>
            <a:endParaRPr lang="de-DE" sz="1600" b="1" dirty="0"/>
          </a:p>
          <a:p>
            <a:pPr>
              <a:lnSpc>
                <a:spcPct val="100000"/>
              </a:lnSpc>
            </a:pPr>
            <a:r>
              <a:rPr lang="de-DE" sz="1600" dirty="0"/>
              <a:t>Bis </a:t>
            </a:r>
            <a:r>
              <a:rPr lang="de-DE" sz="1600" b="1" dirty="0"/>
              <a:t>2033: Reduktion um über 95 % des CO</a:t>
            </a:r>
            <a:r>
              <a:rPr lang="de-DE" sz="1600" b="1" baseline="-25000" dirty="0"/>
              <a:t>2</a:t>
            </a:r>
            <a:r>
              <a:rPr lang="de-DE" sz="1600" b="1" dirty="0"/>
              <a:t>–Ausstoßes angestrebt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4D20A0D-A0F9-0D07-AE27-C83C82B7F6A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0138" y="1489075"/>
            <a:ext cx="6011862" cy="4524375"/>
          </a:xfrm>
        </p:spPr>
      </p:pic>
      <p:sp>
        <p:nvSpPr>
          <p:cNvPr id="2" name="Fußzeilenplatzhalter 17">
            <a:extLst>
              <a:ext uri="{FF2B5EF4-FFF2-40B4-BE49-F238E27FC236}">
                <a16:creationId xmlns:a16="http://schemas.microsoft.com/office/drawing/2014/main" id="{F393A843-E5BA-3924-BDF6-D1320F641259}"/>
              </a:ext>
            </a:extLst>
          </p:cNvPr>
          <p:cNvSpPr txBox="1">
            <a:spLocks/>
          </p:cNvSpPr>
          <p:nvPr/>
        </p:nvSpPr>
        <p:spPr>
          <a:xfrm>
            <a:off x="2590800" y="6406099"/>
            <a:ext cx="6896565" cy="12310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000000"/>
                </a:solidFill>
                <a:latin typeface="Barlow" pitchFamily="2" charset="77"/>
              </a:rPr>
              <a:t>2. Nationales Wirtschaftsforum Wasserstoff     //     Stand: 24.05.2023</a:t>
            </a:r>
          </a:p>
        </p:txBody>
      </p:sp>
    </p:spTree>
    <p:extLst>
      <p:ext uri="{BB962C8B-B14F-4D97-AF65-F5344CB8AC3E}">
        <p14:creationId xmlns:p14="http://schemas.microsoft.com/office/powerpoint/2010/main" val="338852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DAA303A-7041-422A-EE0D-3D650C9A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die technische Umsetzung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4B44F1-0372-06AE-376C-9FBC9AAAD4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none" lIns="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</a:pPr>
            <a:r>
              <a:rPr lang="de-DE" kern="0" dirty="0">
                <a:solidFill>
                  <a:sysClr val="windowText" lastClr="000000"/>
                </a:solidFill>
              </a:rPr>
              <a:t>Vergleich der konventionellen und der zukünftigen Produktionstechnologie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4DC278B-B3A0-8D25-E11C-F23D223B857A}"/>
              </a:ext>
            </a:extLst>
          </p:cNvPr>
          <p:cNvSpPr/>
          <p:nvPr/>
        </p:nvSpPr>
        <p:spPr>
          <a:xfrm>
            <a:off x="348176" y="1487460"/>
            <a:ext cx="9504000" cy="19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B960A3B-E32C-AC4E-7525-2FC62BCBF2B1}"/>
              </a:ext>
            </a:extLst>
          </p:cNvPr>
          <p:cNvSpPr/>
          <p:nvPr/>
        </p:nvSpPr>
        <p:spPr>
          <a:xfrm>
            <a:off x="348176" y="3575664"/>
            <a:ext cx="9504000" cy="19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E552653-7772-CBF7-80FD-D2EC99B25913}"/>
              </a:ext>
            </a:extLst>
          </p:cNvPr>
          <p:cNvSpPr/>
          <p:nvPr/>
        </p:nvSpPr>
        <p:spPr>
          <a:xfrm>
            <a:off x="10018289" y="3575664"/>
            <a:ext cx="1800000" cy="1980000"/>
          </a:xfrm>
          <a:prstGeom prst="rect">
            <a:avLst/>
          </a:prstGeom>
          <a:solidFill>
            <a:srgbClr val="33608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9" name="Grafik 88">
            <a:extLst>
              <a:ext uri="{FF2B5EF4-FFF2-40B4-BE49-F238E27FC236}">
                <a16:creationId xmlns:a16="http://schemas.microsoft.com/office/drawing/2014/main" id="{BC606F8E-CA52-7723-D14D-8CFCE7338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1381" y="4067831"/>
            <a:ext cx="371381" cy="356527"/>
          </a:xfrm>
          <a:prstGeom prst="rect">
            <a:avLst/>
          </a:prstGeom>
        </p:spPr>
      </p:pic>
      <p:sp>
        <p:nvSpPr>
          <p:cNvPr id="91" name="Textfeld 90">
            <a:extLst>
              <a:ext uri="{FF2B5EF4-FFF2-40B4-BE49-F238E27FC236}">
                <a16:creationId xmlns:a16="http://schemas.microsoft.com/office/drawing/2014/main" id="{985C69A8-6344-CFFE-0589-C7D993908A78}"/>
              </a:ext>
            </a:extLst>
          </p:cNvPr>
          <p:cNvSpPr txBox="1"/>
          <p:nvPr/>
        </p:nvSpPr>
        <p:spPr>
          <a:xfrm>
            <a:off x="826240" y="4346257"/>
            <a:ext cx="899809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Erneuerbare</a:t>
            </a:r>
          </a:p>
          <a:p>
            <a:pPr algn="ctr"/>
            <a:r>
              <a:rPr lang="de-DE" sz="1300" dirty="0">
                <a:latin typeface="Barlow Condensed" pitchFamily="2" charset="77"/>
              </a:rPr>
              <a:t>elektrische</a:t>
            </a:r>
          </a:p>
          <a:p>
            <a:pPr algn="ctr"/>
            <a:r>
              <a:rPr lang="de-DE" sz="1300" dirty="0">
                <a:latin typeface="Barlow Condensed" pitchFamily="2" charset="77"/>
              </a:rPr>
              <a:t>Energie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609915EE-DADF-E2CE-642B-0C680D2A6B8F}"/>
              </a:ext>
            </a:extLst>
          </p:cNvPr>
          <p:cNvSpPr txBox="1"/>
          <p:nvPr/>
        </p:nvSpPr>
        <p:spPr>
          <a:xfrm>
            <a:off x="2667870" y="4660623"/>
            <a:ext cx="892009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b="1" dirty="0">
                <a:latin typeface="Barlow Condensed SemiBold" pitchFamily="2" charset="77"/>
              </a:rPr>
              <a:t>Elektrolyse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5E73987-1DAC-8B5B-B857-671CB8A8E6BB}"/>
              </a:ext>
            </a:extLst>
          </p:cNvPr>
          <p:cNvSpPr txBox="1"/>
          <p:nvPr/>
        </p:nvSpPr>
        <p:spPr>
          <a:xfrm>
            <a:off x="4486396" y="3564720"/>
            <a:ext cx="1574387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b="1" dirty="0">
                <a:latin typeface="Barlow Condensed SemiBold" pitchFamily="2" charset="77"/>
              </a:rPr>
              <a:t>Direktreduktionsanlage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19670F0D-3D70-43CD-AED8-4E2FBA881B5F}"/>
              </a:ext>
            </a:extLst>
          </p:cNvPr>
          <p:cNvSpPr txBox="1"/>
          <p:nvPr/>
        </p:nvSpPr>
        <p:spPr>
          <a:xfrm>
            <a:off x="2035767" y="3821546"/>
            <a:ext cx="2746198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Eisenerz (Fe</a:t>
            </a:r>
            <a:r>
              <a:rPr lang="de-DE" sz="1300" baseline="-25000" dirty="0">
                <a:latin typeface="Barlow Condensed" pitchFamily="2" charset="77"/>
              </a:rPr>
              <a:t>2</a:t>
            </a:r>
            <a:r>
              <a:rPr lang="de-DE" sz="1300" dirty="0">
                <a:latin typeface="Barlow Condensed" pitchFamily="2" charset="77"/>
              </a:rPr>
              <a:t>O</a:t>
            </a:r>
            <a:r>
              <a:rPr lang="de-DE" sz="1300" baseline="-25000" dirty="0">
                <a:latin typeface="Barlow Condensed" pitchFamily="2" charset="77"/>
              </a:rPr>
              <a:t>3</a:t>
            </a:r>
            <a:r>
              <a:rPr lang="de-DE" sz="1300" dirty="0">
                <a:latin typeface="Barlow Condensed" pitchFamily="2" charset="77"/>
              </a:rPr>
              <a:t>)</a:t>
            </a:r>
          </a:p>
        </p:txBody>
      </p: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F42E1A5C-3691-D81F-6473-58B1B63B1385}"/>
              </a:ext>
            </a:extLst>
          </p:cNvPr>
          <p:cNvCxnSpPr>
            <a:cxnSpLocks/>
          </p:cNvCxnSpPr>
          <p:nvPr/>
        </p:nvCxnSpPr>
        <p:spPr>
          <a:xfrm>
            <a:off x="3613026" y="4646503"/>
            <a:ext cx="1129665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476BE2C7-4CB4-18F5-173F-A675CBBF2A98}"/>
              </a:ext>
            </a:extLst>
          </p:cNvPr>
          <p:cNvCxnSpPr>
            <a:cxnSpLocks/>
          </p:cNvCxnSpPr>
          <p:nvPr/>
        </p:nvCxnSpPr>
        <p:spPr>
          <a:xfrm>
            <a:off x="5639251" y="4650802"/>
            <a:ext cx="120868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A80BCB9F-ED06-80F1-5277-460013750CE3}"/>
              </a:ext>
            </a:extLst>
          </p:cNvPr>
          <p:cNvCxnSpPr>
            <a:cxnSpLocks/>
          </p:cNvCxnSpPr>
          <p:nvPr/>
        </p:nvCxnSpPr>
        <p:spPr>
          <a:xfrm>
            <a:off x="5639251" y="4946251"/>
            <a:ext cx="8264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>
            <a:extLst>
              <a:ext uri="{FF2B5EF4-FFF2-40B4-BE49-F238E27FC236}">
                <a16:creationId xmlns:a16="http://schemas.microsoft.com/office/drawing/2014/main" id="{0FFA0228-9344-569A-49EA-098E74B5760B}"/>
              </a:ext>
            </a:extLst>
          </p:cNvPr>
          <p:cNvCxnSpPr>
            <a:cxnSpLocks/>
          </p:cNvCxnSpPr>
          <p:nvPr/>
        </p:nvCxnSpPr>
        <p:spPr>
          <a:xfrm>
            <a:off x="7255683" y="4946251"/>
            <a:ext cx="1010503" cy="0"/>
          </a:xfrm>
          <a:prstGeom prst="straightConnector1">
            <a:avLst/>
          </a:prstGeom>
          <a:ln w="12700"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>
            <a:extLst>
              <a:ext uri="{FF2B5EF4-FFF2-40B4-BE49-F238E27FC236}">
                <a16:creationId xmlns:a16="http://schemas.microsoft.com/office/drawing/2014/main" id="{DF0F5235-A71E-C767-46CC-1F3C2CEB9032}"/>
              </a:ext>
            </a:extLst>
          </p:cNvPr>
          <p:cNvCxnSpPr>
            <a:cxnSpLocks/>
          </p:cNvCxnSpPr>
          <p:nvPr/>
        </p:nvCxnSpPr>
        <p:spPr>
          <a:xfrm>
            <a:off x="9138238" y="4946251"/>
            <a:ext cx="1323391" cy="0"/>
          </a:xfrm>
          <a:prstGeom prst="straightConnector1">
            <a:avLst/>
          </a:prstGeom>
          <a:ln w="12700"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494B067D-3F11-FF1F-94D3-589DC380E57D}"/>
              </a:ext>
            </a:extLst>
          </p:cNvPr>
          <p:cNvCxnSpPr>
            <a:cxnSpLocks/>
          </p:cNvCxnSpPr>
          <p:nvPr/>
        </p:nvCxnSpPr>
        <p:spPr>
          <a:xfrm>
            <a:off x="2039688" y="4119645"/>
            <a:ext cx="2739835" cy="0"/>
          </a:xfrm>
          <a:prstGeom prst="straightConnector1">
            <a:avLst/>
          </a:prstGeom>
          <a:ln w="12700"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>
            <a:extLst>
              <a:ext uri="{FF2B5EF4-FFF2-40B4-BE49-F238E27FC236}">
                <a16:creationId xmlns:a16="http://schemas.microsoft.com/office/drawing/2014/main" id="{6F7CA496-0173-79D1-F1BD-9FCC8E88BE56}"/>
              </a:ext>
            </a:extLst>
          </p:cNvPr>
          <p:cNvSpPr txBox="1"/>
          <p:nvPr/>
        </p:nvSpPr>
        <p:spPr>
          <a:xfrm>
            <a:off x="3613026" y="4350146"/>
            <a:ext cx="1121923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Wasserstoff (H</a:t>
            </a:r>
            <a:r>
              <a:rPr lang="de-DE" sz="1300" baseline="-25000" dirty="0">
                <a:latin typeface="Barlow Condensed" pitchFamily="2" charset="77"/>
              </a:rPr>
              <a:t>2</a:t>
            </a:r>
            <a:r>
              <a:rPr lang="de-DE" sz="1300" dirty="0">
                <a:latin typeface="Barlow Condensed" pitchFamily="2" charset="77"/>
              </a:rPr>
              <a:t>)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13BDE865-6867-9C4A-0EEF-31270824D31F}"/>
              </a:ext>
            </a:extLst>
          </p:cNvPr>
          <p:cNvSpPr txBox="1"/>
          <p:nvPr/>
        </p:nvSpPr>
        <p:spPr>
          <a:xfrm>
            <a:off x="3613026" y="4930312"/>
            <a:ext cx="1121923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Erdgas (CH</a:t>
            </a:r>
            <a:r>
              <a:rPr lang="de-DE" sz="1300" baseline="-25000" dirty="0">
                <a:latin typeface="Barlow Condensed" pitchFamily="2" charset="77"/>
              </a:rPr>
              <a:t>4</a:t>
            </a:r>
            <a:r>
              <a:rPr lang="de-DE" sz="1300" dirty="0">
                <a:latin typeface="Barlow Condensed" pitchFamily="2" charset="77"/>
              </a:rPr>
              <a:t>)</a:t>
            </a:r>
          </a:p>
        </p:txBody>
      </p:sp>
      <p:cxnSp>
        <p:nvCxnSpPr>
          <p:cNvPr id="103" name="Gerade Verbindung mit Pfeil 102">
            <a:extLst>
              <a:ext uri="{FF2B5EF4-FFF2-40B4-BE49-F238E27FC236}">
                <a16:creationId xmlns:a16="http://schemas.microsoft.com/office/drawing/2014/main" id="{5647B62D-7F40-4FD9-7509-3DAD6BDC0954}"/>
              </a:ext>
            </a:extLst>
          </p:cNvPr>
          <p:cNvCxnSpPr>
            <a:cxnSpLocks/>
          </p:cNvCxnSpPr>
          <p:nvPr/>
        </p:nvCxnSpPr>
        <p:spPr>
          <a:xfrm>
            <a:off x="3613026" y="5213602"/>
            <a:ext cx="1127391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feld 103">
            <a:extLst>
              <a:ext uri="{FF2B5EF4-FFF2-40B4-BE49-F238E27FC236}">
                <a16:creationId xmlns:a16="http://schemas.microsoft.com/office/drawing/2014/main" id="{3DA89EEC-8D1D-9C31-F1CB-AC10E03B444F}"/>
              </a:ext>
            </a:extLst>
          </p:cNvPr>
          <p:cNvSpPr txBox="1"/>
          <p:nvPr/>
        </p:nvSpPr>
        <p:spPr>
          <a:xfrm>
            <a:off x="5965406" y="5163248"/>
            <a:ext cx="179056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Direktreduziertes Eisen (DRI)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83C183E3-4B3F-AD43-FBC0-6138B055B708}"/>
              </a:ext>
            </a:extLst>
          </p:cNvPr>
          <p:cNvSpPr txBox="1"/>
          <p:nvPr/>
        </p:nvSpPr>
        <p:spPr>
          <a:xfrm>
            <a:off x="7754211" y="5163248"/>
            <a:ext cx="1931113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b="1" dirty="0">
                <a:latin typeface="Barlow Condensed SemiBold" pitchFamily="2" charset="77"/>
              </a:rPr>
              <a:t>Elektrolichtbogenofen (EAF)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560A185B-AF94-F767-2882-E0288A922210}"/>
              </a:ext>
            </a:extLst>
          </p:cNvPr>
          <p:cNvSpPr txBox="1"/>
          <p:nvPr/>
        </p:nvSpPr>
        <p:spPr>
          <a:xfrm>
            <a:off x="10018288" y="5163248"/>
            <a:ext cx="1800001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Sekundärmetallurgie</a:t>
            </a: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12E4216B-25AA-48BB-11D1-22AABFBBBFB5}"/>
              </a:ext>
            </a:extLst>
          </p:cNvPr>
          <p:cNvSpPr txBox="1"/>
          <p:nvPr/>
        </p:nvSpPr>
        <p:spPr>
          <a:xfrm>
            <a:off x="10312718" y="3575664"/>
            <a:ext cx="1203289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b="1" dirty="0">
                <a:solidFill>
                  <a:srgbClr val="494856"/>
                </a:solidFill>
                <a:latin typeface="Barlow Condensed SemiBold" pitchFamily="2" charset="77"/>
              </a:rPr>
              <a:t>bestehende</a:t>
            </a:r>
            <a:br>
              <a:rPr lang="de-DE" sz="1300" b="1" dirty="0">
                <a:solidFill>
                  <a:srgbClr val="494856"/>
                </a:solidFill>
                <a:latin typeface="Barlow Condensed SemiBold" pitchFamily="2" charset="77"/>
              </a:rPr>
            </a:br>
            <a:r>
              <a:rPr lang="de-DE" sz="1300" b="1" dirty="0">
                <a:solidFill>
                  <a:srgbClr val="494856"/>
                </a:solidFill>
                <a:latin typeface="Barlow Condensed SemiBold" pitchFamily="2" charset="77"/>
              </a:rPr>
              <a:t>Anlagen</a:t>
            </a:r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FB23B6AF-9F28-F238-FD26-272C066A7640}"/>
              </a:ext>
            </a:extLst>
          </p:cNvPr>
          <p:cNvSpPr txBox="1"/>
          <p:nvPr/>
        </p:nvSpPr>
        <p:spPr>
          <a:xfrm>
            <a:off x="6255444" y="3534036"/>
            <a:ext cx="1203289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Wasser &amp; Kohlenstoffdioxid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82A82113-ABA4-3627-F73F-DB03ECE8CC5E}"/>
              </a:ext>
            </a:extLst>
          </p:cNvPr>
          <p:cNvSpPr txBox="1"/>
          <p:nvPr/>
        </p:nvSpPr>
        <p:spPr>
          <a:xfrm>
            <a:off x="8100567" y="4063120"/>
            <a:ext cx="1203289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Schrott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A3783D41-5D88-0196-9338-51D938B40696}"/>
              </a:ext>
            </a:extLst>
          </p:cNvPr>
          <p:cNvSpPr txBox="1"/>
          <p:nvPr/>
        </p:nvSpPr>
        <p:spPr>
          <a:xfrm>
            <a:off x="9138239" y="4642919"/>
            <a:ext cx="713938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300" dirty="0">
                <a:latin typeface="Barlow Condensed" pitchFamily="2" charset="77"/>
              </a:rPr>
              <a:t>Rohstahl</a:t>
            </a:r>
          </a:p>
        </p:txBody>
      </p:sp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939C6240-BF36-C7D2-896C-237CD97DEC85}"/>
              </a:ext>
            </a:extLst>
          </p:cNvPr>
          <p:cNvCxnSpPr>
            <a:cxnSpLocks/>
          </p:cNvCxnSpPr>
          <p:nvPr/>
        </p:nvCxnSpPr>
        <p:spPr>
          <a:xfrm>
            <a:off x="8713237" y="4346256"/>
            <a:ext cx="0" cy="180000"/>
          </a:xfrm>
          <a:prstGeom prst="straightConnector1">
            <a:avLst/>
          </a:prstGeom>
          <a:ln w="12700"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hteck 124">
            <a:extLst>
              <a:ext uri="{FF2B5EF4-FFF2-40B4-BE49-F238E27FC236}">
                <a16:creationId xmlns:a16="http://schemas.microsoft.com/office/drawing/2014/main" id="{7F52830D-EA81-2CAC-AE33-DADD879DA869}"/>
              </a:ext>
            </a:extLst>
          </p:cNvPr>
          <p:cNvSpPr/>
          <p:nvPr/>
        </p:nvSpPr>
        <p:spPr>
          <a:xfrm>
            <a:off x="10018289" y="1483433"/>
            <a:ext cx="1800000" cy="1980000"/>
          </a:xfrm>
          <a:prstGeom prst="rect">
            <a:avLst/>
          </a:prstGeom>
          <a:solidFill>
            <a:srgbClr val="33608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7" name="Gerade Verbindung mit Pfeil 126">
            <a:extLst>
              <a:ext uri="{FF2B5EF4-FFF2-40B4-BE49-F238E27FC236}">
                <a16:creationId xmlns:a16="http://schemas.microsoft.com/office/drawing/2014/main" id="{6F65E806-FC50-7053-79C1-F9AEE7B2B7FC}"/>
              </a:ext>
            </a:extLst>
          </p:cNvPr>
          <p:cNvCxnSpPr>
            <a:cxnSpLocks/>
          </p:cNvCxnSpPr>
          <p:nvPr/>
        </p:nvCxnSpPr>
        <p:spPr>
          <a:xfrm>
            <a:off x="9138238" y="2854020"/>
            <a:ext cx="1323391" cy="0"/>
          </a:xfrm>
          <a:prstGeom prst="straightConnector1">
            <a:avLst/>
          </a:prstGeom>
          <a:ln w="12700">
            <a:solidFill>
              <a:srgbClr val="4948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feld 127">
            <a:extLst>
              <a:ext uri="{FF2B5EF4-FFF2-40B4-BE49-F238E27FC236}">
                <a16:creationId xmlns:a16="http://schemas.microsoft.com/office/drawing/2014/main" id="{4D3214AB-BBEF-EC65-EEAE-C62C82F3432E}"/>
              </a:ext>
            </a:extLst>
          </p:cNvPr>
          <p:cNvSpPr txBox="1"/>
          <p:nvPr/>
        </p:nvSpPr>
        <p:spPr>
          <a:xfrm>
            <a:off x="10018288" y="3071017"/>
            <a:ext cx="1800001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Sekundärmetallurgie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3542988A-0C5F-70E1-911C-E1FAB75A0ED7}"/>
              </a:ext>
            </a:extLst>
          </p:cNvPr>
          <p:cNvSpPr txBox="1"/>
          <p:nvPr/>
        </p:nvSpPr>
        <p:spPr>
          <a:xfrm>
            <a:off x="10312718" y="1483433"/>
            <a:ext cx="1203289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b="1" dirty="0">
                <a:solidFill>
                  <a:srgbClr val="494856"/>
                </a:solidFill>
                <a:latin typeface="Barlow Condensed SemiBold" pitchFamily="2" charset="77"/>
              </a:rPr>
              <a:t>bestehende</a:t>
            </a:r>
            <a:br>
              <a:rPr lang="de-DE" sz="1300" b="1" dirty="0">
                <a:solidFill>
                  <a:srgbClr val="494856"/>
                </a:solidFill>
                <a:latin typeface="Barlow Condensed SemiBold" pitchFamily="2" charset="77"/>
              </a:rPr>
            </a:br>
            <a:r>
              <a:rPr lang="de-DE" sz="1300" b="1" dirty="0">
                <a:solidFill>
                  <a:srgbClr val="494856"/>
                </a:solidFill>
                <a:latin typeface="Barlow Condensed SemiBold" pitchFamily="2" charset="77"/>
              </a:rPr>
              <a:t>Anlagen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0F32D836-59E0-D0E9-0D6F-168970702FD6}"/>
              </a:ext>
            </a:extLst>
          </p:cNvPr>
          <p:cNvSpPr txBox="1"/>
          <p:nvPr/>
        </p:nvSpPr>
        <p:spPr>
          <a:xfrm>
            <a:off x="9138239" y="2550688"/>
            <a:ext cx="713938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300" dirty="0">
                <a:latin typeface="Barlow Condensed" pitchFamily="2" charset="77"/>
              </a:rPr>
              <a:t>Rohstahl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6503C627-98D2-ADDA-F621-35CC40E8A013}"/>
              </a:ext>
            </a:extLst>
          </p:cNvPr>
          <p:cNvSpPr txBox="1"/>
          <p:nvPr/>
        </p:nvSpPr>
        <p:spPr>
          <a:xfrm>
            <a:off x="7747680" y="3074030"/>
            <a:ext cx="1931113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b="1" dirty="0">
                <a:latin typeface="Barlow Condensed SemiBold" pitchFamily="2" charset="77"/>
              </a:rPr>
              <a:t>Sauerstoff-Konverter (BOF)</a:t>
            </a: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E42B6A5A-23CD-B15A-BA59-C7064C826A3F}"/>
              </a:ext>
            </a:extLst>
          </p:cNvPr>
          <p:cNvSpPr txBox="1"/>
          <p:nvPr/>
        </p:nvSpPr>
        <p:spPr>
          <a:xfrm>
            <a:off x="8100567" y="1970648"/>
            <a:ext cx="1203289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Schrott</a:t>
            </a:r>
          </a:p>
        </p:txBody>
      </p:sp>
      <p:cxnSp>
        <p:nvCxnSpPr>
          <p:cNvPr id="134" name="Gerade Verbindung mit Pfeil 133">
            <a:extLst>
              <a:ext uri="{FF2B5EF4-FFF2-40B4-BE49-F238E27FC236}">
                <a16:creationId xmlns:a16="http://schemas.microsoft.com/office/drawing/2014/main" id="{EBBEFEBB-30B4-3B50-114C-2BE279DBD2B5}"/>
              </a:ext>
            </a:extLst>
          </p:cNvPr>
          <p:cNvCxnSpPr>
            <a:cxnSpLocks/>
          </p:cNvCxnSpPr>
          <p:nvPr/>
        </p:nvCxnSpPr>
        <p:spPr>
          <a:xfrm>
            <a:off x="8713237" y="2253784"/>
            <a:ext cx="0" cy="180000"/>
          </a:xfrm>
          <a:prstGeom prst="straightConnector1">
            <a:avLst/>
          </a:prstGeom>
          <a:ln w="12700">
            <a:solidFill>
              <a:srgbClr val="4948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mit Pfeil 136">
            <a:extLst>
              <a:ext uri="{FF2B5EF4-FFF2-40B4-BE49-F238E27FC236}">
                <a16:creationId xmlns:a16="http://schemas.microsoft.com/office/drawing/2014/main" id="{26233C7F-4D41-27EE-3197-90A37C020B26}"/>
              </a:ext>
            </a:extLst>
          </p:cNvPr>
          <p:cNvCxnSpPr>
            <a:cxnSpLocks/>
          </p:cNvCxnSpPr>
          <p:nvPr/>
        </p:nvCxnSpPr>
        <p:spPr>
          <a:xfrm>
            <a:off x="5641100" y="2854020"/>
            <a:ext cx="2625086" cy="0"/>
          </a:xfrm>
          <a:prstGeom prst="straightConnector1">
            <a:avLst/>
          </a:prstGeom>
          <a:ln w="12700">
            <a:solidFill>
              <a:srgbClr val="4948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feld 138">
            <a:extLst>
              <a:ext uri="{FF2B5EF4-FFF2-40B4-BE49-F238E27FC236}">
                <a16:creationId xmlns:a16="http://schemas.microsoft.com/office/drawing/2014/main" id="{93058A82-7F44-3A4F-BA67-6E33202610E5}"/>
              </a:ext>
            </a:extLst>
          </p:cNvPr>
          <p:cNvSpPr txBox="1"/>
          <p:nvPr/>
        </p:nvSpPr>
        <p:spPr>
          <a:xfrm>
            <a:off x="5639251" y="2550688"/>
            <a:ext cx="2625086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Roheisen</a:t>
            </a:r>
          </a:p>
        </p:txBody>
      </p:sp>
      <p:cxnSp>
        <p:nvCxnSpPr>
          <p:cNvPr id="140" name="Gerade Verbindung mit Pfeil 139">
            <a:extLst>
              <a:ext uri="{FF2B5EF4-FFF2-40B4-BE49-F238E27FC236}">
                <a16:creationId xmlns:a16="http://schemas.microsoft.com/office/drawing/2014/main" id="{06AB6A5A-4E79-5E12-3706-68A518DE8B22}"/>
              </a:ext>
            </a:extLst>
          </p:cNvPr>
          <p:cNvCxnSpPr>
            <a:cxnSpLocks/>
          </p:cNvCxnSpPr>
          <p:nvPr/>
        </p:nvCxnSpPr>
        <p:spPr>
          <a:xfrm>
            <a:off x="5639251" y="2254666"/>
            <a:ext cx="826400" cy="0"/>
          </a:xfrm>
          <a:prstGeom prst="straightConnector1">
            <a:avLst/>
          </a:prstGeom>
          <a:ln w="12700">
            <a:solidFill>
              <a:srgbClr val="4948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feld 141">
            <a:extLst>
              <a:ext uri="{FF2B5EF4-FFF2-40B4-BE49-F238E27FC236}">
                <a16:creationId xmlns:a16="http://schemas.microsoft.com/office/drawing/2014/main" id="{04A2B3BA-3D6A-4334-0A02-D0FAC6F9310F}"/>
              </a:ext>
            </a:extLst>
          </p:cNvPr>
          <p:cNvSpPr txBox="1"/>
          <p:nvPr/>
        </p:nvSpPr>
        <p:spPr>
          <a:xfrm>
            <a:off x="6567873" y="2104057"/>
            <a:ext cx="1179807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300" dirty="0">
                <a:latin typeface="Barlow Condensed" pitchFamily="2" charset="77"/>
              </a:rPr>
              <a:t>Kohlenstoffdioxid</a:t>
            </a:r>
          </a:p>
        </p:txBody>
      </p:sp>
      <p:cxnSp>
        <p:nvCxnSpPr>
          <p:cNvPr id="143" name="Gerade Verbindung mit Pfeil 142">
            <a:extLst>
              <a:ext uri="{FF2B5EF4-FFF2-40B4-BE49-F238E27FC236}">
                <a16:creationId xmlns:a16="http://schemas.microsoft.com/office/drawing/2014/main" id="{5C6B52F3-1A32-BE3F-5069-7CF1EFD0FB5A}"/>
              </a:ext>
            </a:extLst>
          </p:cNvPr>
          <p:cNvCxnSpPr>
            <a:cxnSpLocks/>
          </p:cNvCxnSpPr>
          <p:nvPr/>
        </p:nvCxnSpPr>
        <p:spPr>
          <a:xfrm>
            <a:off x="2033352" y="2854020"/>
            <a:ext cx="2748020" cy="0"/>
          </a:xfrm>
          <a:prstGeom prst="straightConnector1">
            <a:avLst/>
          </a:prstGeom>
          <a:ln w="12700">
            <a:solidFill>
              <a:srgbClr val="4948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feld 143">
            <a:extLst>
              <a:ext uri="{FF2B5EF4-FFF2-40B4-BE49-F238E27FC236}">
                <a16:creationId xmlns:a16="http://schemas.microsoft.com/office/drawing/2014/main" id="{FA88C71C-26B6-9DF1-F5AD-88E4C77CD40B}"/>
              </a:ext>
            </a:extLst>
          </p:cNvPr>
          <p:cNvSpPr txBox="1"/>
          <p:nvPr/>
        </p:nvSpPr>
        <p:spPr>
          <a:xfrm>
            <a:off x="2031503" y="2550688"/>
            <a:ext cx="2748020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Eisenerz (Fe</a:t>
            </a:r>
            <a:r>
              <a:rPr lang="de-DE" sz="1300" baseline="-25000" dirty="0">
                <a:latin typeface="Barlow Condensed" pitchFamily="2" charset="77"/>
              </a:rPr>
              <a:t>2</a:t>
            </a:r>
            <a:r>
              <a:rPr lang="de-DE" sz="1300" dirty="0">
                <a:latin typeface="Barlow Condensed" pitchFamily="2" charset="77"/>
              </a:rPr>
              <a:t>O</a:t>
            </a:r>
            <a:r>
              <a:rPr lang="de-DE" sz="1300" baseline="-25000" dirty="0">
                <a:latin typeface="Barlow Condensed" pitchFamily="2" charset="77"/>
              </a:rPr>
              <a:t>3</a:t>
            </a:r>
            <a:r>
              <a:rPr lang="de-DE" sz="1300" dirty="0">
                <a:latin typeface="Barlow Condensed" pitchFamily="2" charset="77"/>
              </a:rPr>
              <a:t>)</a:t>
            </a:r>
          </a:p>
        </p:txBody>
      </p:sp>
      <p:cxnSp>
        <p:nvCxnSpPr>
          <p:cNvPr id="146" name="Gerade Verbindung mit Pfeil 145">
            <a:extLst>
              <a:ext uri="{FF2B5EF4-FFF2-40B4-BE49-F238E27FC236}">
                <a16:creationId xmlns:a16="http://schemas.microsoft.com/office/drawing/2014/main" id="{8FA75C2E-DACC-12E9-00AB-F87AE4F28324}"/>
              </a:ext>
            </a:extLst>
          </p:cNvPr>
          <p:cNvCxnSpPr>
            <a:cxnSpLocks/>
          </p:cNvCxnSpPr>
          <p:nvPr/>
        </p:nvCxnSpPr>
        <p:spPr>
          <a:xfrm>
            <a:off x="2033352" y="2276438"/>
            <a:ext cx="2748020" cy="0"/>
          </a:xfrm>
          <a:prstGeom prst="straightConnector1">
            <a:avLst/>
          </a:prstGeom>
          <a:ln w="12700">
            <a:solidFill>
              <a:srgbClr val="4948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feld 146">
            <a:extLst>
              <a:ext uri="{FF2B5EF4-FFF2-40B4-BE49-F238E27FC236}">
                <a16:creationId xmlns:a16="http://schemas.microsoft.com/office/drawing/2014/main" id="{3508593A-D31B-885D-B321-80E51932DE87}"/>
              </a:ext>
            </a:extLst>
          </p:cNvPr>
          <p:cNvSpPr txBox="1"/>
          <p:nvPr/>
        </p:nvSpPr>
        <p:spPr>
          <a:xfrm>
            <a:off x="2031503" y="1973106"/>
            <a:ext cx="2748020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Kohlenstoff (C): Koks, Kohle</a:t>
            </a:r>
          </a:p>
        </p:txBody>
      </p: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314023F4-B8DE-DE0A-F386-1C84F49F3BC6}"/>
              </a:ext>
            </a:extLst>
          </p:cNvPr>
          <p:cNvCxnSpPr/>
          <p:nvPr/>
        </p:nvCxnSpPr>
        <p:spPr>
          <a:xfrm>
            <a:off x="458576" y="1610859"/>
            <a:ext cx="18158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feld 149">
            <a:extLst>
              <a:ext uri="{FF2B5EF4-FFF2-40B4-BE49-F238E27FC236}">
                <a16:creationId xmlns:a16="http://schemas.microsoft.com/office/drawing/2014/main" id="{CA3A4C3F-7F54-4ED6-8A96-9C346A948EF3}"/>
              </a:ext>
            </a:extLst>
          </p:cNvPr>
          <p:cNvSpPr txBox="1"/>
          <p:nvPr/>
        </p:nvSpPr>
        <p:spPr>
          <a:xfrm>
            <a:off x="640159" y="1484898"/>
            <a:ext cx="25178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>
                <a:latin typeface="Barlow Light" pitchFamily="2" charset="77"/>
              </a:rPr>
              <a:t>klassische Kohle-basierte Hochofenroute</a:t>
            </a:r>
          </a:p>
        </p:txBody>
      </p:sp>
      <p:cxnSp>
        <p:nvCxnSpPr>
          <p:cNvPr id="151" name="Gerade Verbindung 150">
            <a:extLst>
              <a:ext uri="{FF2B5EF4-FFF2-40B4-BE49-F238E27FC236}">
                <a16:creationId xmlns:a16="http://schemas.microsoft.com/office/drawing/2014/main" id="{22A743BC-B7E0-79F7-2F91-A1C17754067F}"/>
              </a:ext>
            </a:extLst>
          </p:cNvPr>
          <p:cNvCxnSpPr/>
          <p:nvPr/>
        </p:nvCxnSpPr>
        <p:spPr>
          <a:xfrm>
            <a:off x="458576" y="3708098"/>
            <a:ext cx="18158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feld 151">
            <a:extLst>
              <a:ext uri="{FF2B5EF4-FFF2-40B4-BE49-F238E27FC236}">
                <a16:creationId xmlns:a16="http://schemas.microsoft.com/office/drawing/2014/main" id="{46B98138-B058-9D3D-6605-0EF051741512}"/>
              </a:ext>
            </a:extLst>
          </p:cNvPr>
          <p:cNvSpPr txBox="1"/>
          <p:nvPr/>
        </p:nvSpPr>
        <p:spPr>
          <a:xfrm>
            <a:off x="640159" y="3582137"/>
            <a:ext cx="2649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>
                <a:latin typeface="Barlow Light" pitchFamily="2" charset="77"/>
              </a:rPr>
              <a:t>innovative SALCOS</a:t>
            </a:r>
            <a:r>
              <a:rPr lang="de-DE" sz="1000" baseline="30000" dirty="0">
                <a:latin typeface="Barlow Light" pitchFamily="2" charset="77"/>
              </a:rPr>
              <a:t>®</a:t>
            </a:r>
            <a:r>
              <a:rPr lang="de-DE" sz="1000" dirty="0">
                <a:latin typeface="Barlow Light" pitchFamily="2" charset="77"/>
              </a:rPr>
              <a:t>-Route  (Direktreduktion)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8645C96-1354-876C-E868-7BDEC2C91BB0}"/>
              </a:ext>
            </a:extLst>
          </p:cNvPr>
          <p:cNvCxnSpPr>
            <a:cxnSpLocks/>
          </p:cNvCxnSpPr>
          <p:nvPr/>
        </p:nvCxnSpPr>
        <p:spPr>
          <a:xfrm>
            <a:off x="6847940" y="4355508"/>
            <a:ext cx="0" cy="288611"/>
          </a:xfrm>
          <a:prstGeom prst="line">
            <a:avLst/>
          </a:prstGeom>
          <a:ln w="127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4D074C4-2097-78BF-FD4D-4C88AD149458}"/>
              </a:ext>
            </a:extLst>
          </p:cNvPr>
          <p:cNvSpPr txBox="1"/>
          <p:nvPr/>
        </p:nvSpPr>
        <p:spPr>
          <a:xfrm>
            <a:off x="4262314" y="1469737"/>
            <a:ext cx="1931113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b="1" dirty="0">
                <a:latin typeface="Barlow Condensed SemiBold" pitchFamily="2" charset="77"/>
              </a:rPr>
              <a:t>Hochofen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1F5EEAA1-E2C8-F4CF-6803-F55FAF8D794F}"/>
              </a:ext>
            </a:extLst>
          </p:cNvPr>
          <p:cNvCxnSpPr>
            <a:cxnSpLocks/>
          </p:cNvCxnSpPr>
          <p:nvPr/>
        </p:nvCxnSpPr>
        <p:spPr>
          <a:xfrm>
            <a:off x="2164408" y="4806817"/>
            <a:ext cx="494742" cy="0"/>
          </a:xfrm>
          <a:prstGeom prst="straightConnector1">
            <a:avLst/>
          </a:prstGeom>
          <a:ln w="12700"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2D3DE93-AD07-C6E9-0040-6AFAF1FE940A}"/>
              </a:ext>
            </a:extLst>
          </p:cNvPr>
          <p:cNvCxnSpPr>
            <a:cxnSpLocks/>
          </p:cNvCxnSpPr>
          <p:nvPr/>
        </p:nvCxnSpPr>
        <p:spPr>
          <a:xfrm>
            <a:off x="4734949" y="4840316"/>
            <a:ext cx="161305" cy="0"/>
          </a:xfrm>
          <a:prstGeom prst="straightConnector1">
            <a:avLst/>
          </a:prstGeom>
          <a:ln w="12700"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E47938B-198B-7506-F93B-2D6CC427BB56}"/>
              </a:ext>
            </a:extLst>
          </p:cNvPr>
          <p:cNvCxnSpPr>
            <a:cxnSpLocks/>
          </p:cNvCxnSpPr>
          <p:nvPr/>
        </p:nvCxnSpPr>
        <p:spPr>
          <a:xfrm>
            <a:off x="4742691" y="4642534"/>
            <a:ext cx="0" cy="197782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F8F2E72-4386-AC3B-A2E1-0DCA33BCBFED}"/>
              </a:ext>
            </a:extLst>
          </p:cNvPr>
          <p:cNvCxnSpPr>
            <a:cxnSpLocks/>
          </p:cNvCxnSpPr>
          <p:nvPr/>
        </p:nvCxnSpPr>
        <p:spPr>
          <a:xfrm flipV="1">
            <a:off x="4732675" y="4924476"/>
            <a:ext cx="161305" cy="0"/>
          </a:xfrm>
          <a:prstGeom prst="straightConnector1">
            <a:avLst/>
          </a:prstGeom>
          <a:ln w="12700"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4C47D5A1-039E-1BEB-E240-72621B483B26}"/>
              </a:ext>
            </a:extLst>
          </p:cNvPr>
          <p:cNvCxnSpPr>
            <a:cxnSpLocks/>
          </p:cNvCxnSpPr>
          <p:nvPr/>
        </p:nvCxnSpPr>
        <p:spPr>
          <a:xfrm flipV="1">
            <a:off x="4740417" y="4917359"/>
            <a:ext cx="0" cy="296243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08473DDD-29B4-7036-B71A-F1E2C6B4A505}"/>
              </a:ext>
            </a:extLst>
          </p:cNvPr>
          <p:cNvGrpSpPr/>
          <p:nvPr/>
        </p:nvGrpSpPr>
        <p:grpSpPr>
          <a:xfrm>
            <a:off x="1153593" y="2602791"/>
            <a:ext cx="742718" cy="432555"/>
            <a:chOff x="1153593" y="2530948"/>
            <a:chExt cx="742718" cy="432555"/>
          </a:xfrm>
        </p:grpSpPr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34F1131B-E9A2-180F-0A39-BC2C49289290}"/>
                </a:ext>
              </a:extLst>
            </p:cNvPr>
            <p:cNvSpPr/>
            <p:nvPr/>
          </p:nvSpPr>
          <p:spPr>
            <a:xfrm>
              <a:off x="1153593" y="2530948"/>
              <a:ext cx="597093" cy="313193"/>
            </a:xfrm>
            <a:custGeom>
              <a:avLst/>
              <a:gdLst>
                <a:gd name="connsiteX0" fmla="*/ 597094 w 597093"/>
                <a:gd name="connsiteY0" fmla="*/ 312650 h 313193"/>
                <a:gd name="connsiteX1" fmla="*/ 493534 w 597093"/>
                <a:gd name="connsiteY1" fmla="*/ 119032 h 313193"/>
                <a:gd name="connsiteX2" fmla="*/ 299694 w 597093"/>
                <a:gd name="connsiteY2" fmla="*/ 28 h 313193"/>
                <a:gd name="connsiteX3" fmla="*/ 299694 w 597093"/>
                <a:gd name="connsiteY3" fmla="*/ 3 h 313193"/>
                <a:gd name="connsiteX4" fmla="*/ 298566 w 597093"/>
                <a:gd name="connsiteY4" fmla="*/ 16 h 313193"/>
                <a:gd name="connsiteX5" fmla="*/ 297412 w 597093"/>
                <a:gd name="connsiteY5" fmla="*/ 3 h 313193"/>
                <a:gd name="connsiteX6" fmla="*/ 297412 w 597093"/>
                <a:gd name="connsiteY6" fmla="*/ 28 h 313193"/>
                <a:gd name="connsiteX7" fmla="*/ 102469 w 597093"/>
                <a:gd name="connsiteY7" fmla="*/ 121217 h 313193"/>
                <a:gd name="connsiteX8" fmla="*/ 0 w 597093"/>
                <a:gd name="connsiteY8" fmla="*/ 313193 h 313193"/>
                <a:gd name="connsiteX9" fmla="*/ 299694 w 597093"/>
                <a:gd name="connsiteY9" fmla="*/ 313193 h 313193"/>
                <a:gd name="connsiteX10" fmla="*/ 299694 w 597093"/>
                <a:gd name="connsiteY10" fmla="*/ 312650 h 313193"/>
                <a:gd name="connsiteX11" fmla="*/ 597094 w 597093"/>
                <a:gd name="connsiteY11" fmla="*/ 312650 h 31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093" h="313193">
                  <a:moveTo>
                    <a:pt x="597094" y="312650"/>
                  </a:moveTo>
                  <a:lnTo>
                    <a:pt x="493534" y="119032"/>
                  </a:lnTo>
                  <a:cubicBezTo>
                    <a:pt x="456417" y="46207"/>
                    <a:pt x="381441" y="324"/>
                    <a:pt x="299694" y="28"/>
                  </a:cubicBezTo>
                  <a:lnTo>
                    <a:pt x="299694" y="3"/>
                  </a:lnTo>
                  <a:cubicBezTo>
                    <a:pt x="299310" y="-9"/>
                    <a:pt x="298950" y="16"/>
                    <a:pt x="298566" y="16"/>
                  </a:cubicBezTo>
                  <a:cubicBezTo>
                    <a:pt x="298181" y="16"/>
                    <a:pt x="297797" y="-9"/>
                    <a:pt x="297412" y="3"/>
                  </a:cubicBezTo>
                  <a:lnTo>
                    <a:pt x="297412" y="28"/>
                  </a:lnTo>
                  <a:cubicBezTo>
                    <a:pt x="215120" y="349"/>
                    <a:pt x="139585" y="47306"/>
                    <a:pt x="102469" y="121217"/>
                  </a:cubicBezTo>
                  <a:lnTo>
                    <a:pt x="0" y="313193"/>
                  </a:lnTo>
                  <a:lnTo>
                    <a:pt x="299694" y="313193"/>
                  </a:lnTo>
                  <a:lnTo>
                    <a:pt x="299694" y="312650"/>
                  </a:lnTo>
                  <a:lnTo>
                    <a:pt x="597094" y="31265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8B957F84-CA2A-B385-7AB2-DD46EDFD2BC2}"/>
                </a:ext>
              </a:extLst>
            </p:cNvPr>
            <p:cNvSpPr/>
            <p:nvPr/>
          </p:nvSpPr>
          <p:spPr>
            <a:xfrm>
              <a:off x="1153593" y="2530948"/>
              <a:ext cx="597093" cy="313193"/>
            </a:xfrm>
            <a:custGeom>
              <a:avLst/>
              <a:gdLst>
                <a:gd name="connsiteX0" fmla="*/ 597094 w 597093"/>
                <a:gd name="connsiteY0" fmla="*/ 312650 h 313193"/>
                <a:gd name="connsiteX1" fmla="*/ 493534 w 597093"/>
                <a:gd name="connsiteY1" fmla="*/ 119032 h 313193"/>
                <a:gd name="connsiteX2" fmla="*/ 299694 w 597093"/>
                <a:gd name="connsiteY2" fmla="*/ 28 h 313193"/>
                <a:gd name="connsiteX3" fmla="*/ 299694 w 597093"/>
                <a:gd name="connsiteY3" fmla="*/ 3 h 313193"/>
                <a:gd name="connsiteX4" fmla="*/ 298566 w 597093"/>
                <a:gd name="connsiteY4" fmla="*/ 16 h 313193"/>
                <a:gd name="connsiteX5" fmla="*/ 297412 w 597093"/>
                <a:gd name="connsiteY5" fmla="*/ 3 h 313193"/>
                <a:gd name="connsiteX6" fmla="*/ 297412 w 597093"/>
                <a:gd name="connsiteY6" fmla="*/ 28 h 313193"/>
                <a:gd name="connsiteX7" fmla="*/ 102469 w 597093"/>
                <a:gd name="connsiteY7" fmla="*/ 121217 h 313193"/>
                <a:gd name="connsiteX8" fmla="*/ 0 w 597093"/>
                <a:gd name="connsiteY8" fmla="*/ 313193 h 313193"/>
                <a:gd name="connsiteX9" fmla="*/ 299694 w 597093"/>
                <a:gd name="connsiteY9" fmla="*/ 313193 h 313193"/>
                <a:gd name="connsiteX10" fmla="*/ 299694 w 597093"/>
                <a:gd name="connsiteY10" fmla="*/ 312650 h 313193"/>
                <a:gd name="connsiteX11" fmla="*/ 597094 w 597093"/>
                <a:gd name="connsiteY11" fmla="*/ 312650 h 31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093" h="313193">
                  <a:moveTo>
                    <a:pt x="597094" y="312650"/>
                  </a:moveTo>
                  <a:lnTo>
                    <a:pt x="493534" y="119032"/>
                  </a:lnTo>
                  <a:cubicBezTo>
                    <a:pt x="456417" y="46207"/>
                    <a:pt x="381441" y="324"/>
                    <a:pt x="299694" y="28"/>
                  </a:cubicBezTo>
                  <a:lnTo>
                    <a:pt x="299694" y="3"/>
                  </a:lnTo>
                  <a:cubicBezTo>
                    <a:pt x="299310" y="-9"/>
                    <a:pt x="298950" y="16"/>
                    <a:pt x="298566" y="16"/>
                  </a:cubicBezTo>
                  <a:cubicBezTo>
                    <a:pt x="298181" y="16"/>
                    <a:pt x="297797" y="-9"/>
                    <a:pt x="297412" y="3"/>
                  </a:cubicBezTo>
                  <a:lnTo>
                    <a:pt x="297412" y="28"/>
                  </a:lnTo>
                  <a:cubicBezTo>
                    <a:pt x="215120" y="349"/>
                    <a:pt x="139585" y="47306"/>
                    <a:pt x="102469" y="121217"/>
                  </a:cubicBezTo>
                  <a:lnTo>
                    <a:pt x="0" y="313193"/>
                  </a:lnTo>
                  <a:lnTo>
                    <a:pt x="299694" y="313193"/>
                  </a:lnTo>
                  <a:lnTo>
                    <a:pt x="299694" y="312650"/>
                  </a:lnTo>
                  <a:lnTo>
                    <a:pt x="597094" y="312650"/>
                  </a:ln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 26">
              <a:extLst>
                <a:ext uri="{FF2B5EF4-FFF2-40B4-BE49-F238E27FC236}">
                  <a16:creationId xmlns:a16="http://schemas.microsoft.com/office/drawing/2014/main" id="{E562D9AF-40A8-968F-9990-C5C1A362FA62}"/>
                </a:ext>
              </a:extLst>
            </p:cNvPr>
            <p:cNvSpPr/>
            <p:nvPr/>
          </p:nvSpPr>
          <p:spPr>
            <a:xfrm>
              <a:off x="1153593" y="2530948"/>
              <a:ext cx="597093" cy="313193"/>
            </a:xfrm>
            <a:custGeom>
              <a:avLst/>
              <a:gdLst>
                <a:gd name="connsiteX0" fmla="*/ 597094 w 597093"/>
                <a:gd name="connsiteY0" fmla="*/ 312650 h 313193"/>
                <a:gd name="connsiteX1" fmla="*/ 493534 w 597093"/>
                <a:gd name="connsiteY1" fmla="*/ 119032 h 313193"/>
                <a:gd name="connsiteX2" fmla="*/ 299694 w 597093"/>
                <a:gd name="connsiteY2" fmla="*/ 28 h 313193"/>
                <a:gd name="connsiteX3" fmla="*/ 299694 w 597093"/>
                <a:gd name="connsiteY3" fmla="*/ 3 h 313193"/>
                <a:gd name="connsiteX4" fmla="*/ 298566 w 597093"/>
                <a:gd name="connsiteY4" fmla="*/ 16 h 313193"/>
                <a:gd name="connsiteX5" fmla="*/ 297412 w 597093"/>
                <a:gd name="connsiteY5" fmla="*/ 3 h 313193"/>
                <a:gd name="connsiteX6" fmla="*/ 297412 w 597093"/>
                <a:gd name="connsiteY6" fmla="*/ 28 h 313193"/>
                <a:gd name="connsiteX7" fmla="*/ 102469 w 597093"/>
                <a:gd name="connsiteY7" fmla="*/ 121217 h 313193"/>
                <a:gd name="connsiteX8" fmla="*/ 0 w 597093"/>
                <a:gd name="connsiteY8" fmla="*/ 313193 h 313193"/>
                <a:gd name="connsiteX9" fmla="*/ 299694 w 597093"/>
                <a:gd name="connsiteY9" fmla="*/ 313193 h 313193"/>
                <a:gd name="connsiteX10" fmla="*/ 299694 w 597093"/>
                <a:gd name="connsiteY10" fmla="*/ 312650 h 313193"/>
                <a:gd name="connsiteX11" fmla="*/ 597094 w 597093"/>
                <a:gd name="connsiteY11" fmla="*/ 312650 h 31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093" h="313193">
                  <a:moveTo>
                    <a:pt x="597094" y="312650"/>
                  </a:moveTo>
                  <a:lnTo>
                    <a:pt x="493534" y="119032"/>
                  </a:lnTo>
                  <a:cubicBezTo>
                    <a:pt x="456417" y="46207"/>
                    <a:pt x="381441" y="324"/>
                    <a:pt x="299694" y="28"/>
                  </a:cubicBezTo>
                  <a:lnTo>
                    <a:pt x="299694" y="3"/>
                  </a:lnTo>
                  <a:cubicBezTo>
                    <a:pt x="299310" y="-9"/>
                    <a:pt x="298950" y="16"/>
                    <a:pt x="298566" y="16"/>
                  </a:cubicBezTo>
                  <a:cubicBezTo>
                    <a:pt x="298181" y="16"/>
                    <a:pt x="297797" y="-9"/>
                    <a:pt x="297412" y="3"/>
                  </a:cubicBezTo>
                  <a:lnTo>
                    <a:pt x="297412" y="28"/>
                  </a:lnTo>
                  <a:cubicBezTo>
                    <a:pt x="215120" y="349"/>
                    <a:pt x="139585" y="47306"/>
                    <a:pt x="102469" y="121217"/>
                  </a:cubicBezTo>
                  <a:lnTo>
                    <a:pt x="0" y="313193"/>
                  </a:lnTo>
                  <a:lnTo>
                    <a:pt x="299694" y="313193"/>
                  </a:lnTo>
                  <a:lnTo>
                    <a:pt x="299694" y="312650"/>
                  </a:lnTo>
                  <a:lnTo>
                    <a:pt x="597094" y="31265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id="{A5D69CB4-5FBD-AFD8-49A3-AEA58BE6A093}"/>
                </a:ext>
              </a:extLst>
            </p:cNvPr>
            <p:cNvSpPr/>
            <p:nvPr/>
          </p:nvSpPr>
          <p:spPr>
            <a:xfrm>
              <a:off x="1153593" y="2530948"/>
              <a:ext cx="597093" cy="313193"/>
            </a:xfrm>
            <a:custGeom>
              <a:avLst/>
              <a:gdLst>
                <a:gd name="connsiteX0" fmla="*/ 597094 w 597093"/>
                <a:gd name="connsiteY0" fmla="*/ 312650 h 313193"/>
                <a:gd name="connsiteX1" fmla="*/ 493534 w 597093"/>
                <a:gd name="connsiteY1" fmla="*/ 119032 h 313193"/>
                <a:gd name="connsiteX2" fmla="*/ 299694 w 597093"/>
                <a:gd name="connsiteY2" fmla="*/ 28 h 313193"/>
                <a:gd name="connsiteX3" fmla="*/ 299694 w 597093"/>
                <a:gd name="connsiteY3" fmla="*/ 3 h 313193"/>
                <a:gd name="connsiteX4" fmla="*/ 298566 w 597093"/>
                <a:gd name="connsiteY4" fmla="*/ 16 h 313193"/>
                <a:gd name="connsiteX5" fmla="*/ 297412 w 597093"/>
                <a:gd name="connsiteY5" fmla="*/ 3 h 313193"/>
                <a:gd name="connsiteX6" fmla="*/ 297412 w 597093"/>
                <a:gd name="connsiteY6" fmla="*/ 28 h 313193"/>
                <a:gd name="connsiteX7" fmla="*/ 102469 w 597093"/>
                <a:gd name="connsiteY7" fmla="*/ 121217 h 313193"/>
                <a:gd name="connsiteX8" fmla="*/ 0 w 597093"/>
                <a:gd name="connsiteY8" fmla="*/ 313193 h 313193"/>
                <a:gd name="connsiteX9" fmla="*/ 299694 w 597093"/>
                <a:gd name="connsiteY9" fmla="*/ 313193 h 313193"/>
                <a:gd name="connsiteX10" fmla="*/ 299694 w 597093"/>
                <a:gd name="connsiteY10" fmla="*/ 312650 h 313193"/>
                <a:gd name="connsiteX11" fmla="*/ 597094 w 597093"/>
                <a:gd name="connsiteY11" fmla="*/ 312650 h 31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093" h="313193">
                  <a:moveTo>
                    <a:pt x="597094" y="312650"/>
                  </a:moveTo>
                  <a:lnTo>
                    <a:pt x="493534" y="119032"/>
                  </a:lnTo>
                  <a:cubicBezTo>
                    <a:pt x="456417" y="46207"/>
                    <a:pt x="381441" y="324"/>
                    <a:pt x="299694" y="28"/>
                  </a:cubicBezTo>
                  <a:lnTo>
                    <a:pt x="299694" y="3"/>
                  </a:lnTo>
                  <a:cubicBezTo>
                    <a:pt x="299310" y="-9"/>
                    <a:pt x="298950" y="16"/>
                    <a:pt x="298566" y="16"/>
                  </a:cubicBezTo>
                  <a:cubicBezTo>
                    <a:pt x="298181" y="16"/>
                    <a:pt x="297797" y="-9"/>
                    <a:pt x="297412" y="3"/>
                  </a:cubicBezTo>
                  <a:lnTo>
                    <a:pt x="297412" y="28"/>
                  </a:lnTo>
                  <a:cubicBezTo>
                    <a:pt x="215120" y="349"/>
                    <a:pt x="139585" y="47306"/>
                    <a:pt x="102469" y="121217"/>
                  </a:cubicBezTo>
                  <a:lnTo>
                    <a:pt x="0" y="313193"/>
                  </a:lnTo>
                  <a:lnTo>
                    <a:pt x="299694" y="313193"/>
                  </a:lnTo>
                  <a:lnTo>
                    <a:pt x="299694" y="312650"/>
                  </a:lnTo>
                  <a:lnTo>
                    <a:pt x="597094" y="312650"/>
                  </a:ln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 28">
              <a:extLst>
                <a:ext uri="{FF2B5EF4-FFF2-40B4-BE49-F238E27FC236}">
                  <a16:creationId xmlns:a16="http://schemas.microsoft.com/office/drawing/2014/main" id="{53CB8E7A-6013-21E9-0CE9-36650627A3E4}"/>
                </a:ext>
              </a:extLst>
            </p:cNvPr>
            <p:cNvSpPr/>
            <p:nvPr/>
          </p:nvSpPr>
          <p:spPr>
            <a:xfrm>
              <a:off x="1815085" y="2786467"/>
              <a:ext cx="81226" cy="79541"/>
            </a:xfrm>
            <a:custGeom>
              <a:avLst/>
              <a:gdLst>
                <a:gd name="connsiteX0" fmla="*/ 0 w 81226"/>
                <a:gd name="connsiteY0" fmla="*/ 39771 h 79541"/>
                <a:gd name="connsiteX1" fmla="*/ 40613 w 81226"/>
                <a:gd name="connsiteY1" fmla="*/ 79541 h 79541"/>
                <a:gd name="connsiteX2" fmla="*/ 81226 w 81226"/>
                <a:gd name="connsiteY2" fmla="*/ 39771 h 79541"/>
                <a:gd name="connsiteX3" fmla="*/ 40613 w 81226"/>
                <a:gd name="connsiteY3" fmla="*/ 0 h 79541"/>
                <a:gd name="connsiteX4" fmla="*/ 0 w 81226"/>
                <a:gd name="connsiteY4" fmla="*/ 39771 h 7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26" h="79541">
                  <a:moveTo>
                    <a:pt x="0" y="39771"/>
                  </a:moveTo>
                  <a:cubicBezTo>
                    <a:pt x="0" y="61737"/>
                    <a:pt x="18180" y="79541"/>
                    <a:pt x="40613" y="79541"/>
                  </a:cubicBezTo>
                  <a:cubicBezTo>
                    <a:pt x="63046" y="79541"/>
                    <a:pt x="81226" y="61737"/>
                    <a:pt x="81226" y="39771"/>
                  </a:cubicBezTo>
                  <a:cubicBezTo>
                    <a:pt x="81226" y="17805"/>
                    <a:pt x="63046" y="0"/>
                    <a:pt x="40613" y="0"/>
                  </a:cubicBezTo>
                  <a:cubicBezTo>
                    <a:pt x="18180" y="0"/>
                    <a:pt x="0" y="17805"/>
                    <a:pt x="0" y="39771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id="{FEDC4883-0A34-B5D6-4195-DB9503EB6873}"/>
                </a:ext>
              </a:extLst>
            </p:cNvPr>
            <p:cNvSpPr/>
            <p:nvPr/>
          </p:nvSpPr>
          <p:spPr>
            <a:xfrm>
              <a:off x="1815085" y="2786467"/>
              <a:ext cx="81226" cy="79541"/>
            </a:xfrm>
            <a:custGeom>
              <a:avLst/>
              <a:gdLst>
                <a:gd name="connsiteX0" fmla="*/ 81226 w 81226"/>
                <a:gd name="connsiteY0" fmla="*/ 39771 h 79541"/>
                <a:gd name="connsiteX1" fmla="*/ 40613 w 81226"/>
                <a:gd name="connsiteY1" fmla="*/ 79541 h 79541"/>
                <a:gd name="connsiteX2" fmla="*/ 0 w 81226"/>
                <a:gd name="connsiteY2" fmla="*/ 39771 h 79541"/>
                <a:gd name="connsiteX3" fmla="*/ 40613 w 81226"/>
                <a:gd name="connsiteY3" fmla="*/ 0 h 79541"/>
                <a:gd name="connsiteX4" fmla="*/ 81226 w 81226"/>
                <a:gd name="connsiteY4" fmla="*/ 39771 h 7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26" h="79541">
                  <a:moveTo>
                    <a:pt x="81226" y="39771"/>
                  </a:moveTo>
                  <a:cubicBezTo>
                    <a:pt x="81226" y="61735"/>
                    <a:pt x="63043" y="79541"/>
                    <a:pt x="40613" y="79541"/>
                  </a:cubicBezTo>
                  <a:cubicBezTo>
                    <a:pt x="18183" y="79541"/>
                    <a:pt x="0" y="61735"/>
                    <a:pt x="0" y="39771"/>
                  </a:cubicBezTo>
                  <a:cubicBezTo>
                    <a:pt x="0" y="17806"/>
                    <a:pt x="18183" y="0"/>
                    <a:pt x="40613" y="0"/>
                  </a:cubicBezTo>
                  <a:cubicBezTo>
                    <a:pt x="63043" y="0"/>
                    <a:pt x="81226" y="17806"/>
                    <a:pt x="81226" y="39771"/>
                  </a:cubicBez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id="{82EA8DFC-C027-1100-ACC3-19ABB5B9953C}"/>
                </a:ext>
              </a:extLst>
            </p:cNvPr>
            <p:cNvSpPr/>
            <p:nvPr/>
          </p:nvSpPr>
          <p:spPr>
            <a:xfrm>
              <a:off x="1658882" y="2767366"/>
              <a:ext cx="111001" cy="94284"/>
            </a:xfrm>
            <a:custGeom>
              <a:avLst/>
              <a:gdLst>
                <a:gd name="connsiteX0" fmla="*/ 0 w 111001"/>
                <a:gd name="connsiteY0" fmla="*/ 47142 h 94284"/>
                <a:gd name="connsiteX1" fmla="*/ 55494 w 111001"/>
                <a:gd name="connsiteY1" fmla="*/ 94284 h 94284"/>
                <a:gd name="connsiteX2" fmla="*/ 111001 w 111001"/>
                <a:gd name="connsiteY2" fmla="*/ 47142 h 94284"/>
                <a:gd name="connsiteX3" fmla="*/ 55494 w 111001"/>
                <a:gd name="connsiteY3" fmla="*/ 0 h 94284"/>
                <a:gd name="connsiteX4" fmla="*/ 0 w 111001"/>
                <a:gd name="connsiteY4" fmla="*/ 47142 h 9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01" h="94284">
                  <a:moveTo>
                    <a:pt x="0" y="47142"/>
                  </a:moveTo>
                  <a:cubicBezTo>
                    <a:pt x="0" y="73170"/>
                    <a:pt x="24852" y="94284"/>
                    <a:pt x="55494" y="94284"/>
                  </a:cubicBezTo>
                  <a:cubicBezTo>
                    <a:pt x="86150" y="94284"/>
                    <a:pt x="111001" y="73170"/>
                    <a:pt x="111001" y="47142"/>
                  </a:cubicBezTo>
                  <a:cubicBezTo>
                    <a:pt x="111001" y="21114"/>
                    <a:pt x="86150" y="0"/>
                    <a:pt x="55494" y="0"/>
                  </a:cubicBezTo>
                  <a:cubicBezTo>
                    <a:pt x="24864" y="0"/>
                    <a:pt x="0" y="21114"/>
                    <a:pt x="0" y="47142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 31">
              <a:extLst>
                <a:ext uri="{FF2B5EF4-FFF2-40B4-BE49-F238E27FC236}">
                  <a16:creationId xmlns:a16="http://schemas.microsoft.com/office/drawing/2014/main" id="{E73BA544-9B6E-4BB7-902C-1EDBF7A7695D}"/>
                </a:ext>
              </a:extLst>
            </p:cNvPr>
            <p:cNvSpPr/>
            <p:nvPr/>
          </p:nvSpPr>
          <p:spPr>
            <a:xfrm>
              <a:off x="1658882" y="2767366"/>
              <a:ext cx="111001" cy="94284"/>
            </a:xfrm>
            <a:custGeom>
              <a:avLst/>
              <a:gdLst>
                <a:gd name="connsiteX0" fmla="*/ 0 w 111001"/>
                <a:gd name="connsiteY0" fmla="*/ 47142 h 94284"/>
                <a:gd name="connsiteX1" fmla="*/ 55494 w 111001"/>
                <a:gd name="connsiteY1" fmla="*/ 94284 h 94284"/>
                <a:gd name="connsiteX2" fmla="*/ 111001 w 111001"/>
                <a:gd name="connsiteY2" fmla="*/ 47142 h 94284"/>
                <a:gd name="connsiteX3" fmla="*/ 55494 w 111001"/>
                <a:gd name="connsiteY3" fmla="*/ 0 h 94284"/>
                <a:gd name="connsiteX4" fmla="*/ 0 w 111001"/>
                <a:gd name="connsiteY4" fmla="*/ 47142 h 9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01" h="94284">
                  <a:moveTo>
                    <a:pt x="0" y="47142"/>
                  </a:moveTo>
                  <a:cubicBezTo>
                    <a:pt x="0" y="73170"/>
                    <a:pt x="24852" y="94284"/>
                    <a:pt x="55494" y="94284"/>
                  </a:cubicBezTo>
                  <a:cubicBezTo>
                    <a:pt x="86150" y="94284"/>
                    <a:pt x="111001" y="73170"/>
                    <a:pt x="111001" y="47142"/>
                  </a:cubicBezTo>
                  <a:cubicBezTo>
                    <a:pt x="111001" y="21114"/>
                    <a:pt x="86150" y="0"/>
                    <a:pt x="55494" y="0"/>
                  </a:cubicBezTo>
                  <a:cubicBezTo>
                    <a:pt x="24864" y="0"/>
                    <a:pt x="0" y="21114"/>
                    <a:pt x="0" y="47142"/>
                  </a:cubicBez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id="{8EF84EDD-F261-070E-9976-E9AAA04E8A3C}"/>
                </a:ext>
              </a:extLst>
            </p:cNvPr>
            <p:cNvSpPr/>
            <p:nvPr/>
          </p:nvSpPr>
          <p:spPr>
            <a:xfrm>
              <a:off x="1522522" y="2811680"/>
              <a:ext cx="122521" cy="104310"/>
            </a:xfrm>
            <a:custGeom>
              <a:avLst/>
              <a:gdLst>
                <a:gd name="connsiteX0" fmla="*/ 0 w 122521"/>
                <a:gd name="connsiteY0" fmla="*/ 52155 h 104310"/>
                <a:gd name="connsiteX1" fmla="*/ 61261 w 122521"/>
                <a:gd name="connsiteY1" fmla="*/ 104310 h 104310"/>
                <a:gd name="connsiteX2" fmla="*/ 122522 w 122521"/>
                <a:gd name="connsiteY2" fmla="*/ 52155 h 104310"/>
                <a:gd name="connsiteX3" fmla="*/ 61261 w 122521"/>
                <a:gd name="connsiteY3" fmla="*/ 0 h 104310"/>
                <a:gd name="connsiteX4" fmla="*/ 0 w 122521"/>
                <a:gd name="connsiteY4" fmla="*/ 52155 h 10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21" h="104310">
                  <a:moveTo>
                    <a:pt x="0" y="52155"/>
                  </a:moveTo>
                  <a:cubicBezTo>
                    <a:pt x="0" y="80961"/>
                    <a:pt x="27431" y="104310"/>
                    <a:pt x="61261" y="104310"/>
                  </a:cubicBezTo>
                  <a:cubicBezTo>
                    <a:pt x="95091" y="104310"/>
                    <a:pt x="122522" y="80961"/>
                    <a:pt x="122522" y="52155"/>
                  </a:cubicBezTo>
                  <a:cubicBezTo>
                    <a:pt x="122522" y="23349"/>
                    <a:pt x="95091" y="0"/>
                    <a:pt x="61261" y="0"/>
                  </a:cubicBezTo>
                  <a:cubicBezTo>
                    <a:pt x="27431" y="0"/>
                    <a:pt x="0" y="23349"/>
                    <a:pt x="0" y="52155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id="{A582EB3C-481A-2FE6-F60F-70CE2F0C38BF}"/>
                </a:ext>
              </a:extLst>
            </p:cNvPr>
            <p:cNvSpPr/>
            <p:nvPr/>
          </p:nvSpPr>
          <p:spPr>
            <a:xfrm>
              <a:off x="1522521" y="2811680"/>
              <a:ext cx="122521" cy="104310"/>
            </a:xfrm>
            <a:custGeom>
              <a:avLst/>
              <a:gdLst>
                <a:gd name="connsiteX0" fmla="*/ 122522 w 122521"/>
                <a:gd name="connsiteY0" fmla="*/ 52155 h 104310"/>
                <a:gd name="connsiteX1" fmla="*/ 61261 w 122521"/>
                <a:gd name="connsiteY1" fmla="*/ 104310 h 104310"/>
                <a:gd name="connsiteX2" fmla="*/ 0 w 122521"/>
                <a:gd name="connsiteY2" fmla="*/ 52155 h 104310"/>
                <a:gd name="connsiteX3" fmla="*/ 61261 w 122521"/>
                <a:gd name="connsiteY3" fmla="*/ 0 h 104310"/>
                <a:gd name="connsiteX4" fmla="*/ 122522 w 122521"/>
                <a:gd name="connsiteY4" fmla="*/ 52155 h 10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21" h="104310">
                  <a:moveTo>
                    <a:pt x="122522" y="52155"/>
                  </a:moveTo>
                  <a:cubicBezTo>
                    <a:pt x="122522" y="80959"/>
                    <a:pt x="95094" y="104310"/>
                    <a:pt x="61261" y="104310"/>
                  </a:cubicBezTo>
                  <a:cubicBezTo>
                    <a:pt x="27427" y="104310"/>
                    <a:pt x="0" y="80959"/>
                    <a:pt x="0" y="52155"/>
                  </a:cubicBezTo>
                  <a:cubicBezTo>
                    <a:pt x="0" y="23351"/>
                    <a:pt x="27427" y="0"/>
                    <a:pt x="61261" y="0"/>
                  </a:cubicBezTo>
                  <a:cubicBezTo>
                    <a:pt x="95094" y="0"/>
                    <a:pt x="122522" y="23351"/>
                    <a:pt x="122522" y="52155"/>
                  </a:cubicBez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 36">
              <a:extLst>
                <a:ext uri="{FF2B5EF4-FFF2-40B4-BE49-F238E27FC236}">
                  <a16:creationId xmlns:a16="http://schemas.microsoft.com/office/drawing/2014/main" id="{04433727-1132-A3BA-FEBB-BF6CCD26263C}"/>
                </a:ext>
              </a:extLst>
            </p:cNvPr>
            <p:cNvSpPr/>
            <p:nvPr/>
          </p:nvSpPr>
          <p:spPr>
            <a:xfrm>
              <a:off x="1615752" y="2831955"/>
              <a:ext cx="152060" cy="131548"/>
            </a:xfrm>
            <a:custGeom>
              <a:avLst/>
              <a:gdLst>
                <a:gd name="connsiteX0" fmla="*/ 0 w 152060"/>
                <a:gd name="connsiteY0" fmla="*/ 65774 h 131548"/>
                <a:gd name="connsiteX1" fmla="*/ 76030 w 152060"/>
                <a:gd name="connsiteY1" fmla="*/ 131548 h 131548"/>
                <a:gd name="connsiteX2" fmla="*/ 152061 w 152060"/>
                <a:gd name="connsiteY2" fmla="*/ 65774 h 131548"/>
                <a:gd name="connsiteX3" fmla="*/ 76030 w 152060"/>
                <a:gd name="connsiteY3" fmla="*/ 0 h 131548"/>
                <a:gd name="connsiteX4" fmla="*/ 0 w 152060"/>
                <a:gd name="connsiteY4" fmla="*/ 65774 h 13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60" h="131548">
                  <a:moveTo>
                    <a:pt x="0" y="65774"/>
                  </a:moveTo>
                  <a:cubicBezTo>
                    <a:pt x="0" y="102100"/>
                    <a:pt x="34041" y="131548"/>
                    <a:pt x="76030" y="131548"/>
                  </a:cubicBezTo>
                  <a:cubicBezTo>
                    <a:pt x="118020" y="131548"/>
                    <a:pt x="152061" y="102100"/>
                    <a:pt x="152061" y="65774"/>
                  </a:cubicBezTo>
                  <a:cubicBezTo>
                    <a:pt x="152061" y="29448"/>
                    <a:pt x="118020" y="0"/>
                    <a:pt x="76030" y="0"/>
                  </a:cubicBezTo>
                  <a:cubicBezTo>
                    <a:pt x="34041" y="0"/>
                    <a:pt x="0" y="29448"/>
                    <a:pt x="0" y="65774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 37">
              <a:extLst>
                <a:ext uri="{FF2B5EF4-FFF2-40B4-BE49-F238E27FC236}">
                  <a16:creationId xmlns:a16="http://schemas.microsoft.com/office/drawing/2014/main" id="{9CFD5693-37A5-BA93-0B83-10D770489F9C}"/>
                </a:ext>
              </a:extLst>
            </p:cNvPr>
            <p:cNvSpPr/>
            <p:nvPr/>
          </p:nvSpPr>
          <p:spPr>
            <a:xfrm>
              <a:off x="1615752" y="2831954"/>
              <a:ext cx="152060" cy="131548"/>
            </a:xfrm>
            <a:custGeom>
              <a:avLst/>
              <a:gdLst>
                <a:gd name="connsiteX0" fmla="*/ 152061 w 152060"/>
                <a:gd name="connsiteY0" fmla="*/ 65774 h 131548"/>
                <a:gd name="connsiteX1" fmla="*/ 76030 w 152060"/>
                <a:gd name="connsiteY1" fmla="*/ 131548 h 131548"/>
                <a:gd name="connsiteX2" fmla="*/ 0 w 152060"/>
                <a:gd name="connsiteY2" fmla="*/ 65774 h 131548"/>
                <a:gd name="connsiteX3" fmla="*/ 76030 w 152060"/>
                <a:gd name="connsiteY3" fmla="*/ 0 h 131548"/>
                <a:gd name="connsiteX4" fmla="*/ 152061 w 152060"/>
                <a:gd name="connsiteY4" fmla="*/ 65774 h 13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60" h="131548">
                  <a:moveTo>
                    <a:pt x="152061" y="65774"/>
                  </a:moveTo>
                  <a:cubicBezTo>
                    <a:pt x="152061" y="102100"/>
                    <a:pt x="118021" y="131548"/>
                    <a:pt x="76030" y="131548"/>
                  </a:cubicBezTo>
                  <a:cubicBezTo>
                    <a:pt x="34040" y="131548"/>
                    <a:pt x="0" y="102100"/>
                    <a:pt x="0" y="65774"/>
                  </a:cubicBezTo>
                  <a:cubicBezTo>
                    <a:pt x="0" y="29448"/>
                    <a:pt x="34040" y="0"/>
                    <a:pt x="76030" y="0"/>
                  </a:cubicBezTo>
                  <a:cubicBezTo>
                    <a:pt x="118021" y="0"/>
                    <a:pt x="152061" y="29448"/>
                    <a:pt x="152061" y="65774"/>
                  </a:cubicBez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BF6328D6-B407-B737-4D66-7FA445BCD898}"/>
              </a:ext>
            </a:extLst>
          </p:cNvPr>
          <p:cNvGrpSpPr/>
          <p:nvPr/>
        </p:nvGrpSpPr>
        <p:grpSpPr>
          <a:xfrm>
            <a:off x="7005079" y="1574186"/>
            <a:ext cx="324108" cy="588623"/>
            <a:chOff x="6913640" y="1574186"/>
            <a:chExt cx="324108" cy="588623"/>
          </a:xfrm>
        </p:grpSpPr>
        <p:sp>
          <p:nvSpPr>
            <p:cNvPr id="39" name="Freihandform 38">
              <a:extLst>
                <a:ext uri="{FF2B5EF4-FFF2-40B4-BE49-F238E27FC236}">
                  <a16:creationId xmlns:a16="http://schemas.microsoft.com/office/drawing/2014/main" id="{B53B1CEB-22AD-492A-C427-B9F78216640E}"/>
                </a:ext>
              </a:extLst>
            </p:cNvPr>
            <p:cNvSpPr/>
            <p:nvPr/>
          </p:nvSpPr>
          <p:spPr>
            <a:xfrm>
              <a:off x="7095897" y="1863163"/>
              <a:ext cx="93926" cy="98387"/>
            </a:xfrm>
            <a:custGeom>
              <a:avLst/>
              <a:gdLst>
                <a:gd name="connsiteX0" fmla="*/ 93790 w 93926"/>
                <a:gd name="connsiteY0" fmla="*/ 45471 h 98387"/>
                <a:gd name="connsiteX1" fmla="*/ 43418 w 93926"/>
                <a:gd name="connsiteY1" fmla="*/ 144 h 98387"/>
                <a:gd name="connsiteX2" fmla="*/ 138 w 93926"/>
                <a:gd name="connsiteY2" fmla="*/ 52917 h 98387"/>
                <a:gd name="connsiteX3" fmla="*/ 50523 w 93926"/>
                <a:gd name="connsiteY3" fmla="*/ 98244 h 98387"/>
                <a:gd name="connsiteX4" fmla="*/ 93790 w 93926"/>
                <a:gd name="connsiteY4" fmla="*/ 45471 h 9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26" h="98387">
                  <a:moveTo>
                    <a:pt x="93790" y="45471"/>
                  </a:moveTo>
                  <a:cubicBezTo>
                    <a:pt x="91831" y="18369"/>
                    <a:pt x="69274" y="-1918"/>
                    <a:pt x="43418" y="144"/>
                  </a:cubicBezTo>
                  <a:cubicBezTo>
                    <a:pt x="17549" y="2194"/>
                    <a:pt x="-1834" y="25814"/>
                    <a:pt x="138" y="52917"/>
                  </a:cubicBezTo>
                  <a:cubicBezTo>
                    <a:pt x="2098" y="80019"/>
                    <a:pt x="24643" y="100306"/>
                    <a:pt x="50523" y="98244"/>
                  </a:cubicBezTo>
                  <a:cubicBezTo>
                    <a:pt x="76367" y="96194"/>
                    <a:pt x="95750" y="72574"/>
                    <a:pt x="93790" y="45471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 39">
              <a:extLst>
                <a:ext uri="{FF2B5EF4-FFF2-40B4-BE49-F238E27FC236}">
                  <a16:creationId xmlns:a16="http://schemas.microsoft.com/office/drawing/2014/main" id="{DA1842A4-B81E-8AAE-2440-F9062340A9FA}"/>
                </a:ext>
              </a:extLst>
            </p:cNvPr>
            <p:cNvSpPr/>
            <p:nvPr/>
          </p:nvSpPr>
          <p:spPr>
            <a:xfrm>
              <a:off x="7095897" y="1863163"/>
              <a:ext cx="93926" cy="98387"/>
            </a:xfrm>
            <a:custGeom>
              <a:avLst/>
              <a:gdLst>
                <a:gd name="connsiteX0" fmla="*/ 93790 w 93926"/>
                <a:gd name="connsiteY0" fmla="*/ 45471 h 98387"/>
                <a:gd name="connsiteX1" fmla="*/ 43418 w 93926"/>
                <a:gd name="connsiteY1" fmla="*/ 144 h 98387"/>
                <a:gd name="connsiteX2" fmla="*/ 138 w 93926"/>
                <a:gd name="connsiteY2" fmla="*/ 52917 h 98387"/>
                <a:gd name="connsiteX3" fmla="*/ 50523 w 93926"/>
                <a:gd name="connsiteY3" fmla="*/ 98244 h 98387"/>
                <a:gd name="connsiteX4" fmla="*/ 93790 w 93926"/>
                <a:gd name="connsiteY4" fmla="*/ 45471 h 9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26" h="98387">
                  <a:moveTo>
                    <a:pt x="93790" y="45471"/>
                  </a:moveTo>
                  <a:cubicBezTo>
                    <a:pt x="91831" y="18369"/>
                    <a:pt x="69274" y="-1918"/>
                    <a:pt x="43418" y="144"/>
                  </a:cubicBezTo>
                  <a:cubicBezTo>
                    <a:pt x="17549" y="2194"/>
                    <a:pt x="-1834" y="25814"/>
                    <a:pt x="138" y="52917"/>
                  </a:cubicBezTo>
                  <a:cubicBezTo>
                    <a:pt x="2098" y="80019"/>
                    <a:pt x="24643" y="100306"/>
                    <a:pt x="50523" y="98244"/>
                  </a:cubicBezTo>
                  <a:cubicBezTo>
                    <a:pt x="76367" y="96194"/>
                    <a:pt x="95750" y="72574"/>
                    <a:pt x="93790" y="45471"/>
                  </a:cubicBez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 40">
              <a:extLst>
                <a:ext uri="{FF2B5EF4-FFF2-40B4-BE49-F238E27FC236}">
                  <a16:creationId xmlns:a16="http://schemas.microsoft.com/office/drawing/2014/main" id="{77CCE155-B4E6-4A14-F0EC-C731B7B05125}"/>
                </a:ext>
              </a:extLst>
            </p:cNvPr>
            <p:cNvSpPr/>
            <p:nvPr/>
          </p:nvSpPr>
          <p:spPr>
            <a:xfrm>
              <a:off x="6915785" y="1889734"/>
              <a:ext cx="93926" cy="98387"/>
            </a:xfrm>
            <a:custGeom>
              <a:avLst/>
              <a:gdLst>
                <a:gd name="connsiteX0" fmla="*/ 93790 w 93926"/>
                <a:gd name="connsiteY0" fmla="*/ 45471 h 98387"/>
                <a:gd name="connsiteX1" fmla="*/ 43417 w 93926"/>
                <a:gd name="connsiteY1" fmla="*/ 144 h 98387"/>
                <a:gd name="connsiteX2" fmla="*/ 138 w 93926"/>
                <a:gd name="connsiteY2" fmla="*/ 52917 h 98387"/>
                <a:gd name="connsiteX3" fmla="*/ 50511 w 93926"/>
                <a:gd name="connsiteY3" fmla="*/ 98244 h 98387"/>
                <a:gd name="connsiteX4" fmla="*/ 93790 w 93926"/>
                <a:gd name="connsiteY4" fmla="*/ 45471 h 9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26" h="98387">
                  <a:moveTo>
                    <a:pt x="93790" y="45471"/>
                  </a:moveTo>
                  <a:cubicBezTo>
                    <a:pt x="91831" y="18369"/>
                    <a:pt x="69261" y="-1918"/>
                    <a:pt x="43417" y="144"/>
                  </a:cubicBezTo>
                  <a:cubicBezTo>
                    <a:pt x="17549" y="2194"/>
                    <a:pt x="-1834" y="25814"/>
                    <a:pt x="138" y="52917"/>
                  </a:cubicBezTo>
                  <a:cubicBezTo>
                    <a:pt x="2097" y="80019"/>
                    <a:pt x="24643" y="100306"/>
                    <a:pt x="50511" y="98244"/>
                  </a:cubicBezTo>
                  <a:cubicBezTo>
                    <a:pt x="76367" y="96194"/>
                    <a:pt x="95749" y="72574"/>
                    <a:pt x="93790" y="45471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 41">
              <a:extLst>
                <a:ext uri="{FF2B5EF4-FFF2-40B4-BE49-F238E27FC236}">
                  <a16:creationId xmlns:a16="http://schemas.microsoft.com/office/drawing/2014/main" id="{6D23ECB4-85CB-F3C5-D8E7-0EE4EE28206C}"/>
                </a:ext>
              </a:extLst>
            </p:cNvPr>
            <p:cNvSpPr/>
            <p:nvPr/>
          </p:nvSpPr>
          <p:spPr>
            <a:xfrm>
              <a:off x="6915785" y="1889734"/>
              <a:ext cx="93926" cy="98387"/>
            </a:xfrm>
            <a:custGeom>
              <a:avLst/>
              <a:gdLst>
                <a:gd name="connsiteX0" fmla="*/ 93790 w 93926"/>
                <a:gd name="connsiteY0" fmla="*/ 45471 h 98387"/>
                <a:gd name="connsiteX1" fmla="*/ 43417 w 93926"/>
                <a:gd name="connsiteY1" fmla="*/ 144 h 98387"/>
                <a:gd name="connsiteX2" fmla="*/ 138 w 93926"/>
                <a:gd name="connsiteY2" fmla="*/ 52917 h 98387"/>
                <a:gd name="connsiteX3" fmla="*/ 50511 w 93926"/>
                <a:gd name="connsiteY3" fmla="*/ 98244 h 98387"/>
                <a:gd name="connsiteX4" fmla="*/ 93790 w 93926"/>
                <a:gd name="connsiteY4" fmla="*/ 45471 h 9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26" h="98387">
                  <a:moveTo>
                    <a:pt x="93790" y="45471"/>
                  </a:moveTo>
                  <a:cubicBezTo>
                    <a:pt x="91831" y="18369"/>
                    <a:pt x="69261" y="-1918"/>
                    <a:pt x="43417" y="144"/>
                  </a:cubicBezTo>
                  <a:cubicBezTo>
                    <a:pt x="17549" y="2194"/>
                    <a:pt x="-1834" y="25814"/>
                    <a:pt x="138" y="52917"/>
                  </a:cubicBezTo>
                  <a:cubicBezTo>
                    <a:pt x="2097" y="80019"/>
                    <a:pt x="24643" y="100306"/>
                    <a:pt x="50511" y="98244"/>
                  </a:cubicBezTo>
                  <a:cubicBezTo>
                    <a:pt x="76367" y="96194"/>
                    <a:pt x="95749" y="72574"/>
                    <a:pt x="93790" y="45471"/>
                  </a:cubicBez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 42">
              <a:extLst>
                <a:ext uri="{FF2B5EF4-FFF2-40B4-BE49-F238E27FC236}">
                  <a16:creationId xmlns:a16="http://schemas.microsoft.com/office/drawing/2014/main" id="{A73F6073-FFA1-D23E-6DA5-7AD09E6C3BD1}"/>
                </a:ext>
              </a:extLst>
            </p:cNvPr>
            <p:cNvSpPr/>
            <p:nvPr/>
          </p:nvSpPr>
          <p:spPr>
            <a:xfrm>
              <a:off x="6913640" y="2099777"/>
              <a:ext cx="60084" cy="63032"/>
            </a:xfrm>
            <a:custGeom>
              <a:avLst/>
              <a:gdLst>
                <a:gd name="connsiteX0" fmla="*/ 59998 w 60084"/>
                <a:gd name="connsiteY0" fmla="*/ 29133 h 63032"/>
                <a:gd name="connsiteX1" fmla="*/ 27768 w 60084"/>
                <a:gd name="connsiteY1" fmla="*/ 92 h 63032"/>
                <a:gd name="connsiteX2" fmla="*/ 89 w 60084"/>
                <a:gd name="connsiteY2" fmla="*/ 33899 h 63032"/>
                <a:gd name="connsiteX3" fmla="*/ 32306 w 60084"/>
                <a:gd name="connsiteY3" fmla="*/ 62940 h 63032"/>
                <a:gd name="connsiteX4" fmla="*/ 59998 w 60084"/>
                <a:gd name="connsiteY4" fmla="*/ 2913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4" h="63032">
                  <a:moveTo>
                    <a:pt x="59998" y="29133"/>
                  </a:moveTo>
                  <a:cubicBezTo>
                    <a:pt x="58745" y="11773"/>
                    <a:pt x="44323" y="-1229"/>
                    <a:pt x="27768" y="92"/>
                  </a:cubicBezTo>
                  <a:cubicBezTo>
                    <a:pt x="11225" y="1401"/>
                    <a:pt x="-1176" y="16539"/>
                    <a:pt x="89" y="33899"/>
                  </a:cubicBezTo>
                  <a:cubicBezTo>
                    <a:pt x="1341" y="51260"/>
                    <a:pt x="15776" y="64261"/>
                    <a:pt x="32306" y="62940"/>
                  </a:cubicBezTo>
                  <a:cubicBezTo>
                    <a:pt x="48849" y="61631"/>
                    <a:pt x="61250" y="46494"/>
                    <a:pt x="59998" y="29133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 44">
              <a:extLst>
                <a:ext uri="{FF2B5EF4-FFF2-40B4-BE49-F238E27FC236}">
                  <a16:creationId xmlns:a16="http://schemas.microsoft.com/office/drawing/2014/main" id="{BD3ABD60-A8F3-952B-287C-A8602752B8EA}"/>
                </a:ext>
              </a:extLst>
            </p:cNvPr>
            <p:cNvSpPr/>
            <p:nvPr/>
          </p:nvSpPr>
          <p:spPr>
            <a:xfrm>
              <a:off x="6913640" y="2099777"/>
              <a:ext cx="60084" cy="63032"/>
            </a:xfrm>
            <a:custGeom>
              <a:avLst/>
              <a:gdLst>
                <a:gd name="connsiteX0" fmla="*/ 59998 w 60084"/>
                <a:gd name="connsiteY0" fmla="*/ 29133 h 63032"/>
                <a:gd name="connsiteX1" fmla="*/ 27768 w 60084"/>
                <a:gd name="connsiteY1" fmla="*/ 92 h 63032"/>
                <a:gd name="connsiteX2" fmla="*/ 89 w 60084"/>
                <a:gd name="connsiteY2" fmla="*/ 33899 h 63032"/>
                <a:gd name="connsiteX3" fmla="*/ 32306 w 60084"/>
                <a:gd name="connsiteY3" fmla="*/ 62940 h 63032"/>
                <a:gd name="connsiteX4" fmla="*/ 59998 w 60084"/>
                <a:gd name="connsiteY4" fmla="*/ 2913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4" h="63032">
                  <a:moveTo>
                    <a:pt x="59998" y="29133"/>
                  </a:moveTo>
                  <a:cubicBezTo>
                    <a:pt x="58745" y="11773"/>
                    <a:pt x="44323" y="-1229"/>
                    <a:pt x="27768" y="92"/>
                  </a:cubicBezTo>
                  <a:cubicBezTo>
                    <a:pt x="11225" y="1401"/>
                    <a:pt x="-1176" y="16539"/>
                    <a:pt x="89" y="33899"/>
                  </a:cubicBezTo>
                  <a:cubicBezTo>
                    <a:pt x="1341" y="51260"/>
                    <a:pt x="15776" y="64261"/>
                    <a:pt x="32306" y="62940"/>
                  </a:cubicBezTo>
                  <a:cubicBezTo>
                    <a:pt x="48849" y="61631"/>
                    <a:pt x="61250" y="46494"/>
                    <a:pt x="59998" y="29133"/>
                  </a:cubicBez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 45">
              <a:extLst>
                <a:ext uri="{FF2B5EF4-FFF2-40B4-BE49-F238E27FC236}">
                  <a16:creationId xmlns:a16="http://schemas.microsoft.com/office/drawing/2014/main" id="{1DA80120-0352-15C0-F9A5-1E13D1596FBB}"/>
                </a:ext>
              </a:extLst>
            </p:cNvPr>
            <p:cNvSpPr/>
            <p:nvPr/>
          </p:nvSpPr>
          <p:spPr>
            <a:xfrm>
              <a:off x="7024343" y="2011407"/>
              <a:ext cx="60084" cy="63043"/>
            </a:xfrm>
            <a:custGeom>
              <a:avLst/>
              <a:gdLst>
                <a:gd name="connsiteX0" fmla="*/ 59998 w 60084"/>
                <a:gd name="connsiteY0" fmla="*/ 29133 h 63043"/>
                <a:gd name="connsiteX1" fmla="*/ 27768 w 60084"/>
                <a:gd name="connsiteY1" fmla="*/ 92 h 63043"/>
                <a:gd name="connsiteX2" fmla="*/ 89 w 60084"/>
                <a:gd name="connsiteY2" fmla="*/ 33899 h 63043"/>
                <a:gd name="connsiteX3" fmla="*/ 32306 w 60084"/>
                <a:gd name="connsiteY3" fmla="*/ 62953 h 63043"/>
                <a:gd name="connsiteX4" fmla="*/ 59998 w 60084"/>
                <a:gd name="connsiteY4" fmla="*/ 29133 h 6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4" h="63043">
                  <a:moveTo>
                    <a:pt x="59998" y="29133"/>
                  </a:moveTo>
                  <a:cubicBezTo>
                    <a:pt x="58758" y="11773"/>
                    <a:pt x="44323" y="-1229"/>
                    <a:pt x="27768" y="92"/>
                  </a:cubicBezTo>
                  <a:cubicBezTo>
                    <a:pt x="11225" y="1414"/>
                    <a:pt x="-1176" y="16539"/>
                    <a:pt x="89" y="33899"/>
                  </a:cubicBezTo>
                  <a:cubicBezTo>
                    <a:pt x="1341" y="51260"/>
                    <a:pt x="15776" y="64261"/>
                    <a:pt x="32306" y="62953"/>
                  </a:cubicBezTo>
                  <a:cubicBezTo>
                    <a:pt x="48849" y="61631"/>
                    <a:pt x="61250" y="46494"/>
                    <a:pt x="59998" y="29133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 46">
              <a:extLst>
                <a:ext uri="{FF2B5EF4-FFF2-40B4-BE49-F238E27FC236}">
                  <a16:creationId xmlns:a16="http://schemas.microsoft.com/office/drawing/2014/main" id="{C6BDDEC3-2771-ED9D-E59B-061DD77550C1}"/>
                </a:ext>
              </a:extLst>
            </p:cNvPr>
            <p:cNvSpPr/>
            <p:nvPr/>
          </p:nvSpPr>
          <p:spPr>
            <a:xfrm>
              <a:off x="7024343" y="2011407"/>
              <a:ext cx="60084" cy="63043"/>
            </a:xfrm>
            <a:custGeom>
              <a:avLst/>
              <a:gdLst>
                <a:gd name="connsiteX0" fmla="*/ 59998 w 60084"/>
                <a:gd name="connsiteY0" fmla="*/ 29133 h 63043"/>
                <a:gd name="connsiteX1" fmla="*/ 27768 w 60084"/>
                <a:gd name="connsiteY1" fmla="*/ 92 h 63043"/>
                <a:gd name="connsiteX2" fmla="*/ 89 w 60084"/>
                <a:gd name="connsiteY2" fmla="*/ 33899 h 63043"/>
                <a:gd name="connsiteX3" fmla="*/ 32306 w 60084"/>
                <a:gd name="connsiteY3" fmla="*/ 62953 h 63043"/>
                <a:gd name="connsiteX4" fmla="*/ 59998 w 60084"/>
                <a:gd name="connsiteY4" fmla="*/ 29133 h 6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4" h="63043">
                  <a:moveTo>
                    <a:pt x="59998" y="29133"/>
                  </a:moveTo>
                  <a:cubicBezTo>
                    <a:pt x="58758" y="11773"/>
                    <a:pt x="44323" y="-1229"/>
                    <a:pt x="27768" y="92"/>
                  </a:cubicBezTo>
                  <a:cubicBezTo>
                    <a:pt x="11225" y="1414"/>
                    <a:pt x="-1176" y="16539"/>
                    <a:pt x="89" y="33899"/>
                  </a:cubicBezTo>
                  <a:cubicBezTo>
                    <a:pt x="1341" y="51260"/>
                    <a:pt x="15776" y="64261"/>
                    <a:pt x="32306" y="62953"/>
                  </a:cubicBezTo>
                  <a:cubicBezTo>
                    <a:pt x="48849" y="61631"/>
                    <a:pt x="61250" y="46494"/>
                    <a:pt x="59998" y="29133"/>
                  </a:cubicBez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 47">
              <a:extLst>
                <a:ext uri="{FF2B5EF4-FFF2-40B4-BE49-F238E27FC236}">
                  <a16:creationId xmlns:a16="http://schemas.microsoft.com/office/drawing/2014/main" id="{CDAC2077-084F-40CA-95C9-B7BFDF3A0B85}"/>
                </a:ext>
              </a:extLst>
            </p:cNvPr>
            <p:cNvSpPr/>
            <p:nvPr/>
          </p:nvSpPr>
          <p:spPr>
            <a:xfrm>
              <a:off x="6928027" y="1574186"/>
              <a:ext cx="309721" cy="301686"/>
            </a:xfrm>
            <a:custGeom>
              <a:avLst/>
              <a:gdLst>
                <a:gd name="connsiteX0" fmla="*/ 0 w 309721"/>
                <a:gd name="connsiteY0" fmla="*/ 151720 h 301686"/>
                <a:gd name="connsiteX1" fmla="*/ 155285 w 309721"/>
                <a:gd name="connsiteY1" fmla="*/ 301679 h 301686"/>
                <a:gd name="connsiteX2" fmla="*/ 309714 w 309721"/>
                <a:gd name="connsiteY2" fmla="*/ 149955 h 301686"/>
                <a:gd name="connsiteX3" fmla="*/ 154454 w 309721"/>
                <a:gd name="connsiteY3" fmla="*/ 9 h 301686"/>
                <a:gd name="connsiteX4" fmla="*/ 0 w 309721"/>
                <a:gd name="connsiteY4" fmla="*/ 151720 h 3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21" h="301686">
                  <a:moveTo>
                    <a:pt x="0" y="151720"/>
                  </a:moveTo>
                  <a:cubicBezTo>
                    <a:pt x="0" y="234633"/>
                    <a:pt x="70040" y="302555"/>
                    <a:pt x="155285" y="301679"/>
                  </a:cubicBezTo>
                  <a:cubicBezTo>
                    <a:pt x="240517" y="301679"/>
                    <a:pt x="310557" y="233756"/>
                    <a:pt x="309714" y="149955"/>
                  </a:cubicBezTo>
                  <a:cubicBezTo>
                    <a:pt x="308871" y="66153"/>
                    <a:pt x="239673" y="-880"/>
                    <a:pt x="154454" y="9"/>
                  </a:cubicBezTo>
                  <a:cubicBezTo>
                    <a:pt x="69197" y="9"/>
                    <a:pt x="0" y="67919"/>
                    <a:pt x="0" y="151720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:a16="http://schemas.microsoft.com/office/drawing/2014/main" id="{D3D95810-9832-53CF-2EA6-3FF61D437F37}"/>
                </a:ext>
              </a:extLst>
            </p:cNvPr>
            <p:cNvSpPr/>
            <p:nvPr/>
          </p:nvSpPr>
          <p:spPr>
            <a:xfrm>
              <a:off x="6928027" y="1574186"/>
              <a:ext cx="309721" cy="301686"/>
            </a:xfrm>
            <a:custGeom>
              <a:avLst/>
              <a:gdLst>
                <a:gd name="connsiteX0" fmla="*/ 0 w 309721"/>
                <a:gd name="connsiteY0" fmla="*/ 151720 h 301686"/>
                <a:gd name="connsiteX1" fmla="*/ 155285 w 309721"/>
                <a:gd name="connsiteY1" fmla="*/ 301679 h 301686"/>
                <a:gd name="connsiteX2" fmla="*/ 309714 w 309721"/>
                <a:gd name="connsiteY2" fmla="*/ 149955 h 301686"/>
                <a:gd name="connsiteX3" fmla="*/ 154454 w 309721"/>
                <a:gd name="connsiteY3" fmla="*/ 9 h 301686"/>
                <a:gd name="connsiteX4" fmla="*/ 0 w 309721"/>
                <a:gd name="connsiteY4" fmla="*/ 151720 h 3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21" h="301686">
                  <a:moveTo>
                    <a:pt x="0" y="151720"/>
                  </a:moveTo>
                  <a:cubicBezTo>
                    <a:pt x="0" y="234633"/>
                    <a:pt x="70040" y="302555"/>
                    <a:pt x="155285" y="301679"/>
                  </a:cubicBezTo>
                  <a:cubicBezTo>
                    <a:pt x="240517" y="301679"/>
                    <a:pt x="310557" y="233756"/>
                    <a:pt x="309714" y="149955"/>
                  </a:cubicBezTo>
                  <a:cubicBezTo>
                    <a:pt x="308871" y="66153"/>
                    <a:pt x="239673" y="-880"/>
                    <a:pt x="154454" y="9"/>
                  </a:cubicBezTo>
                  <a:cubicBezTo>
                    <a:pt x="69197" y="9"/>
                    <a:pt x="0" y="67919"/>
                    <a:pt x="0" y="151720"/>
                  </a:cubicBezTo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:a16="http://schemas.microsoft.com/office/drawing/2014/main" id="{F4BA203C-17C8-DEA4-F9D4-4C037A744637}"/>
                </a:ext>
              </a:extLst>
            </p:cNvPr>
            <p:cNvSpPr/>
            <p:nvPr/>
          </p:nvSpPr>
          <p:spPr>
            <a:xfrm>
              <a:off x="7056724" y="1665565"/>
              <a:ext cx="128858" cy="120090"/>
            </a:xfrm>
            <a:custGeom>
              <a:avLst/>
              <a:gdLst>
                <a:gd name="connsiteX0" fmla="*/ 128102 w 128858"/>
                <a:gd name="connsiteY0" fmla="*/ 120090 h 120090"/>
                <a:gd name="connsiteX1" fmla="*/ 90267 w 128858"/>
                <a:gd name="connsiteY1" fmla="*/ 120090 h 120090"/>
                <a:gd name="connsiteX2" fmla="*/ 93900 w 128858"/>
                <a:gd name="connsiteY2" fmla="*/ 109459 h 120090"/>
                <a:gd name="connsiteX3" fmla="*/ 106264 w 128858"/>
                <a:gd name="connsiteY3" fmla="*/ 97297 h 120090"/>
                <a:gd name="connsiteX4" fmla="*/ 113543 w 128858"/>
                <a:gd name="connsiteY4" fmla="*/ 90456 h 120090"/>
                <a:gd name="connsiteX5" fmla="*/ 114994 w 128858"/>
                <a:gd name="connsiteY5" fmla="*/ 85888 h 120090"/>
                <a:gd name="connsiteX6" fmla="*/ 113543 w 128858"/>
                <a:gd name="connsiteY6" fmla="*/ 82097 h 120090"/>
                <a:gd name="connsiteX7" fmla="*/ 105544 w 128858"/>
                <a:gd name="connsiteY7" fmla="*/ 82097 h 120090"/>
                <a:gd name="connsiteX8" fmla="*/ 103349 w 128858"/>
                <a:gd name="connsiteY8" fmla="*/ 87407 h 120090"/>
                <a:gd name="connsiteX9" fmla="*/ 90973 w 128858"/>
                <a:gd name="connsiteY9" fmla="*/ 86654 h 120090"/>
                <a:gd name="connsiteX10" fmla="*/ 93900 w 128858"/>
                <a:gd name="connsiteY10" fmla="*/ 78282 h 120090"/>
                <a:gd name="connsiteX11" fmla="*/ 99728 w 128858"/>
                <a:gd name="connsiteY11" fmla="*/ 73726 h 120090"/>
                <a:gd name="connsiteX12" fmla="*/ 109910 w 128858"/>
                <a:gd name="connsiteY12" fmla="*/ 72207 h 120090"/>
                <a:gd name="connsiteX13" fmla="*/ 120103 w 128858"/>
                <a:gd name="connsiteY13" fmla="*/ 73726 h 120090"/>
                <a:gd name="connsiteX14" fmla="*/ 125932 w 128858"/>
                <a:gd name="connsiteY14" fmla="*/ 78282 h 120090"/>
                <a:gd name="connsiteX15" fmla="*/ 128114 w 128858"/>
                <a:gd name="connsiteY15" fmla="*/ 85888 h 120090"/>
                <a:gd name="connsiteX16" fmla="*/ 125932 w 128858"/>
                <a:gd name="connsiteY16" fmla="*/ 94247 h 120090"/>
                <a:gd name="connsiteX17" fmla="*/ 117201 w 128858"/>
                <a:gd name="connsiteY17" fmla="*/ 102619 h 120090"/>
                <a:gd name="connsiteX18" fmla="*/ 112117 w 128858"/>
                <a:gd name="connsiteY18" fmla="*/ 106409 h 120090"/>
                <a:gd name="connsiteX19" fmla="*/ 109203 w 128858"/>
                <a:gd name="connsiteY19" fmla="*/ 109459 h 120090"/>
                <a:gd name="connsiteX20" fmla="*/ 128858 w 128858"/>
                <a:gd name="connsiteY20" fmla="*/ 109459 h 120090"/>
                <a:gd name="connsiteX21" fmla="*/ 128102 w 128858"/>
                <a:gd name="connsiteY21" fmla="*/ 120090 h 120090"/>
                <a:gd name="connsiteX22" fmla="*/ 88791 w 128858"/>
                <a:gd name="connsiteY22" fmla="*/ 47895 h 120090"/>
                <a:gd name="connsiteX23" fmla="*/ 43676 w 128858"/>
                <a:gd name="connsiteY23" fmla="*/ 97297 h 120090"/>
                <a:gd name="connsiteX24" fmla="*/ 0 w 128858"/>
                <a:gd name="connsiteY24" fmla="*/ 49402 h 120090"/>
                <a:gd name="connsiteX25" fmla="*/ 45127 w 128858"/>
                <a:gd name="connsiteY25" fmla="*/ 0 h 120090"/>
                <a:gd name="connsiteX26" fmla="*/ 88791 w 128858"/>
                <a:gd name="connsiteY26" fmla="*/ 47895 h 120090"/>
                <a:gd name="connsiteX27" fmla="*/ 25471 w 128858"/>
                <a:gd name="connsiteY27" fmla="*/ 48636 h 120090"/>
                <a:gd name="connsiteX28" fmla="*/ 44395 w 128858"/>
                <a:gd name="connsiteY28" fmla="*/ 77541 h 120090"/>
                <a:gd name="connsiteX29" fmla="*/ 62588 w 128858"/>
                <a:gd name="connsiteY29" fmla="*/ 48636 h 120090"/>
                <a:gd name="connsiteX30" fmla="*/ 43676 w 128858"/>
                <a:gd name="connsiteY30" fmla="*/ 19756 h 120090"/>
                <a:gd name="connsiteX31" fmla="*/ 25471 w 128858"/>
                <a:gd name="connsiteY31" fmla="*/ 48636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8858" h="120090">
                  <a:moveTo>
                    <a:pt x="128102" y="120090"/>
                  </a:moveTo>
                  <a:lnTo>
                    <a:pt x="90267" y="120090"/>
                  </a:lnTo>
                  <a:cubicBezTo>
                    <a:pt x="90973" y="116299"/>
                    <a:pt x="91717" y="112484"/>
                    <a:pt x="93900" y="109459"/>
                  </a:cubicBezTo>
                  <a:cubicBezTo>
                    <a:pt x="97533" y="104903"/>
                    <a:pt x="101179" y="100334"/>
                    <a:pt x="106264" y="97297"/>
                  </a:cubicBezTo>
                  <a:cubicBezTo>
                    <a:pt x="109178" y="95778"/>
                    <a:pt x="111348" y="93494"/>
                    <a:pt x="113543" y="90456"/>
                  </a:cubicBezTo>
                  <a:cubicBezTo>
                    <a:pt x="114262" y="88938"/>
                    <a:pt x="114994" y="87407"/>
                    <a:pt x="114994" y="85888"/>
                  </a:cubicBezTo>
                  <a:cubicBezTo>
                    <a:pt x="114994" y="84357"/>
                    <a:pt x="114262" y="82838"/>
                    <a:pt x="113543" y="82097"/>
                  </a:cubicBezTo>
                  <a:cubicBezTo>
                    <a:pt x="111348" y="79813"/>
                    <a:pt x="107715" y="79813"/>
                    <a:pt x="105544" y="82097"/>
                  </a:cubicBezTo>
                  <a:cubicBezTo>
                    <a:pt x="104081" y="83604"/>
                    <a:pt x="103349" y="85888"/>
                    <a:pt x="103349" y="87407"/>
                  </a:cubicBezTo>
                  <a:lnTo>
                    <a:pt x="90973" y="86654"/>
                  </a:lnTo>
                  <a:cubicBezTo>
                    <a:pt x="90973" y="83604"/>
                    <a:pt x="92424" y="80566"/>
                    <a:pt x="93900" y="78282"/>
                  </a:cubicBezTo>
                  <a:cubicBezTo>
                    <a:pt x="95351" y="75998"/>
                    <a:pt x="97533" y="74491"/>
                    <a:pt x="99728" y="73726"/>
                  </a:cubicBezTo>
                  <a:cubicBezTo>
                    <a:pt x="102630" y="72207"/>
                    <a:pt x="106288" y="72207"/>
                    <a:pt x="109910" y="72207"/>
                  </a:cubicBezTo>
                  <a:cubicBezTo>
                    <a:pt x="113543" y="72207"/>
                    <a:pt x="117201" y="72207"/>
                    <a:pt x="120103" y="73726"/>
                  </a:cubicBezTo>
                  <a:cubicBezTo>
                    <a:pt x="122298" y="74491"/>
                    <a:pt x="124468" y="75998"/>
                    <a:pt x="125932" y="78282"/>
                  </a:cubicBezTo>
                  <a:cubicBezTo>
                    <a:pt x="127383" y="80566"/>
                    <a:pt x="128114" y="82838"/>
                    <a:pt x="128114" y="85888"/>
                  </a:cubicBezTo>
                  <a:cubicBezTo>
                    <a:pt x="128114" y="88938"/>
                    <a:pt x="127407" y="91963"/>
                    <a:pt x="125932" y="94247"/>
                  </a:cubicBezTo>
                  <a:cubicBezTo>
                    <a:pt x="123749" y="97297"/>
                    <a:pt x="120860" y="100334"/>
                    <a:pt x="117201" y="102619"/>
                  </a:cubicBezTo>
                  <a:cubicBezTo>
                    <a:pt x="115019" y="104137"/>
                    <a:pt x="112836" y="105644"/>
                    <a:pt x="112117" y="106409"/>
                  </a:cubicBezTo>
                  <a:cubicBezTo>
                    <a:pt x="111385" y="107187"/>
                    <a:pt x="109934" y="107928"/>
                    <a:pt x="109203" y="109459"/>
                  </a:cubicBezTo>
                  <a:lnTo>
                    <a:pt x="128858" y="109459"/>
                  </a:lnTo>
                  <a:lnTo>
                    <a:pt x="128102" y="120090"/>
                  </a:lnTo>
                  <a:close/>
                  <a:moveTo>
                    <a:pt x="88791" y="47895"/>
                  </a:moveTo>
                  <a:cubicBezTo>
                    <a:pt x="88791" y="78282"/>
                    <a:pt x="71330" y="97297"/>
                    <a:pt x="43676" y="97297"/>
                  </a:cubicBezTo>
                  <a:cubicBezTo>
                    <a:pt x="16009" y="97297"/>
                    <a:pt x="0" y="75257"/>
                    <a:pt x="0" y="49402"/>
                  </a:cubicBezTo>
                  <a:cubicBezTo>
                    <a:pt x="0" y="22040"/>
                    <a:pt x="17473" y="0"/>
                    <a:pt x="45127" y="0"/>
                  </a:cubicBezTo>
                  <a:cubicBezTo>
                    <a:pt x="73513" y="0"/>
                    <a:pt x="88791" y="22806"/>
                    <a:pt x="88791" y="47895"/>
                  </a:cubicBezTo>
                  <a:moveTo>
                    <a:pt x="25471" y="48636"/>
                  </a:moveTo>
                  <a:cubicBezTo>
                    <a:pt x="25471" y="66132"/>
                    <a:pt x="32763" y="77541"/>
                    <a:pt x="44395" y="77541"/>
                  </a:cubicBezTo>
                  <a:cubicBezTo>
                    <a:pt x="56040" y="77541"/>
                    <a:pt x="62588" y="65367"/>
                    <a:pt x="62588" y="48636"/>
                  </a:cubicBezTo>
                  <a:cubicBezTo>
                    <a:pt x="62588" y="32671"/>
                    <a:pt x="55308" y="19756"/>
                    <a:pt x="43676" y="19756"/>
                  </a:cubicBezTo>
                  <a:cubicBezTo>
                    <a:pt x="32763" y="19756"/>
                    <a:pt x="25471" y="31165"/>
                    <a:pt x="25471" y="48636"/>
                  </a:cubicBezTo>
                </a:path>
              </a:pathLst>
            </a:custGeom>
            <a:solidFill>
              <a:srgbClr val="494856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:a16="http://schemas.microsoft.com/office/drawing/2014/main" id="{96FC3B0D-0E1A-2740-B9D3-BC19554A0C8C}"/>
                </a:ext>
              </a:extLst>
            </p:cNvPr>
            <p:cNvSpPr/>
            <p:nvPr/>
          </p:nvSpPr>
          <p:spPr>
            <a:xfrm>
              <a:off x="6972968" y="1663762"/>
              <a:ext cx="75844" cy="102742"/>
            </a:xfrm>
            <a:custGeom>
              <a:avLst/>
              <a:gdLst>
                <a:gd name="connsiteX0" fmla="*/ 18068 w 75844"/>
                <a:gd name="connsiteY0" fmla="*/ 98149 h 102742"/>
                <a:gd name="connsiteX1" fmla="*/ 4737 w 75844"/>
                <a:gd name="connsiteY1" fmla="*/ 85159 h 102742"/>
                <a:gd name="connsiteX2" fmla="*/ 0 w 75844"/>
                <a:gd name="connsiteY2" fmla="*/ 65725 h 102742"/>
                <a:gd name="connsiteX3" fmla="*/ 0 w 75844"/>
                <a:gd name="connsiteY3" fmla="*/ 36746 h 102742"/>
                <a:gd name="connsiteX4" fmla="*/ 4737 w 75844"/>
                <a:gd name="connsiteY4" fmla="*/ 17509 h 102742"/>
                <a:gd name="connsiteX5" fmla="*/ 18068 w 75844"/>
                <a:gd name="connsiteY5" fmla="*/ 4606 h 102742"/>
                <a:gd name="connsiteX6" fmla="*/ 37922 w 75844"/>
                <a:gd name="connsiteY6" fmla="*/ 0 h 102742"/>
                <a:gd name="connsiteX7" fmla="*/ 57776 w 75844"/>
                <a:gd name="connsiteY7" fmla="*/ 4309 h 102742"/>
                <a:gd name="connsiteX8" fmla="*/ 71107 w 75844"/>
                <a:gd name="connsiteY8" fmla="*/ 16434 h 102742"/>
                <a:gd name="connsiteX9" fmla="*/ 75844 w 75844"/>
                <a:gd name="connsiteY9" fmla="*/ 34585 h 102742"/>
                <a:gd name="connsiteX10" fmla="*/ 73786 w 75844"/>
                <a:gd name="connsiteY10" fmla="*/ 36165 h 102742"/>
                <a:gd name="connsiteX11" fmla="*/ 52072 w 75844"/>
                <a:gd name="connsiteY11" fmla="*/ 37598 h 102742"/>
                <a:gd name="connsiteX12" fmla="*/ 51662 w 75844"/>
                <a:gd name="connsiteY12" fmla="*/ 37598 h 102742"/>
                <a:gd name="connsiteX13" fmla="*/ 50013 w 75844"/>
                <a:gd name="connsiteY13" fmla="*/ 36017 h 102742"/>
                <a:gd name="connsiteX14" fmla="*/ 46714 w 75844"/>
                <a:gd name="connsiteY14" fmla="*/ 26621 h 102742"/>
                <a:gd name="connsiteX15" fmla="*/ 37922 w 75844"/>
                <a:gd name="connsiteY15" fmla="*/ 23102 h 102742"/>
                <a:gd name="connsiteX16" fmla="*/ 29130 w 75844"/>
                <a:gd name="connsiteY16" fmla="*/ 26621 h 102742"/>
                <a:gd name="connsiteX17" fmla="*/ 25831 w 75844"/>
                <a:gd name="connsiteY17" fmla="*/ 36017 h 102742"/>
                <a:gd name="connsiteX18" fmla="*/ 25831 w 75844"/>
                <a:gd name="connsiteY18" fmla="*/ 66873 h 102742"/>
                <a:gd name="connsiteX19" fmla="*/ 29130 w 75844"/>
                <a:gd name="connsiteY19" fmla="*/ 76121 h 102742"/>
                <a:gd name="connsiteX20" fmla="*/ 37922 w 75844"/>
                <a:gd name="connsiteY20" fmla="*/ 79640 h 102742"/>
                <a:gd name="connsiteX21" fmla="*/ 46714 w 75844"/>
                <a:gd name="connsiteY21" fmla="*/ 76121 h 102742"/>
                <a:gd name="connsiteX22" fmla="*/ 50013 w 75844"/>
                <a:gd name="connsiteY22" fmla="*/ 66873 h 102742"/>
                <a:gd name="connsiteX23" fmla="*/ 50559 w 75844"/>
                <a:gd name="connsiteY23" fmla="*/ 65577 h 102742"/>
                <a:gd name="connsiteX24" fmla="*/ 52072 w 75844"/>
                <a:gd name="connsiteY24" fmla="*/ 65293 h 102742"/>
                <a:gd name="connsiteX25" fmla="*/ 73786 w 75844"/>
                <a:gd name="connsiteY25" fmla="*/ 66429 h 102742"/>
                <a:gd name="connsiteX26" fmla="*/ 75844 w 75844"/>
                <a:gd name="connsiteY26" fmla="*/ 67873 h 102742"/>
                <a:gd name="connsiteX27" fmla="*/ 71107 w 75844"/>
                <a:gd name="connsiteY27" fmla="*/ 86098 h 102742"/>
                <a:gd name="connsiteX28" fmla="*/ 57776 w 75844"/>
                <a:gd name="connsiteY28" fmla="*/ 98359 h 102742"/>
                <a:gd name="connsiteX29" fmla="*/ 37922 w 75844"/>
                <a:gd name="connsiteY29" fmla="*/ 102742 h 102742"/>
                <a:gd name="connsiteX30" fmla="*/ 18068 w 75844"/>
                <a:gd name="connsiteY30" fmla="*/ 98149 h 10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844" h="102742">
                  <a:moveTo>
                    <a:pt x="18068" y="98149"/>
                  </a:moveTo>
                  <a:cubicBezTo>
                    <a:pt x="12351" y="95087"/>
                    <a:pt x="7899" y="90753"/>
                    <a:pt x="4737" y="85159"/>
                  </a:cubicBezTo>
                  <a:cubicBezTo>
                    <a:pt x="1587" y="79566"/>
                    <a:pt x="0" y="73084"/>
                    <a:pt x="0" y="65725"/>
                  </a:cubicBezTo>
                  <a:lnTo>
                    <a:pt x="0" y="36746"/>
                  </a:lnTo>
                  <a:cubicBezTo>
                    <a:pt x="0" y="29461"/>
                    <a:pt x="1587" y="23052"/>
                    <a:pt x="4737" y="17509"/>
                  </a:cubicBezTo>
                  <a:cubicBezTo>
                    <a:pt x="7899" y="11965"/>
                    <a:pt x="12351" y="7655"/>
                    <a:pt x="18068" y="4606"/>
                  </a:cubicBezTo>
                  <a:cubicBezTo>
                    <a:pt x="23785" y="1531"/>
                    <a:pt x="30407" y="0"/>
                    <a:pt x="37922" y="0"/>
                  </a:cubicBezTo>
                  <a:cubicBezTo>
                    <a:pt x="45437" y="0"/>
                    <a:pt x="52047" y="1445"/>
                    <a:pt x="57776" y="4309"/>
                  </a:cubicBezTo>
                  <a:cubicBezTo>
                    <a:pt x="63493" y="7174"/>
                    <a:pt x="67932" y="11224"/>
                    <a:pt x="71107" y="16434"/>
                  </a:cubicBezTo>
                  <a:cubicBezTo>
                    <a:pt x="74257" y="21645"/>
                    <a:pt x="75844" y="27695"/>
                    <a:pt x="75844" y="34585"/>
                  </a:cubicBezTo>
                  <a:cubicBezTo>
                    <a:pt x="75844" y="35437"/>
                    <a:pt x="75150" y="35980"/>
                    <a:pt x="73786" y="36165"/>
                  </a:cubicBezTo>
                  <a:lnTo>
                    <a:pt x="52072" y="37598"/>
                  </a:lnTo>
                  <a:lnTo>
                    <a:pt x="51662" y="37598"/>
                  </a:lnTo>
                  <a:cubicBezTo>
                    <a:pt x="50559" y="37598"/>
                    <a:pt x="50013" y="37067"/>
                    <a:pt x="50013" y="36017"/>
                  </a:cubicBezTo>
                  <a:cubicBezTo>
                    <a:pt x="50013" y="32103"/>
                    <a:pt x="48909" y="28967"/>
                    <a:pt x="46714" y="26621"/>
                  </a:cubicBezTo>
                  <a:cubicBezTo>
                    <a:pt x="44519" y="24275"/>
                    <a:pt x="41580" y="23102"/>
                    <a:pt x="37922" y="23102"/>
                  </a:cubicBezTo>
                  <a:cubicBezTo>
                    <a:pt x="34251" y="23102"/>
                    <a:pt x="31325" y="24275"/>
                    <a:pt x="29130" y="26621"/>
                  </a:cubicBezTo>
                  <a:cubicBezTo>
                    <a:pt x="26922" y="28967"/>
                    <a:pt x="25831" y="32103"/>
                    <a:pt x="25831" y="36017"/>
                  </a:cubicBezTo>
                  <a:lnTo>
                    <a:pt x="25831" y="66873"/>
                  </a:lnTo>
                  <a:cubicBezTo>
                    <a:pt x="25831" y="70701"/>
                    <a:pt x="26922" y="73775"/>
                    <a:pt x="29130" y="76121"/>
                  </a:cubicBezTo>
                  <a:cubicBezTo>
                    <a:pt x="31325" y="78467"/>
                    <a:pt x="34251" y="79640"/>
                    <a:pt x="37922" y="79640"/>
                  </a:cubicBezTo>
                  <a:cubicBezTo>
                    <a:pt x="41580" y="79640"/>
                    <a:pt x="44519" y="78467"/>
                    <a:pt x="46714" y="76121"/>
                  </a:cubicBezTo>
                  <a:cubicBezTo>
                    <a:pt x="48909" y="73775"/>
                    <a:pt x="50013" y="70701"/>
                    <a:pt x="50013" y="66873"/>
                  </a:cubicBezTo>
                  <a:cubicBezTo>
                    <a:pt x="50013" y="66293"/>
                    <a:pt x="50187" y="65861"/>
                    <a:pt x="50559" y="65577"/>
                  </a:cubicBezTo>
                  <a:cubicBezTo>
                    <a:pt x="50931" y="65293"/>
                    <a:pt x="51427" y="65194"/>
                    <a:pt x="52072" y="65293"/>
                  </a:cubicBezTo>
                  <a:lnTo>
                    <a:pt x="73786" y="66429"/>
                  </a:lnTo>
                  <a:cubicBezTo>
                    <a:pt x="75150" y="66527"/>
                    <a:pt x="75844" y="67009"/>
                    <a:pt x="75844" y="67873"/>
                  </a:cubicBezTo>
                  <a:cubicBezTo>
                    <a:pt x="75844" y="74763"/>
                    <a:pt x="74257" y="80838"/>
                    <a:pt x="71107" y="86098"/>
                  </a:cubicBezTo>
                  <a:cubicBezTo>
                    <a:pt x="67932" y="91358"/>
                    <a:pt x="63493" y="95445"/>
                    <a:pt x="57776" y="98359"/>
                  </a:cubicBezTo>
                  <a:cubicBezTo>
                    <a:pt x="52047" y="101285"/>
                    <a:pt x="45437" y="102742"/>
                    <a:pt x="37922" y="102742"/>
                  </a:cubicBezTo>
                  <a:cubicBezTo>
                    <a:pt x="30407" y="102742"/>
                    <a:pt x="23785" y="101211"/>
                    <a:pt x="18068" y="98149"/>
                  </a:cubicBezTo>
                </a:path>
              </a:pathLst>
            </a:custGeom>
            <a:solidFill>
              <a:srgbClr val="494856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53D1B6A4-B37E-233E-6D0E-4802833C6CAA}"/>
              </a:ext>
            </a:extLst>
          </p:cNvPr>
          <p:cNvGrpSpPr/>
          <p:nvPr/>
        </p:nvGrpSpPr>
        <p:grpSpPr>
          <a:xfrm>
            <a:off x="1153605" y="2031342"/>
            <a:ext cx="696426" cy="411029"/>
            <a:chOff x="1153605" y="2031342"/>
            <a:chExt cx="696426" cy="411029"/>
          </a:xfrm>
        </p:grpSpPr>
        <p:sp>
          <p:nvSpPr>
            <p:cNvPr id="55" name="Freihandform 54">
              <a:extLst>
                <a:ext uri="{FF2B5EF4-FFF2-40B4-BE49-F238E27FC236}">
                  <a16:creationId xmlns:a16="http://schemas.microsoft.com/office/drawing/2014/main" id="{608927F0-7456-A25C-980E-489566428E4D}"/>
                </a:ext>
              </a:extLst>
            </p:cNvPr>
            <p:cNvSpPr/>
            <p:nvPr/>
          </p:nvSpPr>
          <p:spPr>
            <a:xfrm>
              <a:off x="1153605" y="2031342"/>
              <a:ext cx="558006" cy="291520"/>
            </a:xfrm>
            <a:custGeom>
              <a:avLst/>
              <a:gdLst>
                <a:gd name="connsiteX0" fmla="*/ 461626 w 558006"/>
                <a:gd name="connsiteY0" fmla="*/ 111126 h 291520"/>
                <a:gd name="connsiteX1" fmla="*/ 278997 w 558006"/>
                <a:gd name="connsiteY1" fmla="*/ 0 h 291520"/>
                <a:gd name="connsiteX2" fmla="*/ 95661 w 558006"/>
                <a:gd name="connsiteY2" fmla="*/ 112571 h 291520"/>
                <a:gd name="connsiteX3" fmla="*/ 0 w 558006"/>
                <a:gd name="connsiteY3" fmla="*/ 291520 h 291520"/>
                <a:gd name="connsiteX4" fmla="*/ 278997 w 558006"/>
                <a:gd name="connsiteY4" fmla="*/ 291520 h 291520"/>
                <a:gd name="connsiteX5" fmla="*/ 558006 w 558006"/>
                <a:gd name="connsiteY5" fmla="*/ 291520 h 291520"/>
                <a:gd name="connsiteX6" fmla="*/ 461626 w 558006"/>
                <a:gd name="connsiteY6" fmla="*/ 111126 h 29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006" h="291520">
                  <a:moveTo>
                    <a:pt x="461626" y="111126"/>
                  </a:moveTo>
                  <a:cubicBezTo>
                    <a:pt x="426841" y="42574"/>
                    <a:pt x="355821" y="0"/>
                    <a:pt x="278997" y="0"/>
                  </a:cubicBezTo>
                  <a:cubicBezTo>
                    <a:pt x="201466" y="0"/>
                    <a:pt x="130446" y="43302"/>
                    <a:pt x="95661" y="112571"/>
                  </a:cubicBezTo>
                  <a:lnTo>
                    <a:pt x="0" y="291520"/>
                  </a:lnTo>
                  <a:lnTo>
                    <a:pt x="278997" y="291520"/>
                  </a:lnTo>
                  <a:lnTo>
                    <a:pt x="558006" y="291520"/>
                  </a:lnTo>
                  <a:lnTo>
                    <a:pt x="461626" y="111126"/>
                  </a:lnTo>
                  <a:close/>
                </a:path>
              </a:pathLst>
            </a:custGeom>
            <a:solidFill>
              <a:srgbClr val="D4DEE3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 55">
              <a:extLst>
                <a:ext uri="{FF2B5EF4-FFF2-40B4-BE49-F238E27FC236}">
                  <a16:creationId xmlns:a16="http://schemas.microsoft.com/office/drawing/2014/main" id="{8424CF7C-CB8C-CA0E-C599-4D1A5A42A4EA}"/>
                </a:ext>
              </a:extLst>
            </p:cNvPr>
            <p:cNvSpPr/>
            <p:nvPr/>
          </p:nvSpPr>
          <p:spPr>
            <a:xfrm>
              <a:off x="1153605" y="2031342"/>
              <a:ext cx="558006" cy="291520"/>
            </a:xfrm>
            <a:custGeom>
              <a:avLst/>
              <a:gdLst>
                <a:gd name="connsiteX0" fmla="*/ 461626 w 558006"/>
                <a:gd name="connsiteY0" fmla="*/ 111126 h 291520"/>
                <a:gd name="connsiteX1" fmla="*/ 278997 w 558006"/>
                <a:gd name="connsiteY1" fmla="*/ 0 h 291520"/>
                <a:gd name="connsiteX2" fmla="*/ 95661 w 558006"/>
                <a:gd name="connsiteY2" fmla="*/ 112571 h 291520"/>
                <a:gd name="connsiteX3" fmla="*/ 0 w 558006"/>
                <a:gd name="connsiteY3" fmla="*/ 291520 h 291520"/>
                <a:gd name="connsiteX4" fmla="*/ 278997 w 558006"/>
                <a:gd name="connsiteY4" fmla="*/ 291520 h 291520"/>
                <a:gd name="connsiteX5" fmla="*/ 558006 w 558006"/>
                <a:gd name="connsiteY5" fmla="*/ 291520 h 291520"/>
                <a:gd name="connsiteX6" fmla="*/ 461626 w 558006"/>
                <a:gd name="connsiteY6" fmla="*/ 111126 h 29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006" h="291520">
                  <a:moveTo>
                    <a:pt x="461626" y="111126"/>
                  </a:moveTo>
                  <a:cubicBezTo>
                    <a:pt x="426841" y="42574"/>
                    <a:pt x="355821" y="0"/>
                    <a:pt x="278997" y="0"/>
                  </a:cubicBezTo>
                  <a:cubicBezTo>
                    <a:pt x="201466" y="0"/>
                    <a:pt x="130446" y="43302"/>
                    <a:pt x="95661" y="112571"/>
                  </a:cubicBezTo>
                  <a:lnTo>
                    <a:pt x="0" y="291520"/>
                  </a:lnTo>
                  <a:lnTo>
                    <a:pt x="278997" y="291520"/>
                  </a:lnTo>
                  <a:lnTo>
                    <a:pt x="558006" y="291520"/>
                  </a:lnTo>
                  <a:lnTo>
                    <a:pt x="461626" y="111126"/>
                  </a:lnTo>
                  <a:close/>
                </a:path>
              </a:pathLst>
            </a:custGeom>
            <a:noFill/>
            <a:ln w="8677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 56">
              <a:extLst>
                <a:ext uri="{FF2B5EF4-FFF2-40B4-BE49-F238E27FC236}">
                  <a16:creationId xmlns:a16="http://schemas.microsoft.com/office/drawing/2014/main" id="{5AD73FC1-B61E-9D73-0BAF-1CE641A55F2D}"/>
                </a:ext>
              </a:extLst>
            </p:cNvPr>
            <p:cNvSpPr/>
            <p:nvPr/>
          </p:nvSpPr>
          <p:spPr>
            <a:xfrm>
              <a:off x="1677075" y="2265854"/>
              <a:ext cx="92511" cy="76479"/>
            </a:xfrm>
            <a:custGeom>
              <a:avLst/>
              <a:gdLst>
                <a:gd name="connsiteX0" fmla="*/ 67871 w 92511"/>
                <a:gd name="connsiteY0" fmla="*/ 0 h 76479"/>
                <a:gd name="connsiteX1" fmla="*/ 22942 w 92511"/>
                <a:gd name="connsiteY1" fmla="*/ 0 h 76479"/>
                <a:gd name="connsiteX2" fmla="*/ 17870 w 92511"/>
                <a:gd name="connsiteY2" fmla="*/ 716 h 76479"/>
                <a:gd name="connsiteX3" fmla="*/ 17907 w 92511"/>
                <a:gd name="connsiteY3" fmla="*/ 803 h 76479"/>
                <a:gd name="connsiteX4" fmla="*/ 0 w 92511"/>
                <a:gd name="connsiteY4" fmla="*/ 24534 h 76479"/>
                <a:gd name="connsiteX5" fmla="*/ 0 w 92511"/>
                <a:gd name="connsiteY5" fmla="*/ 52674 h 76479"/>
                <a:gd name="connsiteX6" fmla="*/ 23909 w 92511"/>
                <a:gd name="connsiteY6" fmla="*/ 76479 h 76479"/>
                <a:gd name="connsiteX7" fmla="*/ 58446 w 92511"/>
                <a:gd name="connsiteY7" fmla="*/ 76479 h 76479"/>
                <a:gd name="connsiteX8" fmla="*/ 58706 w 92511"/>
                <a:gd name="connsiteY8" fmla="*/ 76479 h 76479"/>
                <a:gd name="connsiteX9" fmla="*/ 68602 w 92511"/>
                <a:gd name="connsiteY9" fmla="*/ 76479 h 76479"/>
                <a:gd name="connsiteX10" fmla="*/ 92511 w 92511"/>
                <a:gd name="connsiteY10" fmla="*/ 52674 h 76479"/>
                <a:gd name="connsiteX11" fmla="*/ 92511 w 92511"/>
                <a:gd name="connsiteY11" fmla="*/ 24534 h 76479"/>
                <a:gd name="connsiteX12" fmla="*/ 67871 w 92511"/>
                <a:gd name="connsiteY12" fmla="*/ 0 h 7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511" h="76479">
                  <a:moveTo>
                    <a:pt x="67871" y="0"/>
                  </a:moveTo>
                  <a:lnTo>
                    <a:pt x="22942" y="0"/>
                  </a:lnTo>
                  <a:cubicBezTo>
                    <a:pt x="20772" y="0"/>
                    <a:pt x="19321" y="0"/>
                    <a:pt x="17870" y="716"/>
                  </a:cubicBezTo>
                  <a:cubicBezTo>
                    <a:pt x="17882" y="753"/>
                    <a:pt x="17895" y="766"/>
                    <a:pt x="17907" y="803"/>
                  </a:cubicBezTo>
                  <a:cubicBezTo>
                    <a:pt x="7862" y="3754"/>
                    <a:pt x="0" y="13063"/>
                    <a:pt x="0" y="24534"/>
                  </a:cubicBezTo>
                  <a:lnTo>
                    <a:pt x="0" y="52674"/>
                  </a:lnTo>
                  <a:cubicBezTo>
                    <a:pt x="0" y="65663"/>
                    <a:pt x="10876" y="76479"/>
                    <a:pt x="23909" y="76479"/>
                  </a:cubicBezTo>
                  <a:lnTo>
                    <a:pt x="58446" y="76479"/>
                  </a:lnTo>
                  <a:lnTo>
                    <a:pt x="58706" y="76479"/>
                  </a:lnTo>
                  <a:lnTo>
                    <a:pt x="68602" y="76479"/>
                  </a:lnTo>
                  <a:cubicBezTo>
                    <a:pt x="81636" y="76479"/>
                    <a:pt x="92511" y="65663"/>
                    <a:pt x="92511" y="52674"/>
                  </a:cubicBezTo>
                  <a:lnTo>
                    <a:pt x="92511" y="24534"/>
                  </a:lnTo>
                  <a:cubicBezTo>
                    <a:pt x="91780" y="10816"/>
                    <a:pt x="80916" y="0"/>
                    <a:pt x="67871" y="0"/>
                  </a:cubicBezTo>
                </a:path>
              </a:pathLst>
            </a:custGeom>
            <a:solidFill>
              <a:srgbClr val="D4DEE3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 57">
              <a:extLst>
                <a:ext uri="{FF2B5EF4-FFF2-40B4-BE49-F238E27FC236}">
                  <a16:creationId xmlns:a16="http://schemas.microsoft.com/office/drawing/2014/main" id="{52465924-D161-FC6A-51C7-6A60A7159BA9}"/>
                </a:ext>
              </a:extLst>
            </p:cNvPr>
            <p:cNvSpPr/>
            <p:nvPr/>
          </p:nvSpPr>
          <p:spPr>
            <a:xfrm>
              <a:off x="1677075" y="2265854"/>
              <a:ext cx="92511" cy="76479"/>
            </a:xfrm>
            <a:custGeom>
              <a:avLst/>
              <a:gdLst>
                <a:gd name="connsiteX0" fmla="*/ 67871 w 92511"/>
                <a:gd name="connsiteY0" fmla="*/ 0 h 76479"/>
                <a:gd name="connsiteX1" fmla="*/ 22942 w 92511"/>
                <a:gd name="connsiteY1" fmla="*/ 0 h 76479"/>
                <a:gd name="connsiteX2" fmla="*/ 17870 w 92511"/>
                <a:gd name="connsiteY2" fmla="*/ 716 h 76479"/>
                <a:gd name="connsiteX3" fmla="*/ 17907 w 92511"/>
                <a:gd name="connsiteY3" fmla="*/ 803 h 76479"/>
                <a:gd name="connsiteX4" fmla="*/ 0 w 92511"/>
                <a:gd name="connsiteY4" fmla="*/ 24534 h 76479"/>
                <a:gd name="connsiteX5" fmla="*/ 0 w 92511"/>
                <a:gd name="connsiteY5" fmla="*/ 52674 h 76479"/>
                <a:gd name="connsiteX6" fmla="*/ 23909 w 92511"/>
                <a:gd name="connsiteY6" fmla="*/ 76479 h 76479"/>
                <a:gd name="connsiteX7" fmla="*/ 58446 w 92511"/>
                <a:gd name="connsiteY7" fmla="*/ 76479 h 76479"/>
                <a:gd name="connsiteX8" fmla="*/ 58706 w 92511"/>
                <a:gd name="connsiteY8" fmla="*/ 76479 h 76479"/>
                <a:gd name="connsiteX9" fmla="*/ 68602 w 92511"/>
                <a:gd name="connsiteY9" fmla="*/ 76479 h 76479"/>
                <a:gd name="connsiteX10" fmla="*/ 92511 w 92511"/>
                <a:gd name="connsiteY10" fmla="*/ 52674 h 76479"/>
                <a:gd name="connsiteX11" fmla="*/ 92511 w 92511"/>
                <a:gd name="connsiteY11" fmla="*/ 24534 h 76479"/>
                <a:gd name="connsiteX12" fmla="*/ 67871 w 92511"/>
                <a:gd name="connsiteY12" fmla="*/ 0 h 7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511" h="76479">
                  <a:moveTo>
                    <a:pt x="67871" y="0"/>
                  </a:moveTo>
                  <a:lnTo>
                    <a:pt x="22942" y="0"/>
                  </a:lnTo>
                  <a:cubicBezTo>
                    <a:pt x="20772" y="0"/>
                    <a:pt x="19321" y="0"/>
                    <a:pt x="17870" y="716"/>
                  </a:cubicBezTo>
                  <a:cubicBezTo>
                    <a:pt x="17882" y="753"/>
                    <a:pt x="17895" y="766"/>
                    <a:pt x="17907" y="803"/>
                  </a:cubicBezTo>
                  <a:cubicBezTo>
                    <a:pt x="7862" y="3754"/>
                    <a:pt x="0" y="13063"/>
                    <a:pt x="0" y="24534"/>
                  </a:cubicBezTo>
                  <a:lnTo>
                    <a:pt x="0" y="52674"/>
                  </a:lnTo>
                  <a:cubicBezTo>
                    <a:pt x="0" y="65663"/>
                    <a:pt x="10876" y="76479"/>
                    <a:pt x="23909" y="76479"/>
                  </a:cubicBezTo>
                  <a:lnTo>
                    <a:pt x="58446" y="76479"/>
                  </a:lnTo>
                  <a:lnTo>
                    <a:pt x="58706" y="76479"/>
                  </a:lnTo>
                  <a:lnTo>
                    <a:pt x="68602" y="76479"/>
                  </a:lnTo>
                  <a:cubicBezTo>
                    <a:pt x="81636" y="76479"/>
                    <a:pt x="92511" y="65663"/>
                    <a:pt x="92511" y="52674"/>
                  </a:cubicBezTo>
                  <a:lnTo>
                    <a:pt x="92511" y="24534"/>
                  </a:lnTo>
                  <a:cubicBezTo>
                    <a:pt x="91780" y="10816"/>
                    <a:pt x="80916" y="0"/>
                    <a:pt x="67871" y="0"/>
                  </a:cubicBezTo>
                </a:path>
              </a:pathLst>
            </a:custGeom>
            <a:noFill/>
            <a:ln w="8677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 58">
              <a:extLst>
                <a:ext uri="{FF2B5EF4-FFF2-40B4-BE49-F238E27FC236}">
                  <a16:creationId xmlns:a16="http://schemas.microsoft.com/office/drawing/2014/main" id="{57CF2A36-96AD-D43D-22F2-E4A9295CC765}"/>
                </a:ext>
              </a:extLst>
            </p:cNvPr>
            <p:cNvSpPr/>
            <p:nvPr/>
          </p:nvSpPr>
          <p:spPr>
            <a:xfrm>
              <a:off x="1740605" y="2319244"/>
              <a:ext cx="109426" cy="89468"/>
            </a:xfrm>
            <a:custGeom>
              <a:avLst/>
              <a:gdLst>
                <a:gd name="connsiteX0" fmla="*/ 81164 w 109426"/>
                <a:gd name="connsiteY0" fmla="*/ 0 h 89468"/>
                <a:gd name="connsiteX1" fmla="*/ 28262 w 109426"/>
                <a:gd name="connsiteY1" fmla="*/ 0 h 89468"/>
                <a:gd name="connsiteX2" fmla="*/ 21739 w 109426"/>
                <a:gd name="connsiteY2" fmla="*/ 728 h 89468"/>
                <a:gd name="connsiteX3" fmla="*/ 0 w 109426"/>
                <a:gd name="connsiteY3" fmla="*/ 28140 h 89468"/>
                <a:gd name="connsiteX4" fmla="*/ 0 w 109426"/>
                <a:gd name="connsiteY4" fmla="*/ 61329 h 89468"/>
                <a:gd name="connsiteX5" fmla="*/ 28262 w 109426"/>
                <a:gd name="connsiteY5" fmla="*/ 89469 h 89468"/>
                <a:gd name="connsiteX6" fmla="*/ 69569 w 109426"/>
                <a:gd name="connsiteY6" fmla="*/ 89469 h 89468"/>
                <a:gd name="connsiteX7" fmla="*/ 81164 w 109426"/>
                <a:gd name="connsiteY7" fmla="*/ 89469 h 89468"/>
                <a:gd name="connsiteX8" fmla="*/ 109426 w 109426"/>
                <a:gd name="connsiteY8" fmla="*/ 61329 h 89468"/>
                <a:gd name="connsiteX9" fmla="*/ 109426 w 109426"/>
                <a:gd name="connsiteY9" fmla="*/ 28140 h 89468"/>
                <a:gd name="connsiteX10" fmla="*/ 81164 w 109426"/>
                <a:gd name="connsiteY10" fmla="*/ 0 h 8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426" h="89468">
                  <a:moveTo>
                    <a:pt x="81164" y="0"/>
                  </a:moveTo>
                  <a:lnTo>
                    <a:pt x="28262" y="0"/>
                  </a:lnTo>
                  <a:cubicBezTo>
                    <a:pt x="26092" y="0"/>
                    <a:pt x="23909" y="0"/>
                    <a:pt x="21739" y="728"/>
                  </a:cubicBezTo>
                  <a:cubicBezTo>
                    <a:pt x="9425" y="3605"/>
                    <a:pt x="0" y="15150"/>
                    <a:pt x="0" y="28140"/>
                  </a:cubicBezTo>
                  <a:lnTo>
                    <a:pt x="0" y="61329"/>
                  </a:lnTo>
                  <a:cubicBezTo>
                    <a:pt x="0" y="77208"/>
                    <a:pt x="13046" y="89469"/>
                    <a:pt x="28262" y="89469"/>
                  </a:cubicBezTo>
                  <a:lnTo>
                    <a:pt x="69569" y="89469"/>
                  </a:lnTo>
                  <a:lnTo>
                    <a:pt x="81164" y="89469"/>
                  </a:lnTo>
                  <a:cubicBezTo>
                    <a:pt x="97100" y="89469"/>
                    <a:pt x="109426" y="77208"/>
                    <a:pt x="109426" y="61329"/>
                  </a:cubicBezTo>
                  <a:lnTo>
                    <a:pt x="109426" y="28140"/>
                  </a:lnTo>
                  <a:cubicBezTo>
                    <a:pt x="109426" y="12286"/>
                    <a:pt x="97100" y="0"/>
                    <a:pt x="81164" y="0"/>
                  </a:cubicBezTo>
                </a:path>
              </a:pathLst>
            </a:custGeom>
            <a:solidFill>
              <a:srgbClr val="D4DEE3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 59">
              <a:extLst>
                <a:ext uri="{FF2B5EF4-FFF2-40B4-BE49-F238E27FC236}">
                  <a16:creationId xmlns:a16="http://schemas.microsoft.com/office/drawing/2014/main" id="{007F18EC-D6ED-79E1-9070-5D26AD6D9D7A}"/>
                </a:ext>
              </a:extLst>
            </p:cNvPr>
            <p:cNvSpPr/>
            <p:nvPr/>
          </p:nvSpPr>
          <p:spPr>
            <a:xfrm>
              <a:off x="1740605" y="2319244"/>
              <a:ext cx="109426" cy="89468"/>
            </a:xfrm>
            <a:custGeom>
              <a:avLst/>
              <a:gdLst>
                <a:gd name="connsiteX0" fmla="*/ 81164 w 109426"/>
                <a:gd name="connsiteY0" fmla="*/ 0 h 89468"/>
                <a:gd name="connsiteX1" fmla="*/ 28262 w 109426"/>
                <a:gd name="connsiteY1" fmla="*/ 0 h 89468"/>
                <a:gd name="connsiteX2" fmla="*/ 21739 w 109426"/>
                <a:gd name="connsiteY2" fmla="*/ 728 h 89468"/>
                <a:gd name="connsiteX3" fmla="*/ 0 w 109426"/>
                <a:gd name="connsiteY3" fmla="*/ 28140 h 89468"/>
                <a:gd name="connsiteX4" fmla="*/ 0 w 109426"/>
                <a:gd name="connsiteY4" fmla="*/ 61329 h 89468"/>
                <a:gd name="connsiteX5" fmla="*/ 28262 w 109426"/>
                <a:gd name="connsiteY5" fmla="*/ 89469 h 89468"/>
                <a:gd name="connsiteX6" fmla="*/ 69569 w 109426"/>
                <a:gd name="connsiteY6" fmla="*/ 89469 h 89468"/>
                <a:gd name="connsiteX7" fmla="*/ 81164 w 109426"/>
                <a:gd name="connsiteY7" fmla="*/ 89469 h 89468"/>
                <a:gd name="connsiteX8" fmla="*/ 109426 w 109426"/>
                <a:gd name="connsiteY8" fmla="*/ 61329 h 89468"/>
                <a:gd name="connsiteX9" fmla="*/ 109426 w 109426"/>
                <a:gd name="connsiteY9" fmla="*/ 28140 h 89468"/>
                <a:gd name="connsiteX10" fmla="*/ 81164 w 109426"/>
                <a:gd name="connsiteY10" fmla="*/ 0 h 8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426" h="89468">
                  <a:moveTo>
                    <a:pt x="81164" y="0"/>
                  </a:moveTo>
                  <a:lnTo>
                    <a:pt x="28262" y="0"/>
                  </a:lnTo>
                  <a:cubicBezTo>
                    <a:pt x="26092" y="0"/>
                    <a:pt x="23909" y="0"/>
                    <a:pt x="21739" y="728"/>
                  </a:cubicBezTo>
                  <a:cubicBezTo>
                    <a:pt x="9425" y="3605"/>
                    <a:pt x="0" y="15150"/>
                    <a:pt x="0" y="28140"/>
                  </a:cubicBezTo>
                  <a:lnTo>
                    <a:pt x="0" y="61329"/>
                  </a:lnTo>
                  <a:cubicBezTo>
                    <a:pt x="0" y="77208"/>
                    <a:pt x="13046" y="89469"/>
                    <a:pt x="28262" y="89469"/>
                  </a:cubicBezTo>
                  <a:lnTo>
                    <a:pt x="69569" y="89469"/>
                  </a:lnTo>
                  <a:lnTo>
                    <a:pt x="81164" y="89469"/>
                  </a:lnTo>
                  <a:cubicBezTo>
                    <a:pt x="97100" y="89469"/>
                    <a:pt x="109426" y="77208"/>
                    <a:pt x="109426" y="61329"/>
                  </a:cubicBezTo>
                  <a:lnTo>
                    <a:pt x="109426" y="28140"/>
                  </a:lnTo>
                  <a:cubicBezTo>
                    <a:pt x="109426" y="12286"/>
                    <a:pt x="97100" y="0"/>
                    <a:pt x="81164" y="0"/>
                  </a:cubicBezTo>
                </a:path>
              </a:pathLst>
            </a:custGeom>
            <a:noFill/>
            <a:ln w="8677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 60">
              <a:extLst>
                <a:ext uri="{FF2B5EF4-FFF2-40B4-BE49-F238E27FC236}">
                  <a16:creationId xmlns:a16="http://schemas.microsoft.com/office/drawing/2014/main" id="{C738764B-B5DC-F8EA-DBB7-A1A8796D69A4}"/>
                </a:ext>
              </a:extLst>
            </p:cNvPr>
            <p:cNvSpPr/>
            <p:nvPr/>
          </p:nvSpPr>
          <p:spPr>
            <a:xfrm>
              <a:off x="1585506" y="2333419"/>
              <a:ext cx="131218" cy="108952"/>
            </a:xfrm>
            <a:custGeom>
              <a:avLst/>
              <a:gdLst>
                <a:gd name="connsiteX0" fmla="*/ 103647 w 131218"/>
                <a:gd name="connsiteY0" fmla="*/ 0 h 108952"/>
                <a:gd name="connsiteX1" fmla="*/ 31164 w 131218"/>
                <a:gd name="connsiteY1" fmla="*/ 0 h 108952"/>
                <a:gd name="connsiteX2" fmla="*/ 29725 w 131218"/>
                <a:gd name="connsiteY2" fmla="*/ 0 h 108952"/>
                <a:gd name="connsiteX3" fmla="*/ 28262 w 131218"/>
                <a:gd name="connsiteY3" fmla="*/ 0 h 108952"/>
                <a:gd name="connsiteX4" fmla="*/ 0 w 131218"/>
                <a:gd name="connsiteY4" fmla="*/ 28140 h 108952"/>
                <a:gd name="connsiteX5" fmla="*/ 0 w 131218"/>
                <a:gd name="connsiteY5" fmla="*/ 80813 h 108952"/>
                <a:gd name="connsiteX6" fmla="*/ 28262 w 131218"/>
                <a:gd name="connsiteY6" fmla="*/ 108953 h 108952"/>
                <a:gd name="connsiteX7" fmla="*/ 87700 w 131218"/>
                <a:gd name="connsiteY7" fmla="*/ 108953 h 108952"/>
                <a:gd name="connsiteX8" fmla="*/ 89138 w 131218"/>
                <a:gd name="connsiteY8" fmla="*/ 108953 h 108952"/>
                <a:gd name="connsiteX9" fmla="*/ 102928 w 131218"/>
                <a:gd name="connsiteY9" fmla="*/ 108953 h 108952"/>
                <a:gd name="connsiteX10" fmla="*/ 131190 w 131218"/>
                <a:gd name="connsiteY10" fmla="*/ 80813 h 108952"/>
                <a:gd name="connsiteX11" fmla="*/ 131190 w 131218"/>
                <a:gd name="connsiteY11" fmla="*/ 28140 h 108952"/>
                <a:gd name="connsiteX12" fmla="*/ 103647 w 131218"/>
                <a:gd name="connsiteY12" fmla="*/ 0 h 10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18" h="108952">
                  <a:moveTo>
                    <a:pt x="103647" y="0"/>
                  </a:moveTo>
                  <a:lnTo>
                    <a:pt x="31164" y="0"/>
                  </a:lnTo>
                  <a:lnTo>
                    <a:pt x="29725" y="0"/>
                  </a:lnTo>
                  <a:lnTo>
                    <a:pt x="28262" y="0"/>
                  </a:lnTo>
                  <a:cubicBezTo>
                    <a:pt x="12327" y="0"/>
                    <a:pt x="0" y="12261"/>
                    <a:pt x="0" y="28140"/>
                  </a:cubicBezTo>
                  <a:lnTo>
                    <a:pt x="0" y="80813"/>
                  </a:lnTo>
                  <a:cubicBezTo>
                    <a:pt x="0" y="96680"/>
                    <a:pt x="12327" y="108953"/>
                    <a:pt x="28262" y="108953"/>
                  </a:cubicBezTo>
                  <a:lnTo>
                    <a:pt x="87700" y="108953"/>
                  </a:lnTo>
                  <a:lnTo>
                    <a:pt x="89138" y="108953"/>
                  </a:lnTo>
                  <a:lnTo>
                    <a:pt x="102928" y="108953"/>
                  </a:lnTo>
                  <a:cubicBezTo>
                    <a:pt x="118863" y="108953"/>
                    <a:pt x="131190" y="96680"/>
                    <a:pt x="131190" y="80813"/>
                  </a:cubicBezTo>
                  <a:lnTo>
                    <a:pt x="131190" y="28140"/>
                  </a:lnTo>
                  <a:cubicBezTo>
                    <a:pt x="131909" y="12989"/>
                    <a:pt x="118863" y="0"/>
                    <a:pt x="103647" y="0"/>
                  </a:cubicBezTo>
                </a:path>
              </a:pathLst>
            </a:custGeom>
            <a:solidFill>
              <a:srgbClr val="D4DEE3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 61">
              <a:extLst>
                <a:ext uri="{FF2B5EF4-FFF2-40B4-BE49-F238E27FC236}">
                  <a16:creationId xmlns:a16="http://schemas.microsoft.com/office/drawing/2014/main" id="{A59A45A8-CD8D-14D3-A639-B0D652DEF206}"/>
                </a:ext>
              </a:extLst>
            </p:cNvPr>
            <p:cNvSpPr/>
            <p:nvPr/>
          </p:nvSpPr>
          <p:spPr>
            <a:xfrm>
              <a:off x="1585506" y="2333419"/>
              <a:ext cx="131218" cy="108952"/>
            </a:xfrm>
            <a:custGeom>
              <a:avLst/>
              <a:gdLst>
                <a:gd name="connsiteX0" fmla="*/ 103647 w 131218"/>
                <a:gd name="connsiteY0" fmla="*/ 0 h 108952"/>
                <a:gd name="connsiteX1" fmla="*/ 31164 w 131218"/>
                <a:gd name="connsiteY1" fmla="*/ 0 h 108952"/>
                <a:gd name="connsiteX2" fmla="*/ 29725 w 131218"/>
                <a:gd name="connsiteY2" fmla="*/ 0 h 108952"/>
                <a:gd name="connsiteX3" fmla="*/ 28262 w 131218"/>
                <a:gd name="connsiteY3" fmla="*/ 0 h 108952"/>
                <a:gd name="connsiteX4" fmla="*/ 0 w 131218"/>
                <a:gd name="connsiteY4" fmla="*/ 28140 h 108952"/>
                <a:gd name="connsiteX5" fmla="*/ 0 w 131218"/>
                <a:gd name="connsiteY5" fmla="*/ 80813 h 108952"/>
                <a:gd name="connsiteX6" fmla="*/ 28262 w 131218"/>
                <a:gd name="connsiteY6" fmla="*/ 108953 h 108952"/>
                <a:gd name="connsiteX7" fmla="*/ 87700 w 131218"/>
                <a:gd name="connsiteY7" fmla="*/ 108953 h 108952"/>
                <a:gd name="connsiteX8" fmla="*/ 89138 w 131218"/>
                <a:gd name="connsiteY8" fmla="*/ 108953 h 108952"/>
                <a:gd name="connsiteX9" fmla="*/ 102928 w 131218"/>
                <a:gd name="connsiteY9" fmla="*/ 108953 h 108952"/>
                <a:gd name="connsiteX10" fmla="*/ 131190 w 131218"/>
                <a:gd name="connsiteY10" fmla="*/ 80813 h 108952"/>
                <a:gd name="connsiteX11" fmla="*/ 131190 w 131218"/>
                <a:gd name="connsiteY11" fmla="*/ 28140 h 108952"/>
                <a:gd name="connsiteX12" fmla="*/ 103647 w 131218"/>
                <a:gd name="connsiteY12" fmla="*/ 0 h 10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18" h="108952">
                  <a:moveTo>
                    <a:pt x="103647" y="0"/>
                  </a:moveTo>
                  <a:lnTo>
                    <a:pt x="31164" y="0"/>
                  </a:lnTo>
                  <a:lnTo>
                    <a:pt x="29725" y="0"/>
                  </a:lnTo>
                  <a:lnTo>
                    <a:pt x="28262" y="0"/>
                  </a:lnTo>
                  <a:cubicBezTo>
                    <a:pt x="12327" y="0"/>
                    <a:pt x="0" y="12261"/>
                    <a:pt x="0" y="28140"/>
                  </a:cubicBezTo>
                  <a:lnTo>
                    <a:pt x="0" y="80813"/>
                  </a:lnTo>
                  <a:cubicBezTo>
                    <a:pt x="0" y="96680"/>
                    <a:pt x="12327" y="108953"/>
                    <a:pt x="28262" y="108953"/>
                  </a:cubicBezTo>
                  <a:lnTo>
                    <a:pt x="87700" y="108953"/>
                  </a:lnTo>
                  <a:lnTo>
                    <a:pt x="89138" y="108953"/>
                  </a:lnTo>
                  <a:lnTo>
                    <a:pt x="102928" y="108953"/>
                  </a:lnTo>
                  <a:cubicBezTo>
                    <a:pt x="118863" y="108953"/>
                    <a:pt x="131190" y="96680"/>
                    <a:pt x="131190" y="80813"/>
                  </a:cubicBezTo>
                  <a:lnTo>
                    <a:pt x="131190" y="28140"/>
                  </a:lnTo>
                  <a:cubicBezTo>
                    <a:pt x="131909" y="12989"/>
                    <a:pt x="118863" y="0"/>
                    <a:pt x="103647" y="0"/>
                  </a:cubicBezTo>
                </a:path>
              </a:pathLst>
            </a:custGeom>
            <a:noFill/>
            <a:ln w="8677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7B4776E9-ECB7-DE96-C71A-FC575CB96F1F}"/>
              </a:ext>
            </a:extLst>
          </p:cNvPr>
          <p:cNvGrpSpPr/>
          <p:nvPr/>
        </p:nvGrpSpPr>
        <p:grpSpPr>
          <a:xfrm>
            <a:off x="4981661" y="1805689"/>
            <a:ext cx="499118" cy="1434450"/>
            <a:chOff x="4994720" y="1733845"/>
            <a:chExt cx="499118" cy="1434450"/>
          </a:xfrm>
        </p:grpSpPr>
        <p:sp>
          <p:nvSpPr>
            <p:cNvPr id="63" name="Freihandform 62">
              <a:extLst>
                <a:ext uri="{FF2B5EF4-FFF2-40B4-BE49-F238E27FC236}">
                  <a16:creationId xmlns:a16="http://schemas.microsoft.com/office/drawing/2014/main" id="{04656502-CAEF-7930-585E-1315F00FF89F}"/>
                </a:ext>
              </a:extLst>
            </p:cNvPr>
            <p:cNvSpPr/>
            <p:nvPr/>
          </p:nvSpPr>
          <p:spPr>
            <a:xfrm>
              <a:off x="5124803" y="2029564"/>
              <a:ext cx="241793" cy="117534"/>
            </a:xfrm>
            <a:custGeom>
              <a:avLst/>
              <a:gdLst>
                <a:gd name="connsiteX0" fmla="*/ 241794 w 241793"/>
                <a:gd name="connsiteY0" fmla="*/ 117534 h 117534"/>
                <a:gd name="connsiteX1" fmla="*/ 147410 w 241793"/>
                <a:gd name="connsiteY1" fmla="*/ 0 h 117534"/>
                <a:gd name="connsiteX2" fmla="*/ 93429 w 241793"/>
                <a:gd name="connsiteY2" fmla="*/ 0 h 117534"/>
                <a:gd name="connsiteX3" fmla="*/ 0 w 241793"/>
                <a:gd name="connsiteY3" fmla="*/ 117225 h 11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793" h="117534">
                  <a:moveTo>
                    <a:pt x="241794" y="117534"/>
                  </a:moveTo>
                  <a:lnTo>
                    <a:pt x="147410" y="0"/>
                  </a:lnTo>
                  <a:lnTo>
                    <a:pt x="93429" y="0"/>
                  </a:lnTo>
                  <a:lnTo>
                    <a:pt x="0" y="117225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 63">
              <a:extLst>
                <a:ext uri="{FF2B5EF4-FFF2-40B4-BE49-F238E27FC236}">
                  <a16:creationId xmlns:a16="http://schemas.microsoft.com/office/drawing/2014/main" id="{0DCDD97E-A0A5-314E-09E4-D8992B673D7A}"/>
                </a:ext>
              </a:extLst>
            </p:cNvPr>
            <p:cNvSpPr/>
            <p:nvPr/>
          </p:nvSpPr>
          <p:spPr>
            <a:xfrm>
              <a:off x="5124803" y="2029564"/>
              <a:ext cx="241793" cy="117534"/>
            </a:xfrm>
            <a:custGeom>
              <a:avLst/>
              <a:gdLst>
                <a:gd name="connsiteX0" fmla="*/ 241794 w 241793"/>
                <a:gd name="connsiteY0" fmla="*/ 117534 h 117534"/>
                <a:gd name="connsiteX1" fmla="*/ 147410 w 241793"/>
                <a:gd name="connsiteY1" fmla="*/ 0 h 117534"/>
                <a:gd name="connsiteX2" fmla="*/ 93429 w 241793"/>
                <a:gd name="connsiteY2" fmla="*/ 0 h 117534"/>
                <a:gd name="connsiteX3" fmla="*/ 0 w 241793"/>
                <a:gd name="connsiteY3" fmla="*/ 117225 h 11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793" h="117534">
                  <a:moveTo>
                    <a:pt x="241794" y="117534"/>
                  </a:moveTo>
                  <a:lnTo>
                    <a:pt x="147410" y="0"/>
                  </a:lnTo>
                  <a:lnTo>
                    <a:pt x="93429" y="0"/>
                  </a:lnTo>
                  <a:lnTo>
                    <a:pt x="0" y="117225"/>
                  </a:lnTo>
                  <a:close/>
                </a:path>
              </a:pathLst>
            </a:custGeom>
            <a:noFill/>
            <a:ln w="6905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 64">
              <a:extLst>
                <a:ext uri="{FF2B5EF4-FFF2-40B4-BE49-F238E27FC236}">
                  <a16:creationId xmlns:a16="http://schemas.microsoft.com/office/drawing/2014/main" id="{8B37CD05-73B0-C924-4D72-8191633297CB}"/>
                </a:ext>
              </a:extLst>
            </p:cNvPr>
            <p:cNvSpPr/>
            <p:nvPr/>
          </p:nvSpPr>
          <p:spPr>
            <a:xfrm>
              <a:off x="5184898" y="1739513"/>
              <a:ext cx="122310" cy="48747"/>
            </a:xfrm>
            <a:custGeom>
              <a:avLst/>
              <a:gdLst>
                <a:gd name="connsiteX0" fmla="*/ 122311 w 122310"/>
                <a:gd name="connsiteY0" fmla="*/ 48747 h 48747"/>
                <a:gd name="connsiteX1" fmla="*/ 90490 w 122310"/>
                <a:gd name="connsiteY1" fmla="*/ 691 h 48747"/>
                <a:gd name="connsiteX2" fmla="*/ 31821 w 122310"/>
                <a:gd name="connsiteY2" fmla="*/ 0 h 48747"/>
                <a:gd name="connsiteX3" fmla="*/ 0 w 122310"/>
                <a:gd name="connsiteY3" fmla="*/ 48056 h 4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10" h="48747">
                  <a:moveTo>
                    <a:pt x="122311" y="48747"/>
                  </a:moveTo>
                  <a:lnTo>
                    <a:pt x="90490" y="691"/>
                  </a:lnTo>
                  <a:lnTo>
                    <a:pt x="31821" y="0"/>
                  </a:lnTo>
                  <a:lnTo>
                    <a:pt x="0" y="48056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 65">
              <a:extLst>
                <a:ext uri="{FF2B5EF4-FFF2-40B4-BE49-F238E27FC236}">
                  <a16:creationId xmlns:a16="http://schemas.microsoft.com/office/drawing/2014/main" id="{89D2C570-9D1E-EF65-C88A-F9D4E647E1DC}"/>
                </a:ext>
              </a:extLst>
            </p:cNvPr>
            <p:cNvSpPr/>
            <p:nvPr/>
          </p:nvSpPr>
          <p:spPr>
            <a:xfrm>
              <a:off x="5184898" y="1739513"/>
              <a:ext cx="122310" cy="48747"/>
            </a:xfrm>
            <a:custGeom>
              <a:avLst/>
              <a:gdLst>
                <a:gd name="connsiteX0" fmla="*/ 122311 w 122310"/>
                <a:gd name="connsiteY0" fmla="*/ 48747 h 48747"/>
                <a:gd name="connsiteX1" fmla="*/ 90490 w 122310"/>
                <a:gd name="connsiteY1" fmla="*/ 691 h 48747"/>
                <a:gd name="connsiteX2" fmla="*/ 31821 w 122310"/>
                <a:gd name="connsiteY2" fmla="*/ 0 h 48747"/>
                <a:gd name="connsiteX3" fmla="*/ 0 w 122310"/>
                <a:gd name="connsiteY3" fmla="*/ 48056 h 4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10" h="48747">
                  <a:moveTo>
                    <a:pt x="122311" y="48747"/>
                  </a:moveTo>
                  <a:lnTo>
                    <a:pt x="90490" y="691"/>
                  </a:lnTo>
                  <a:lnTo>
                    <a:pt x="31821" y="0"/>
                  </a:lnTo>
                  <a:lnTo>
                    <a:pt x="0" y="48056"/>
                  </a:lnTo>
                  <a:close/>
                </a:path>
              </a:pathLst>
            </a:custGeom>
            <a:noFill/>
            <a:ln w="6905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 66">
              <a:extLst>
                <a:ext uri="{FF2B5EF4-FFF2-40B4-BE49-F238E27FC236}">
                  <a16:creationId xmlns:a16="http://schemas.microsoft.com/office/drawing/2014/main" id="{9E7A222C-A16B-C744-8BEE-F2B223DC67B0}"/>
                </a:ext>
              </a:extLst>
            </p:cNvPr>
            <p:cNvSpPr/>
            <p:nvPr/>
          </p:nvSpPr>
          <p:spPr>
            <a:xfrm>
              <a:off x="5184166" y="1946602"/>
              <a:ext cx="119384" cy="82764"/>
            </a:xfrm>
            <a:custGeom>
              <a:avLst/>
              <a:gdLst>
                <a:gd name="connsiteX0" fmla="*/ 88282 w 119384"/>
                <a:gd name="connsiteY0" fmla="*/ 82690 h 82764"/>
                <a:gd name="connsiteX1" fmla="*/ 31821 w 119384"/>
                <a:gd name="connsiteY1" fmla="*/ 82764 h 82764"/>
                <a:gd name="connsiteX2" fmla="*/ 0 w 119384"/>
                <a:gd name="connsiteY2" fmla="*/ 0 h 82764"/>
                <a:gd name="connsiteX3" fmla="*/ 119384 w 119384"/>
                <a:gd name="connsiteY3" fmla="*/ 25 h 8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84" h="82764">
                  <a:moveTo>
                    <a:pt x="88282" y="82690"/>
                  </a:moveTo>
                  <a:lnTo>
                    <a:pt x="31821" y="82764"/>
                  </a:lnTo>
                  <a:lnTo>
                    <a:pt x="0" y="0"/>
                  </a:lnTo>
                  <a:lnTo>
                    <a:pt x="119384" y="25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 67">
              <a:extLst>
                <a:ext uri="{FF2B5EF4-FFF2-40B4-BE49-F238E27FC236}">
                  <a16:creationId xmlns:a16="http://schemas.microsoft.com/office/drawing/2014/main" id="{CB0B997A-A5E7-5CF6-412C-773EDD077CF7}"/>
                </a:ext>
              </a:extLst>
            </p:cNvPr>
            <p:cNvSpPr/>
            <p:nvPr/>
          </p:nvSpPr>
          <p:spPr>
            <a:xfrm>
              <a:off x="5184166" y="1946602"/>
              <a:ext cx="119384" cy="82764"/>
            </a:xfrm>
            <a:custGeom>
              <a:avLst/>
              <a:gdLst>
                <a:gd name="connsiteX0" fmla="*/ 88282 w 119384"/>
                <a:gd name="connsiteY0" fmla="*/ 82690 h 82764"/>
                <a:gd name="connsiteX1" fmla="*/ 31821 w 119384"/>
                <a:gd name="connsiteY1" fmla="*/ 82764 h 82764"/>
                <a:gd name="connsiteX2" fmla="*/ 0 w 119384"/>
                <a:gd name="connsiteY2" fmla="*/ 0 h 82764"/>
                <a:gd name="connsiteX3" fmla="*/ 119384 w 119384"/>
                <a:gd name="connsiteY3" fmla="*/ 25 h 8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84" h="82764">
                  <a:moveTo>
                    <a:pt x="88282" y="82690"/>
                  </a:moveTo>
                  <a:lnTo>
                    <a:pt x="31821" y="82764"/>
                  </a:lnTo>
                  <a:lnTo>
                    <a:pt x="0" y="0"/>
                  </a:lnTo>
                  <a:lnTo>
                    <a:pt x="119384" y="25"/>
                  </a:lnTo>
                  <a:close/>
                </a:path>
              </a:pathLst>
            </a:custGeom>
            <a:noFill/>
            <a:ln w="6905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 68">
              <a:extLst>
                <a:ext uri="{FF2B5EF4-FFF2-40B4-BE49-F238E27FC236}">
                  <a16:creationId xmlns:a16="http://schemas.microsoft.com/office/drawing/2014/main" id="{B2E0B0B3-3ADE-BD58-7160-DE280C8143DD}"/>
                </a:ext>
              </a:extLst>
            </p:cNvPr>
            <p:cNvSpPr/>
            <p:nvPr/>
          </p:nvSpPr>
          <p:spPr>
            <a:xfrm>
              <a:off x="5011359" y="1914227"/>
              <a:ext cx="467950" cy="188209"/>
            </a:xfrm>
            <a:custGeom>
              <a:avLst/>
              <a:gdLst>
                <a:gd name="connsiteX0" fmla="*/ 457273 w 467950"/>
                <a:gd name="connsiteY0" fmla="*/ 17731 h 188209"/>
                <a:gd name="connsiteX1" fmla="*/ 447303 w 467950"/>
                <a:gd name="connsiteY1" fmla="*/ 716 h 188209"/>
                <a:gd name="connsiteX2" fmla="*/ 290604 w 467950"/>
                <a:gd name="connsiteY2" fmla="*/ 160997 h 188209"/>
                <a:gd name="connsiteX3" fmla="*/ 299161 w 467950"/>
                <a:gd name="connsiteY3" fmla="*/ 179431 h 188209"/>
                <a:gd name="connsiteX4" fmla="*/ 317676 w 467950"/>
                <a:gd name="connsiteY4" fmla="*/ 187235 h 188209"/>
                <a:gd name="connsiteX5" fmla="*/ 467951 w 467950"/>
                <a:gd name="connsiteY5" fmla="*/ 33338 h 188209"/>
                <a:gd name="connsiteX6" fmla="*/ 457273 w 467950"/>
                <a:gd name="connsiteY6" fmla="*/ 17731 h 188209"/>
                <a:gd name="connsiteX7" fmla="*/ 10702 w 467950"/>
                <a:gd name="connsiteY7" fmla="*/ 17027 h 188209"/>
                <a:gd name="connsiteX8" fmla="*/ 20672 w 467950"/>
                <a:gd name="connsiteY8" fmla="*/ 0 h 188209"/>
                <a:gd name="connsiteX9" fmla="*/ 177359 w 467950"/>
                <a:gd name="connsiteY9" fmla="*/ 160281 h 188209"/>
                <a:gd name="connsiteX10" fmla="*/ 168814 w 467950"/>
                <a:gd name="connsiteY10" fmla="*/ 178715 h 188209"/>
                <a:gd name="connsiteX11" fmla="*/ 150300 w 467950"/>
                <a:gd name="connsiteY11" fmla="*/ 186519 h 188209"/>
                <a:gd name="connsiteX12" fmla="*/ 0 w 467950"/>
                <a:gd name="connsiteY12" fmla="*/ 32634 h 188209"/>
                <a:gd name="connsiteX13" fmla="*/ 10702 w 467950"/>
                <a:gd name="connsiteY13" fmla="*/ 17027 h 18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7950" h="188209">
                  <a:moveTo>
                    <a:pt x="457273" y="17731"/>
                  </a:moveTo>
                  <a:cubicBezTo>
                    <a:pt x="458687" y="10643"/>
                    <a:pt x="454433" y="2840"/>
                    <a:pt x="447303" y="716"/>
                  </a:cubicBezTo>
                  <a:lnTo>
                    <a:pt x="290604" y="160997"/>
                  </a:lnTo>
                  <a:cubicBezTo>
                    <a:pt x="287764" y="163824"/>
                    <a:pt x="291323" y="172332"/>
                    <a:pt x="299161" y="179431"/>
                  </a:cubicBezTo>
                  <a:cubicBezTo>
                    <a:pt x="306279" y="186519"/>
                    <a:pt x="314836" y="190062"/>
                    <a:pt x="317676" y="187235"/>
                  </a:cubicBezTo>
                  <a:lnTo>
                    <a:pt x="467951" y="33338"/>
                  </a:lnTo>
                  <a:cubicBezTo>
                    <a:pt x="462978" y="32634"/>
                    <a:pt x="456554" y="29078"/>
                    <a:pt x="457273" y="17731"/>
                  </a:cubicBezTo>
                  <a:moveTo>
                    <a:pt x="10702" y="17027"/>
                  </a:moveTo>
                  <a:cubicBezTo>
                    <a:pt x="9264" y="9927"/>
                    <a:pt x="13542" y="2124"/>
                    <a:pt x="20672" y="0"/>
                  </a:cubicBezTo>
                  <a:lnTo>
                    <a:pt x="177359" y="160281"/>
                  </a:lnTo>
                  <a:cubicBezTo>
                    <a:pt x="180211" y="163121"/>
                    <a:pt x="176652" y="171628"/>
                    <a:pt x="168814" y="178715"/>
                  </a:cubicBezTo>
                  <a:cubicBezTo>
                    <a:pt x="161684" y="185815"/>
                    <a:pt x="153139" y="189359"/>
                    <a:pt x="150300" y="186519"/>
                  </a:cubicBezTo>
                  <a:lnTo>
                    <a:pt x="0" y="32634"/>
                  </a:lnTo>
                  <a:cubicBezTo>
                    <a:pt x="4998" y="31214"/>
                    <a:pt x="10702" y="27658"/>
                    <a:pt x="10702" y="17027"/>
                  </a:cubicBezTo>
                </a:path>
              </a:pathLst>
            </a:custGeom>
            <a:solidFill>
              <a:srgbClr val="494856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 69">
              <a:extLst>
                <a:ext uri="{FF2B5EF4-FFF2-40B4-BE49-F238E27FC236}">
                  <a16:creationId xmlns:a16="http://schemas.microsoft.com/office/drawing/2014/main" id="{7269F3A2-7A45-0917-FB9E-3D8AD12DF5D9}"/>
                </a:ext>
              </a:extLst>
            </p:cNvPr>
            <p:cNvSpPr/>
            <p:nvPr/>
          </p:nvSpPr>
          <p:spPr>
            <a:xfrm>
              <a:off x="5001128" y="3013868"/>
              <a:ext cx="478429" cy="94864"/>
            </a:xfrm>
            <a:custGeom>
              <a:avLst/>
              <a:gdLst>
                <a:gd name="connsiteX0" fmla="*/ 0 w 478429"/>
                <a:gd name="connsiteY0" fmla="*/ 0 h 94864"/>
                <a:gd name="connsiteX1" fmla="*/ 478429 w 478429"/>
                <a:gd name="connsiteY1" fmla="*/ 0 h 94864"/>
                <a:gd name="connsiteX2" fmla="*/ 478429 w 478429"/>
                <a:gd name="connsiteY2" fmla="*/ 94864 h 94864"/>
                <a:gd name="connsiteX3" fmla="*/ 0 w 478429"/>
                <a:gd name="connsiteY3" fmla="*/ 94864 h 9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29" h="94864">
                  <a:moveTo>
                    <a:pt x="0" y="0"/>
                  </a:moveTo>
                  <a:lnTo>
                    <a:pt x="478429" y="0"/>
                  </a:lnTo>
                  <a:lnTo>
                    <a:pt x="478429" y="94864"/>
                  </a:lnTo>
                  <a:lnTo>
                    <a:pt x="0" y="94864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 70">
              <a:extLst>
                <a:ext uri="{FF2B5EF4-FFF2-40B4-BE49-F238E27FC236}">
                  <a16:creationId xmlns:a16="http://schemas.microsoft.com/office/drawing/2014/main" id="{2F1E6EB7-5435-98FE-E137-211F054A2341}"/>
                </a:ext>
              </a:extLst>
            </p:cNvPr>
            <p:cNvSpPr/>
            <p:nvPr/>
          </p:nvSpPr>
          <p:spPr>
            <a:xfrm>
              <a:off x="5001128" y="3013868"/>
              <a:ext cx="478429" cy="94864"/>
            </a:xfrm>
            <a:custGeom>
              <a:avLst/>
              <a:gdLst>
                <a:gd name="connsiteX0" fmla="*/ 0 w 478429"/>
                <a:gd name="connsiteY0" fmla="*/ 0 h 94864"/>
                <a:gd name="connsiteX1" fmla="*/ 478429 w 478429"/>
                <a:gd name="connsiteY1" fmla="*/ 0 h 94864"/>
                <a:gd name="connsiteX2" fmla="*/ 478429 w 478429"/>
                <a:gd name="connsiteY2" fmla="*/ 94864 h 94864"/>
                <a:gd name="connsiteX3" fmla="*/ 0 w 478429"/>
                <a:gd name="connsiteY3" fmla="*/ 94864 h 9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29" h="94864">
                  <a:moveTo>
                    <a:pt x="0" y="0"/>
                  </a:moveTo>
                  <a:lnTo>
                    <a:pt x="478429" y="0"/>
                  </a:lnTo>
                  <a:lnTo>
                    <a:pt x="478429" y="94864"/>
                  </a:lnTo>
                  <a:lnTo>
                    <a:pt x="0" y="94864"/>
                  </a:lnTo>
                  <a:close/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72" name="Grafik 19">
              <a:extLst>
                <a:ext uri="{FF2B5EF4-FFF2-40B4-BE49-F238E27FC236}">
                  <a16:creationId xmlns:a16="http://schemas.microsoft.com/office/drawing/2014/main" id="{4A668D35-ACE6-5298-06E7-FF0524F93C22}"/>
                </a:ext>
              </a:extLst>
            </p:cNvPr>
            <p:cNvGrpSpPr/>
            <p:nvPr/>
          </p:nvGrpSpPr>
          <p:grpSpPr>
            <a:xfrm>
              <a:off x="5001128" y="3013892"/>
              <a:ext cx="478429" cy="154403"/>
              <a:chOff x="5001128" y="3013892"/>
              <a:chExt cx="478429" cy="154403"/>
            </a:xfrm>
          </p:grpSpPr>
          <p:sp>
            <p:nvSpPr>
              <p:cNvPr id="73" name="Freihandform 72">
                <a:extLst>
                  <a:ext uri="{FF2B5EF4-FFF2-40B4-BE49-F238E27FC236}">
                    <a16:creationId xmlns:a16="http://schemas.microsoft.com/office/drawing/2014/main" id="{2A28BA7A-8E4D-9F53-657E-66225883F8E1}"/>
                  </a:ext>
                </a:extLst>
              </p:cNvPr>
              <p:cNvSpPr/>
              <p:nvPr/>
            </p:nvSpPr>
            <p:spPr>
              <a:xfrm>
                <a:off x="5001128" y="3013892"/>
                <a:ext cx="478429" cy="154403"/>
              </a:xfrm>
              <a:custGeom>
                <a:avLst/>
                <a:gdLst>
                  <a:gd name="connsiteX0" fmla="*/ 0 w 478429"/>
                  <a:gd name="connsiteY0" fmla="*/ 0 h 154403"/>
                  <a:gd name="connsiteX1" fmla="*/ 0 w 478429"/>
                  <a:gd name="connsiteY1" fmla="*/ 95173 h 154403"/>
                  <a:gd name="connsiteX2" fmla="*/ 0 w 478429"/>
                  <a:gd name="connsiteY2" fmla="*/ 95186 h 154403"/>
                  <a:gd name="connsiteX3" fmla="*/ 238880 w 478429"/>
                  <a:gd name="connsiteY3" fmla="*/ 154403 h 154403"/>
                  <a:gd name="connsiteX4" fmla="*/ 250946 w 478429"/>
                  <a:gd name="connsiteY4" fmla="*/ 154403 h 154403"/>
                  <a:gd name="connsiteX5" fmla="*/ 478429 w 478429"/>
                  <a:gd name="connsiteY5" fmla="*/ 95186 h 154403"/>
                  <a:gd name="connsiteX6" fmla="*/ 478429 w 478429"/>
                  <a:gd name="connsiteY6" fmla="*/ 95173 h 154403"/>
                  <a:gd name="connsiteX7" fmla="*/ 478429 w 478429"/>
                  <a:gd name="connsiteY7" fmla="*/ 0 h 154403"/>
                  <a:gd name="connsiteX8" fmla="*/ 0 w 478429"/>
                  <a:gd name="connsiteY8" fmla="*/ 0 h 15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8429" h="154403">
                    <a:moveTo>
                      <a:pt x="0" y="0"/>
                    </a:moveTo>
                    <a:lnTo>
                      <a:pt x="0" y="95173"/>
                    </a:lnTo>
                    <a:lnTo>
                      <a:pt x="0" y="95186"/>
                    </a:lnTo>
                    <a:cubicBezTo>
                      <a:pt x="0" y="127622"/>
                      <a:pt x="107343" y="154403"/>
                      <a:pt x="238880" y="154403"/>
                    </a:cubicBezTo>
                    <a:lnTo>
                      <a:pt x="250946" y="154403"/>
                    </a:lnTo>
                    <a:cubicBezTo>
                      <a:pt x="377498" y="153008"/>
                      <a:pt x="478429" y="126918"/>
                      <a:pt x="478429" y="95186"/>
                    </a:cubicBezTo>
                    <a:lnTo>
                      <a:pt x="478429" y="95173"/>
                    </a:lnTo>
                    <a:lnTo>
                      <a:pt x="4784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:a16="http://schemas.microsoft.com/office/drawing/2014/main" id="{0AE4F586-ED8B-1CB1-79D4-EEBB11C408AE}"/>
                  </a:ext>
                </a:extLst>
              </p:cNvPr>
              <p:cNvSpPr/>
              <p:nvPr/>
            </p:nvSpPr>
            <p:spPr>
              <a:xfrm>
                <a:off x="5001128" y="3013892"/>
                <a:ext cx="478429" cy="154403"/>
              </a:xfrm>
              <a:custGeom>
                <a:avLst/>
                <a:gdLst>
                  <a:gd name="connsiteX0" fmla="*/ 0 w 478429"/>
                  <a:gd name="connsiteY0" fmla="*/ 0 h 154403"/>
                  <a:gd name="connsiteX1" fmla="*/ 0 w 478429"/>
                  <a:gd name="connsiteY1" fmla="*/ 95173 h 154403"/>
                  <a:gd name="connsiteX2" fmla="*/ 0 w 478429"/>
                  <a:gd name="connsiteY2" fmla="*/ 95186 h 154403"/>
                  <a:gd name="connsiteX3" fmla="*/ 238880 w 478429"/>
                  <a:gd name="connsiteY3" fmla="*/ 154403 h 154403"/>
                  <a:gd name="connsiteX4" fmla="*/ 250946 w 478429"/>
                  <a:gd name="connsiteY4" fmla="*/ 154403 h 154403"/>
                  <a:gd name="connsiteX5" fmla="*/ 478429 w 478429"/>
                  <a:gd name="connsiteY5" fmla="*/ 95186 h 154403"/>
                  <a:gd name="connsiteX6" fmla="*/ 478429 w 478429"/>
                  <a:gd name="connsiteY6" fmla="*/ 95173 h 154403"/>
                  <a:gd name="connsiteX7" fmla="*/ 478429 w 478429"/>
                  <a:gd name="connsiteY7" fmla="*/ 0 h 154403"/>
                  <a:gd name="connsiteX8" fmla="*/ 0 w 478429"/>
                  <a:gd name="connsiteY8" fmla="*/ 0 h 15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8429" h="154403">
                    <a:moveTo>
                      <a:pt x="0" y="0"/>
                    </a:moveTo>
                    <a:lnTo>
                      <a:pt x="0" y="95173"/>
                    </a:lnTo>
                    <a:lnTo>
                      <a:pt x="0" y="95186"/>
                    </a:lnTo>
                    <a:cubicBezTo>
                      <a:pt x="0" y="127622"/>
                      <a:pt x="107343" y="154403"/>
                      <a:pt x="238880" y="154403"/>
                    </a:cubicBezTo>
                    <a:lnTo>
                      <a:pt x="250946" y="154403"/>
                    </a:lnTo>
                    <a:cubicBezTo>
                      <a:pt x="377498" y="153008"/>
                      <a:pt x="478429" y="126918"/>
                      <a:pt x="478429" y="95186"/>
                    </a:cubicBezTo>
                    <a:lnTo>
                      <a:pt x="478429" y="95173"/>
                    </a:lnTo>
                    <a:lnTo>
                      <a:pt x="47842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905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75" name="Freihandform 74">
              <a:extLst>
                <a:ext uri="{FF2B5EF4-FFF2-40B4-BE49-F238E27FC236}">
                  <a16:creationId xmlns:a16="http://schemas.microsoft.com/office/drawing/2014/main" id="{93D38D6B-EDD3-B450-4D69-83885411D6D2}"/>
                </a:ext>
              </a:extLst>
            </p:cNvPr>
            <p:cNvSpPr/>
            <p:nvPr/>
          </p:nvSpPr>
          <p:spPr>
            <a:xfrm>
              <a:off x="5240714" y="3072628"/>
              <a:ext cx="4290" cy="12347"/>
            </a:xfrm>
            <a:custGeom>
              <a:avLst/>
              <a:gdLst>
                <a:gd name="connsiteX0" fmla="*/ 0 w 4290"/>
                <a:gd name="connsiteY0" fmla="*/ 0 h 12347"/>
                <a:gd name="connsiteX1" fmla="*/ 4291 w 4290"/>
                <a:gd name="connsiteY1" fmla="*/ 0 h 12347"/>
                <a:gd name="connsiteX2" fmla="*/ 0 w 4290"/>
                <a:gd name="connsiteY2" fmla="*/ 0 h 1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0" h="12347">
                  <a:moveTo>
                    <a:pt x="0" y="0"/>
                  </a:moveTo>
                  <a:lnTo>
                    <a:pt x="42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 75">
              <a:extLst>
                <a:ext uri="{FF2B5EF4-FFF2-40B4-BE49-F238E27FC236}">
                  <a16:creationId xmlns:a16="http://schemas.microsoft.com/office/drawing/2014/main" id="{25152C72-94E0-C0D8-78C2-AE32F593518B}"/>
                </a:ext>
              </a:extLst>
            </p:cNvPr>
            <p:cNvSpPr/>
            <p:nvPr/>
          </p:nvSpPr>
          <p:spPr>
            <a:xfrm>
              <a:off x="5240714" y="3072628"/>
              <a:ext cx="4290" cy="12347"/>
            </a:xfrm>
            <a:custGeom>
              <a:avLst/>
              <a:gdLst>
                <a:gd name="connsiteX0" fmla="*/ 0 w 4290"/>
                <a:gd name="connsiteY0" fmla="*/ 0 h 12347"/>
                <a:gd name="connsiteX1" fmla="*/ 4291 w 4290"/>
                <a:gd name="connsiteY1" fmla="*/ 0 h 12347"/>
                <a:gd name="connsiteX2" fmla="*/ 0 w 4290"/>
                <a:gd name="connsiteY2" fmla="*/ 0 h 1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0" h="12347">
                  <a:moveTo>
                    <a:pt x="0" y="0"/>
                  </a:moveTo>
                  <a:lnTo>
                    <a:pt x="429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 76">
              <a:extLst>
                <a:ext uri="{FF2B5EF4-FFF2-40B4-BE49-F238E27FC236}">
                  <a16:creationId xmlns:a16="http://schemas.microsoft.com/office/drawing/2014/main" id="{337FDDAD-6219-1B08-59B6-A37B563C3453}"/>
                </a:ext>
              </a:extLst>
            </p:cNvPr>
            <p:cNvSpPr/>
            <p:nvPr/>
          </p:nvSpPr>
          <p:spPr>
            <a:xfrm>
              <a:off x="5240714" y="3072616"/>
              <a:ext cx="4265" cy="12347"/>
            </a:xfrm>
            <a:custGeom>
              <a:avLst/>
              <a:gdLst>
                <a:gd name="connsiteX0" fmla="*/ 0 w 4265"/>
                <a:gd name="connsiteY0" fmla="*/ 0 h 12347"/>
                <a:gd name="connsiteX1" fmla="*/ 4266 w 4265"/>
                <a:gd name="connsiteY1" fmla="*/ 0 h 12347"/>
                <a:gd name="connsiteX2" fmla="*/ 0 w 4265"/>
                <a:gd name="connsiteY2" fmla="*/ 0 h 1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5" h="12347">
                  <a:moveTo>
                    <a:pt x="0" y="0"/>
                  </a:moveTo>
                  <a:lnTo>
                    <a:pt x="42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 77">
              <a:extLst>
                <a:ext uri="{FF2B5EF4-FFF2-40B4-BE49-F238E27FC236}">
                  <a16:creationId xmlns:a16="http://schemas.microsoft.com/office/drawing/2014/main" id="{859B8C25-619C-D6FE-8EFB-ADA45D54B165}"/>
                </a:ext>
              </a:extLst>
            </p:cNvPr>
            <p:cNvSpPr/>
            <p:nvPr/>
          </p:nvSpPr>
          <p:spPr>
            <a:xfrm>
              <a:off x="5240714" y="3072616"/>
              <a:ext cx="4265" cy="12347"/>
            </a:xfrm>
            <a:custGeom>
              <a:avLst/>
              <a:gdLst>
                <a:gd name="connsiteX0" fmla="*/ 4266 w 4265"/>
                <a:gd name="connsiteY0" fmla="*/ 0 h 12347"/>
                <a:gd name="connsiteX1" fmla="*/ 0 w 4265"/>
                <a:gd name="connsiteY1" fmla="*/ 0 h 12347"/>
                <a:gd name="connsiteX2" fmla="*/ 4266 w 4265"/>
                <a:gd name="connsiteY2" fmla="*/ 0 h 1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5" h="12347">
                  <a:moveTo>
                    <a:pt x="4266" y="0"/>
                  </a:moveTo>
                  <a:lnTo>
                    <a:pt x="0" y="0"/>
                  </a:lnTo>
                  <a:lnTo>
                    <a:pt x="4266" y="0"/>
                  </a:lnTo>
                  <a:close/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84" name="Grafik 19">
              <a:extLst>
                <a:ext uri="{FF2B5EF4-FFF2-40B4-BE49-F238E27FC236}">
                  <a16:creationId xmlns:a16="http://schemas.microsoft.com/office/drawing/2014/main" id="{275F465B-5B8C-12EC-518E-5BB189F2279E}"/>
                </a:ext>
              </a:extLst>
            </p:cNvPr>
            <p:cNvGrpSpPr/>
            <p:nvPr/>
          </p:nvGrpSpPr>
          <p:grpSpPr>
            <a:xfrm>
              <a:off x="4994720" y="1733845"/>
              <a:ext cx="499118" cy="1345966"/>
              <a:chOff x="4994720" y="1733845"/>
              <a:chExt cx="499118" cy="1345966"/>
            </a:xfrm>
          </p:grpSpPr>
          <p:sp>
            <p:nvSpPr>
              <p:cNvPr id="85" name="Freihandform 84">
                <a:extLst>
                  <a:ext uri="{FF2B5EF4-FFF2-40B4-BE49-F238E27FC236}">
                    <a16:creationId xmlns:a16="http://schemas.microsoft.com/office/drawing/2014/main" id="{BDC042CC-FABB-5583-1354-02679E31ABB4}"/>
                  </a:ext>
                </a:extLst>
              </p:cNvPr>
              <p:cNvSpPr/>
              <p:nvPr/>
            </p:nvSpPr>
            <p:spPr>
              <a:xfrm>
                <a:off x="5001153" y="2954314"/>
                <a:ext cx="478428" cy="125497"/>
              </a:xfrm>
              <a:custGeom>
                <a:avLst/>
                <a:gdLst>
                  <a:gd name="connsiteX0" fmla="*/ 478429 w 478428"/>
                  <a:gd name="connsiteY0" fmla="*/ 59146 h 125497"/>
                  <a:gd name="connsiteX1" fmla="*/ 235854 w 478428"/>
                  <a:gd name="connsiteY1" fmla="*/ 2 h 125497"/>
                  <a:gd name="connsiteX2" fmla="*/ 0 w 478428"/>
                  <a:gd name="connsiteY2" fmla="*/ 60590 h 125497"/>
                  <a:gd name="connsiteX3" fmla="*/ 243828 w 478428"/>
                  <a:gd name="connsiteY3" fmla="*/ 125401 h 125497"/>
                  <a:gd name="connsiteX4" fmla="*/ 478429 w 478428"/>
                  <a:gd name="connsiteY4" fmla="*/ 59146 h 12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428" h="125497">
                    <a:moveTo>
                      <a:pt x="478429" y="59146"/>
                    </a:moveTo>
                    <a:cubicBezTo>
                      <a:pt x="478429" y="26746"/>
                      <a:pt x="369400" y="298"/>
                      <a:pt x="235854" y="2"/>
                    </a:cubicBezTo>
                    <a:cubicBezTo>
                      <a:pt x="99605" y="-307"/>
                      <a:pt x="0" y="33661"/>
                      <a:pt x="0" y="60590"/>
                    </a:cubicBezTo>
                    <a:cubicBezTo>
                      <a:pt x="0" y="92990"/>
                      <a:pt x="68590" y="127562"/>
                      <a:pt x="243828" y="125401"/>
                    </a:cubicBezTo>
                    <a:cubicBezTo>
                      <a:pt x="419066" y="123241"/>
                      <a:pt x="478429" y="91014"/>
                      <a:pt x="478429" y="59146"/>
                    </a:cubicBezTo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8" name="Freihandform 107">
                <a:extLst>
                  <a:ext uri="{FF2B5EF4-FFF2-40B4-BE49-F238E27FC236}">
                    <a16:creationId xmlns:a16="http://schemas.microsoft.com/office/drawing/2014/main" id="{765D8619-4B76-FA7B-C9C8-CEA3D4C1B107}"/>
                  </a:ext>
                </a:extLst>
              </p:cNvPr>
              <p:cNvSpPr/>
              <p:nvPr/>
            </p:nvSpPr>
            <p:spPr>
              <a:xfrm>
                <a:off x="5001153" y="2954314"/>
                <a:ext cx="478428" cy="125497"/>
              </a:xfrm>
              <a:custGeom>
                <a:avLst/>
                <a:gdLst>
                  <a:gd name="connsiteX0" fmla="*/ 478429 w 478428"/>
                  <a:gd name="connsiteY0" fmla="*/ 59146 h 125497"/>
                  <a:gd name="connsiteX1" fmla="*/ 235854 w 478428"/>
                  <a:gd name="connsiteY1" fmla="*/ 2 h 125497"/>
                  <a:gd name="connsiteX2" fmla="*/ 0 w 478428"/>
                  <a:gd name="connsiteY2" fmla="*/ 60590 h 125497"/>
                  <a:gd name="connsiteX3" fmla="*/ 243828 w 478428"/>
                  <a:gd name="connsiteY3" fmla="*/ 125401 h 125497"/>
                  <a:gd name="connsiteX4" fmla="*/ 478429 w 478428"/>
                  <a:gd name="connsiteY4" fmla="*/ 59146 h 12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428" h="125497">
                    <a:moveTo>
                      <a:pt x="478429" y="59146"/>
                    </a:moveTo>
                    <a:cubicBezTo>
                      <a:pt x="478429" y="26746"/>
                      <a:pt x="369400" y="298"/>
                      <a:pt x="235854" y="2"/>
                    </a:cubicBezTo>
                    <a:cubicBezTo>
                      <a:pt x="99605" y="-307"/>
                      <a:pt x="0" y="33661"/>
                      <a:pt x="0" y="60590"/>
                    </a:cubicBezTo>
                    <a:cubicBezTo>
                      <a:pt x="0" y="92990"/>
                      <a:pt x="68590" y="127562"/>
                      <a:pt x="243828" y="125401"/>
                    </a:cubicBezTo>
                    <a:cubicBezTo>
                      <a:pt x="419066" y="123241"/>
                      <a:pt x="478429" y="91014"/>
                      <a:pt x="478429" y="59146"/>
                    </a:cubicBezTo>
                    <a:close/>
                  </a:path>
                </a:pathLst>
              </a:custGeom>
              <a:noFill/>
              <a:ln w="6905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3" name="Freihandform 112">
                <a:extLst>
                  <a:ext uri="{FF2B5EF4-FFF2-40B4-BE49-F238E27FC236}">
                    <a16:creationId xmlns:a16="http://schemas.microsoft.com/office/drawing/2014/main" id="{5016DCBC-0007-7A7B-30AC-B30067BD27CA}"/>
                  </a:ext>
                </a:extLst>
              </p:cNvPr>
              <p:cNvSpPr/>
              <p:nvPr/>
            </p:nvSpPr>
            <p:spPr>
              <a:xfrm>
                <a:off x="5216235" y="1733845"/>
                <a:ext cx="58929" cy="13285"/>
              </a:xfrm>
              <a:custGeom>
                <a:avLst/>
                <a:gdLst>
                  <a:gd name="connsiteX0" fmla="*/ 58930 w 58929"/>
                  <a:gd name="connsiteY0" fmla="*/ 6643 h 13285"/>
                  <a:gd name="connsiteX1" fmla="*/ 29477 w 58929"/>
                  <a:gd name="connsiteY1" fmla="*/ 0 h 13285"/>
                  <a:gd name="connsiteX2" fmla="*/ 22458 w 58929"/>
                  <a:gd name="connsiteY2" fmla="*/ 0 h 13285"/>
                  <a:gd name="connsiteX3" fmla="*/ 0 w 58929"/>
                  <a:gd name="connsiteY3" fmla="*/ 6643 h 13285"/>
                  <a:gd name="connsiteX4" fmla="*/ 29477 w 58929"/>
                  <a:gd name="connsiteY4" fmla="*/ 13286 h 13285"/>
                  <a:gd name="connsiteX5" fmla="*/ 30172 w 58929"/>
                  <a:gd name="connsiteY5" fmla="*/ 13286 h 13285"/>
                  <a:gd name="connsiteX6" fmla="*/ 58930 w 58929"/>
                  <a:gd name="connsiteY6" fmla="*/ 6643 h 1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9" h="13285">
                    <a:moveTo>
                      <a:pt x="58930" y="6643"/>
                    </a:moveTo>
                    <a:cubicBezTo>
                      <a:pt x="58930" y="2642"/>
                      <a:pt x="45586" y="0"/>
                      <a:pt x="29477" y="0"/>
                    </a:cubicBezTo>
                    <a:lnTo>
                      <a:pt x="22458" y="0"/>
                    </a:lnTo>
                    <a:cubicBezTo>
                      <a:pt x="9821" y="654"/>
                      <a:pt x="0" y="3334"/>
                      <a:pt x="0" y="6643"/>
                    </a:cubicBezTo>
                    <a:cubicBezTo>
                      <a:pt x="0" y="10643"/>
                      <a:pt x="13344" y="13286"/>
                      <a:pt x="29477" y="13286"/>
                    </a:cubicBezTo>
                    <a:lnTo>
                      <a:pt x="30172" y="13286"/>
                    </a:lnTo>
                    <a:cubicBezTo>
                      <a:pt x="46293" y="13286"/>
                      <a:pt x="58930" y="10643"/>
                      <a:pt x="58930" y="6643"/>
                    </a:cubicBezTo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5" name="Freihandform 114">
                <a:extLst>
                  <a:ext uri="{FF2B5EF4-FFF2-40B4-BE49-F238E27FC236}">
                    <a16:creationId xmlns:a16="http://schemas.microsoft.com/office/drawing/2014/main" id="{58DF5424-253A-E755-3073-3B31E962056E}"/>
                  </a:ext>
                </a:extLst>
              </p:cNvPr>
              <p:cNvSpPr/>
              <p:nvPr/>
            </p:nvSpPr>
            <p:spPr>
              <a:xfrm>
                <a:off x="5216235" y="1733845"/>
                <a:ext cx="58929" cy="13285"/>
              </a:xfrm>
              <a:custGeom>
                <a:avLst/>
                <a:gdLst>
                  <a:gd name="connsiteX0" fmla="*/ 58930 w 58929"/>
                  <a:gd name="connsiteY0" fmla="*/ 6643 h 13285"/>
                  <a:gd name="connsiteX1" fmla="*/ 29477 w 58929"/>
                  <a:gd name="connsiteY1" fmla="*/ 0 h 13285"/>
                  <a:gd name="connsiteX2" fmla="*/ 22458 w 58929"/>
                  <a:gd name="connsiteY2" fmla="*/ 0 h 13285"/>
                  <a:gd name="connsiteX3" fmla="*/ 0 w 58929"/>
                  <a:gd name="connsiteY3" fmla="*/ 6643 h 13285"/>
                  <a:gd name="connsiteX4" fmla="*/ 29477 w 58929"/>
                  <a:gd name="connsiteY4" fmla="*/ 13286 h 13285"/>
                  <a:gd name="connsiteX5" fmla="*/ 30172 w 58929"/>
                  <a:gd name="connsiteY5" fmla="*/ 13286 h 13285"/>
                  <a:gd name="connsiteX6" fmla="*/ 58930 w 58929"/>
                  <a:gd name="connsiteY6" fmla="*/ 6643 h 1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9" h="13285">
                    <a:moveTo>
                      <a:pt x="58930" y="6643"/>
                    </a:moveTo>
                    <a:cubicBezTo>
                      <a:pt x="58930" y="2642"/>
                      <a:pt x="45586" y="0"/>
                      <a:pt x="29477" y="0"/>
                    </a:cubicBezTo>
                    <a:lnTo>
                      <a:pt x="22458" y="0"/>
                    </a:lnTo>
                    <a:cubicBezTo>
                      <a:pt x="9821" y="654"/>
                      <a:pt x="0" y="3334"/>
                      <a:pt x="0" y="6643"/>
                    </a:cubicBezTo>
                    <a:cubicBezTo>
                      <a:pt x="0" y="10643"/>
                      <a:pt x="13344" y="13286"/>
                      <a:pt x="29477" y="13286"/>
                    </a:cubicBezTo>
                    <a:lnTo>
                      <a:pt x="30172" y="13286"/>
                    </a:lnTo>
                    <a:cubicBezTo>
                      <a:pt x="46293" y="13286"/>
                      <a:pt x="58930" y="10643"/>
                      <a:pt x="58930" y="6643"/>
                    </a:cubicBezTo>
                  </a:path>
                </a:pathLst>
              </a:custGeom>
              <a:noFill/>
              <a:ln w="6905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7" name="Freihandform 116">
                <a:extLst>
                  <a:ext uri="{FF2B5EF4-FFF2-40B4-BE49-F238E27FC236}">
                    <a16:creationId xmlns:a16="http://schemas.microsoft.com/office/drawing/2014/main" id="{0A0AC447-8A3B-C761-7A6C-F1A52E7CDA25}"/>
                  </a:ext>
                </a:extLst>
              </p:cNvPr>
              <p:cNvSpPr/>
              <p:nvPr/>
            </p:nvSpPr>
            <p:spPr>
              <a:xfrm>
                <a:off x="5056697" y="2694208"/>
                <a:ext cx="365183" cy="347145"/>
              </a:xfrm>
              <a:custGeom>
                <a:avLst/>
                <a:gdLst>
                  <a:gd name="connsiteX0" fmla="*/ 50707 w 365183"/>
                  <a:gd name="connsiteY0" fmla="*/ 0 h 347145"/>
                  <a:gd name="connsiteX1" fmla="*/ 0 w 365183"/>
                  <a:gd name="connsiteY1" fmla="*/ 297571 h 347145"/>
                  <a:gd name="connsiteX2" fmla="*/ 182592 w 365183"/>
                  <a:gd name="connsiteY2" fmla="*/ 347145 h 347145"/>
                  <a:gd name="connsiteX3" fmla="*/ 186139 w 365183"/>
                  <a:gd name="connsiteY3" fmla="*/ 347145 h 347145"/>
                  <a:gd name="connsiteX4" fmla="*/ 365184 w 365183"/>
                  <a:gd name="connsiteY4" fmla="*/ 297571 h 347145"/>
                  <a:gd name="connsiteX5" fmla="*/ 325749 w 365183"/>
                  <a:gd name="connsiteY5" fmla="*/ 15891 h 34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183" h="347145">
                    <a:moveTo>
                      <a:pt x="50707" y="0"/>
                    </a:moveTo>
                    <a:lnTo>
                      <a:pt x="0" y="297571"/>
                    </a:lnTo>
                    <a:cubicBezTo>
                      <a:pt x="0" y="325204"/>
                      <a:pt x="81697" y="347145"/>
                      <a:pt x="182592" y="347145"/>
                    </a:cubicBezTo>
                    <a:lnTo>
                      <a:pt x="186139" y="347145"/>
                    </a:lnTo>
                    <a:cubicBezTo>
                      <a:pt x="285619" y="346441"/>
                      <a:pt x="365184" y="324475"/>
                      <a:pt x="365184" y="297571"/>
                    </a:cubicBezTo>
                    <a:lnTo>
                      <a:pt x="325749" y="15891"/>
                    </a:lnTo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9" name="Freihandform 118">
                <a:extLst>
                  <a:ext uri="{FF2B5EF4-FFF2-40B4-BE49-F238E27FC236}">
                    <a16:creationId xmlns:a16="http://schemas.microsoft.com/office/drawing/2014/main" id="{154E7912-D08B-DE14-068A-C652BB7352CC}"/>
                  </a:ext>
                </a:extLst>
              </p:cNvPr>
              <p:cNvSpPr/>
              <p:nvPr/>
            </p:nvSpPr>
            <p:spPr>
              <a:xfrm>
                <a:off x="5056697" y="2694208"/>
                <a:ext cx="365183" cy="347145"/>
              </a:xfrm>
              <a:custGeom>
                <a:avLst/>
                <a:gdLst>
                  <a:gd name="connsiteX0" fmla="*/ 50707 w 365183"/>
                  <a:gd name="connsiteY0" fmla="*/ 0 h 347145"/>
                  <a:gd name="connsiteX1" fmla="*/ 0 w 365183"/>
                  <a:gd name="connsiteY1" fmla="*/ 297571 h 347145"/>
                  <a:gd name="connsiteX2" fmla="*/ 182592 w 365183"/>
                  <a:gd name="connsiteY2" fmla="*/ 347145 h 347145"/>
                  <a:gd name="connsiteX3" fmla="*/ 186139 w 365183"/>
                  <a:gd name="connsiteY3" fmla="*/ 347145 h 347145"/>
                  <a:gd name="connsiteX4" fmla="*/ 365184 w 365183"/>
                  <a:gd name="connsiteY4" fmla="*/ 297571 h 347145"/>
                  <a:gd name="connsiteX5" fmla="*/ 325749 w 365183"/>
                  <a:gd name="connsiteY5" fmla="*/ 15891 h 34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183" h="347145">
                    <a:moveTo>
                      <a:pt x="50707" y="0"/>
                    </a:moveTo>
                    <a:lnTo>
                      <a:pt x="0" y="297571"/>
                    </a:lnTo>
                    <a:cubicBezTo>
                      <a:pt x="0" y="325204"/>
                      <a:pt x="81697" y="347145"/>
                      <a:pt x="182592" y="347145"/>
                    </a:cubicBezTo>
                    <a:lnTo>
                      <a:pt x="186139" y="347145"/>
                    </a:lnTo>
                    <a:cubicBezTo>
                      <a:pt x="285619" y="346441"/>
                      <a:pt x="365184" y="324475"/>
                      <a:pt x="365184" y="297571"/>
                    </a:cubicBezTo>
                    <a:lnTo>
                      <a:pt x="325749" y="15891"/>
                    </a:lnTo>
                  </a:path>
                </a:pathLst>
              </a:custGeom>
              <a:noFill/>
              <a:ln w="6905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0" name="Freihandform 119">
                <a:extLst>
                  <a:ext uri="{FF2B5EF4-FFF2-40B4-BE49-F238E27FC236}">
                    <a16:creationId xmlns:a16="http://schemas.microsoft.com/office/drawing/2014/main" id="{6168F347-0F90-F81D-E20D-399624BE193F}"/>
                  </a:ext>
                </a:extLst>
              </p:cNvPr>
              <p:cNvSpPr/>
              <p:nvPr/>
            </p:nvSpPr>
            <p:spPr>
              <a:xfrm>
                <a:off x="5060256" y="2147703"/>
                <a:ext cx="358053" cy="550027"/>
              </a:xfrm>
              <a:custGeom>
                <a:avLst/>
                <a:gdLst>
                  <a:gd name="connsiteX0" fmla="*/ 306391 w 358053"/>
                  <a:gd name="connsiteY0" fmla="*/ 0 h 550027"/>
                  <a:gd name="connsiteX1" fmla="*/ 64237 w 358053"/>
                  <a:gd name="connsiteY1" fmla="*/ 605 h 550027"/>
                  <a:gd name="connsiteX2" fmla="*/ 0 w 358053"/>
                  <a:gd name="connsiteY2" fmla="*/ 498017 h 550027"/>
                  <a:gd name="connsiteX3" fmla="*/ 19879 w 358053"/>
                  <a:gd name="connsiteY3" fmla="*/ 534121 h 550027"/>
                  <a:gd name="connsiteX4" fmla="*/ 184018 w 358053"/>
                  <a:gd name="connsiteY4" fmla="*/ 549999 h 550027"/>
                  <a:gd name="connsiteX5" fmla="*/ 341002 w 358053"/>
                  <a:gd name="connsiteY5" fmla="*/ 536232 h 550027"/>
                  <a:gd name="connsiteX6" fmla="*/ 358053 w 358053"/>
                  <a:gd name="connsiteY6" fmla="*/ 495893 h 550027"/>
                  <a:gd name="connsiteX7" fmla="*/ 306391 w 358053"/>
                  <a:gd name="connsiteY7" fmla="*/ 0 h 55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053" h="550027">
                    <a:moveTo>
                      <a:pt x="306391" y="0"/>
                    </a:moveTo>
                    <a:lnTo>
                      <a:pt x="64237" y="605"/>
                    </a:lnTo>
                    <a:lnTo>
                      <a:pt x="0" y="498017"/>
                    </a:lnTo>
                    <a:lnTo>
                      <a:pt x="19879" y="534121"/>
                    </a:lnTo>
                    <a:cubicBezTo>
                      <a:pt x="22012" y="534121"/>
                      <a:pt x="108409" y="550802"/>
                      <a:pt x="184018" y="549999"/>
                    </a:cubicBezTo>
                    <a:cubicBezTo>
                      <a:pt x="259627" y="549209"/>
                      <a:pt x="323244" y="539084"/>
                      <a:pt x="341002" y="536232"/>
                    </a:cubicBezTo>
                    <a:lnTo>
                      <a:pt x="358053" y="495893"/>
                    </a:lnTo>
                    <a:lnTo>
                      <a:pt x="3063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1" name="Freihandform 120">
                <a:extLst>
                  <a:ext uri="{FF2B5EF4-FFF2-40B4-BE49-F238E27FC236}">
                    <a16:creationId xmlns:a16="http://schemas.microsoft.com/office/drawing/2014/main" id="{D8206392-1155-1B13-9BC5-E53AC227F276}"/>
                  </a:ext>
                </a:extLst>
              </p:cNvPr>
              <p:cNvSpPr/>
              <p:nvPr/>
            </p:nvSpPr>
            <p:spPr>
              <a:xfrm>
                <a:off x="5060256" y="2147703"/>
                <a:ext cx="358053" cy="550027"/>
              </a:xfrm>
              <a:custGeom>
                <a:avLst/>
                <a:gdLst>
                  <a:gd name="connsiteX0" fmla="*/ 306391 w 358053"/>
                  <a:gd name="connsiteY0" fmla="*/ 0 h 550027"/>
                  <a:gd name="connsiteX1" fmla="*/ 64237 w 358053"/>
                  <a:gd name="connsiteY1" fmla="*/ 605 h 550027"/>
                  <a:gd name="connsiteX2" fmla="*/ 0 w 358053"/>
                  <a:gd name="connsiteY2" fmla="*/ 498017 h 550027"/>
                  <a:gd name="connsiteX3" fmla="*/ 19879 w 358053"/>
                  <a:gd name="connsiteY3" fmla="*/ 534121 h 550027"/>
                  <a:gd name="connsiteX4" fmla="*/ 184018 w 358053"/>
                  <a:gd name="connsiteY4" fmla="*/ 549999 h 550027"/>
                  <a:gd name="connsiteX5" fmla="*/ 341002 w 358053"/>
                  <a:gd name="connsiteY5" fmla="*/ 536232 h 550027"/>
                  <a:gd name="connsiteX6" fmla="*/ 358053 w 358053"/>
                  <a:gd name="connsiteY6" fmla="*/ 495893 h 550027"/>
                  <a:gd name="connsiteX7" fmla="*/ 306391 w 358053"/>
                  <a:gd name="connsiteY7" fmla="*/ 0 h 55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053" h="550027">
                    <a:moveTo>
                      <a:pt x="306391" y="0"/>
                    </a:moveTo>
                    <a:lnTo>
                      <a:pt x="64237" y="605"/>
                    </a:lnTo>
                    <a:lnTo>
                      <a:pt x="0" y="498017"/>
                    </a:lnTo>
                    <a:lnTo>
                      <a:pt x="19879" y="534121"/>
                    </a:lnTo>
                    <a:cubicBezTo>
                      <a:pt x="22012" y="534121"/>
                      <a:pt x="108409" y="550802"/>
                      <a:pt x="184018" y="549999"/>
                    </a:cubicBezTo>
                    <a:cubicBezTo>
                      <a:pt x="259627" y="549209"/>
                      <a:pt x="323244" y="539084"/>
                      <a:pt x="341002" y="536232"/>
                    </a:cubicBezTo>
                    <a:lnTo>
                      <a:pt x="358053" y="495893"/>
                    </a:lnTo>
                    <a:lnTo>
                      <a:pt x="306391" y="0"/>
                    </a:lnTo>
                    <a:close/>
                  </a:path>
                </a:pathLst>
              </a:custGeom>
              <a:noFill/>
              <a:ln w="6905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2" name="Freihandform 121">
                <a:extLst>
                  <a:ext uri="{FF2B5EF4-FFF2-40B4-BE49-F238E27FC236}">
                    <a16:creationId xmlns:a16="http://schemas.microsoft.com/office/drawing/2014/main" id="{09E0C566-2D51-D1F5-2699-41E4B69A021E}"/>
                  </a:ext>
                </a:extLst>
              </p:cNvPr>
              <p:cNvSpPr/>
              <p:nvPr/>
            </p:nvSpPr>
            <p:spPr>
              <a:xfrm>
                <a:off x="5380367" y="2689096"/>
                <a:ext cx="86392" cy="73484"/>
              </a:xfrm>
              <a:custGeom>
                <a:avLst/>
                <a:gdLst>
                  <a:gd name="connsiteX0" fmla="*/ 86392 w 86392"/>
                  <a:gd name="connsiteY0" fmla="*/ 0 h 73484"/>
                  <a:gd name="connsiteX1" fmla="*/ 57498 w 86392"/>
                  <a:gd name="connsiteY1" fmla="*/ 9112 h 73484"/>
                  <a:gd name="connsiteX2" fmla="*/ 1098 w 86392"/>
                  <a:gd name="connsiteY2" fmla="*/ 63144 h 73484"/>
                  <a:gd name="connsiteX3" fmla="*/ 2214 w 86392"/>
                  <a:gd name="connsiteY3" fmla="*/ 71170 h 73484"/>
                  <a:gd name="connsiteX4" fmla="*/ 11664 w 86392"/>
                  <a:gd name="connsiteY4" fmla="*/ 72158 h 73484"/>
                  <a:gd name="connsiteX5" fmla="*/ 86392 w 86392"/>
                  <a:gd name="connsiteY5" fmla="*/ 0 h 7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92" h="73484">
                    <a:moveTo>
                      <a:pt x="86392" y="0"/>
                    </a:moveTo>
                    <a:cubicBezTo>
                      <a:pt x="77228" y="3494"/>
                      <a:pt x="67369" y="7013"/>
                      <a:pt x="57498" y="9112"/>
                    </a:cubicBezTo>
                    <a:lnTo>
                      <a:pt x="1098" y="63144"/>
                    </a:lnTo>
                    <a:cubicBezTo>
                      <a:pt x="1098" y="63144"/>
                      <a:pt x="-2002" y="67120"/>
                      <a:pt x="2214" y="71170"/>
                    </a:cubicBezTo>
                    <a:cubicBezTo>
                      <a:pt x="6431" y="75220"/>
                      <a:pt x="11664" y="72874"/>
                      <a:pt x="11664" y="72158"/>
                    </a:cubicBezTo>
                    <a:lnTo>
                      <a:pt x="86392" y="0"/>
                    </a:lnTo>
                    <a:close/>
                  </a:path>
                </a:pathLst>
              </a:custGeom>
              <a:solidFill>
                <a:srgbClr val="494856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3" name="Freihandform 122">
                <a:extLst>
                  <a:ext uri="{FF2B5EF4-FFF2-40B4-BE49-F238E27FC236}">
                    <a16:creationId xmlns:a16="http://schemas.microsoft.com/office/drawing/2014/main" id="{9F4C5BE4-A8C8-2EBF-7778-C0CF1FF26E7C}"/>
                  </a:ext>
                </a:extLst>
              </p:cNvPr>
              <p:cNvSpPr/>
              <p:nvPr/>
            </p:nvSpPr>
            <p:spPr>
              <a:xfrm>
                <a:off x="5380367" y="2689096"/>
                <a:ext cx="86392" cy="73484"/>
              </a:xfrm>
              <a:custGeom>
                <a:avLst/>
                <a:gdLst>
                  <a:gd name="connsiteX0" fmla="*/ 86392 w 86392"/>
                  <a:gd name="connsiteY0" fmla="*/ 0 h 73484"/>
                  <a:gd name="connsiteX1" fmla="*/ 57498 w 86392"/>
                  <a:gd name="connsiteY1" fmla="*/ 9112 h 73484"/>
                  <a:gd name="connsiteX2" fmla="*/ 1098 w 86392"/>
                  <a:gd name="connsiteY2" fmla="*/ 63144 h 73484"/>
                  <a:gd name="connsiteX3" fmla="*/ 2214 w 86392"/>
                  <a:gd name="connsiteY3" fmla="*/ 71170 h 73484"/>
                  <a:gd name="connsiteX4" fmla="*/ 11664 w 86392"/>
                  <a:gd name="connsiteY4" fmla="*/ 72158 h 73484"/>
                  <a:gd name="connsiteX5" fmla="*/ 86392 w 86392"/>
                  <a:gd name="connsiteY5" fmla="*/ 0 h 7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92" h="73484">
                    <a:moveTo>
                      <a:pt x="86392" y="0"/>
                    </a:moveTo>
                    <a:cubicBezTo>
                      <a:pt x="77228" y="3494"/>
                      <a:pt x="67369" y="7013"/>
                      <a:pt x="57498" y="9112"/>
                    </a:cubicBezTo>
                    <a:lnTo>
                      <a:pt x="1098" y="63144"/>
                    </a:lnTo>
                    <a:cubicBezTo>
                      <a:pt x="1098" y="63144"/>
                      <a:pt x="-2002" y="67120"/>
                      <a:pt x="2214" y="71170"/>
                    </a:cubicBezTo>
                    <a:cubicBezTo>
                      <a:pt x="6431" y="75220"/>
                      <a:pt x="11664" y="72874"/>
                      <a:pt x="11664" y="72158"/>
                    </a:cubicBezTo>
                    <a:lnTo>
                      <a:pt x="86392" y="0"/>
                    </a:ln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FCB9E15F-4F38-B20C-DECF-E445C5076DF4}"/>
                  </a:ext>
                </a:extLst>
              </p:cNvPr>
              <p:cNvSpPr/>
              <p:nvPr/>
            </p:nvSpPr>
            <p:spPr>
              <a:xfrm>
                <a:off x="5234043" y="2715334"/>
                <a:ext cx="12636" cy="55321"/>
              </a:xfrm>
              <a:custGeom>
                <a:avLst/>
                <a:gdLst>
                  <a:gd name="connsiteX0" fmla="*/ 0 w 12636"/>
                  <a:gd name="connsiteY0" fmla="*/ 0 h 55321"/>
                  <a:gd name="connsiteX1" fmla="*/ 0 w 12636"/>
                  <a:gd name="connsiteY1" fmla="*/ 52328 h 55321"/>
                  <a:gd name="connsiteX2" fmla="*/ 3336 w 12636"/>
                  <a:gd name="connsiteY2" fmla="*/ 55143 h 55321"/>
                  <a:gd name="connsiteX3" fmla="*/ 9301 w 12636"/>
                  <a:gd name="connsiteY3" fmla="*/ 55143 h 55321"/>
                  <a:gd name="connsiteX4" fmla="*/ 12637 w 12636"/>
                  <a:gd name="connsiteY4" fmla="*/ 52328 h 55321"/>
                  <a:gd name="connsiteX5" fmla="*/ 12637 w 12636"/>
                  <a:gd name="connsiteY5" fmla="*/ 0 h 55321"/>
                  <a:gd name="connsiteX6" fmla="*/ 9970 w 12636"/>
                  <a:gd name="connsiteY6" fmla="*/ 0 h 55321"/>
                  <a:gd name="connsiteX7" fmla="*/ 0 w 12636"/>
                  <a:gd name="connsiteY7" fmla="*/ 0 h 5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36" h="55321">
                    <a:moveTo>
                      <a:pt x="0" y="0"/>
                    </a:moveTo>
                    <a:lnTo>
                      <a:pt x="0" y="52328"/>
                    </a:lnTo>
                    <a:cubicBezTo>
                      <a:pt x="0" y="54439"/>
                      <a:pt x="1984" y="55835"/>
                      <a:pt x="3336" y="55143"/>
                    </a:cubicBezTo>
                    <a:lnTo>
                      <a:pt x="9301" y="55143"/>
                    </a:lnTo>
                    <a:cubicBezTo>
                      <a:pt x="11310" y="55143"/>
                      <a:pt x="12637" y="53723"/>
                      <a:pt x="12637" y="52328"/>
                    </a:cubicBezTo>
                    <a:lnTo>
                      <a:pt x="12637" y="0"/>
                    </a:lnTo>
                    <a:lnTo>
                      <a:pt x="99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4856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F8DF68D4-A788-F337-E629-1A0D72ADDC3C}"/>
                  </a:ext>
                </a:extLst>
              </p:cNvPr>
              <p:cNvSpPr/>
              <p:nvPr/>
            </p:nvSpPr>
            <p:spPr>
              <a:xfrm>
                <a:off x="5234043" y="2715334"/>
                <a:ext cx="12636" cy="55321"/>
              </a:xfrm>
              <a:custGeom>
                <a:avLst/>
                <a:gdLst>
                  <a:gd name="connsiteX0" fmla="*/ 0 w 12636"/>
                  <a:gd name="connsiteY0" fmla="*/ 0 h 55321"/>
                  <a:gd name="connsiteX1" fmla="*/ 0 w 12636"/>
                  <a:gd name="connsiteY1" fmla="*/ 52328 h 55321"/>
                  <a:gd name="connsiteX2" fmla="*/ 3336 w 12636"/>
                  <a:gd name="connsiteY2" fmla="*/ 55143 h 55321"/>
                  <a:gd name="connsiteX3" fmla="*/ 9301 w 12636"/>
                  <a:gd name="connsiteY3" fmla="*/ 55143 h 55321"/>
                  <a:gd name="connsiteX4" fmla="*/ 12637 w 12636"/>
                  <a:gd name="connsiteY4" fmla="*/ 52328 h 55321"/>
                  <a:gd name="connsiteX5" fmla="*/ 12637 w 12636"/>
                  <a:gd name="connsiteY5" fmla="*/ 0 h 55321"/>
                  <a:gd name="connsiteX6" fmla="*/ 9970 w 12636"/>
                  <a:gd name="connsiteY6" fmla="*/ 0 h 55321"/>
                  <a:gd name="connsiteX7" fmla="*/ 0 w 12636"/>
                  <a:gd name="connsiteY7" fmla="*/ 0 h 5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36" h="55321">
                    <a:moveTo>
                      <a:pt x="0" y="0"/>
                    </a:moveTo>
                    <a:lnTo>
                      <a:pt x="0" y="52328"/>
                    </a:lnTo>
                    <a:cubicBezTo>
                      <a:pt x="0" y="54439"/>
                      <a:pt x="1984" y="55835"/>
                      <a:pt x="3336" y="55143"/>
                    </a:cubicBezTo>
                    <a:lnTo>
                      <a:pt x="9301" y="55143"/>
                    </a:lnTo>
                    <a:cubicBezTo>
                      <a:pt x="11310" y="55143"/>
                      <a:pt x="12637" y="53723"/>
                      <a:pt x="12637" y="52328"/>
                    </a:cubicBezTo>
                    <a:lnTo>
                      <a:pt x="12637" y="0"/>
                    </a:lnTo>
                    <a:lnTo>
                      <a:pt x="997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6" name="Freihandform 135">
                <a:extLst>
                  <a:ext uri="{FF2B5EF4-FFF2-40B4-BE49-F238E27FC236}">
                    <a16:creationId xmlns:a16="http://schemas.microsoft.com/office/drawing/2014/main" id="{F9792AD5-422E-DF3A-EC16-94ADEA0A9A87}"/>
                  </a:ext>
                </a:extLst>
              </p:cNvPr>
              <p:cNvSpPr/>
              <p:nvPr/>
            </p:nvSpPr>
            <p:spPr>
              <a:xfrm>
                <a:off x="5292439" y="2712494"/>
                <a:ext cx="29030" cy="58234"/>
              </a:xfrm>
              <a:custGeom>
                <a:avLst/>
                <a:gdLst>
                  <a:gd name="connsiteX0" fmla="*/ 0 w 29030"/>
                  <a:gd name="connsiteY0" fmla="*/ 52377 h 58234"/>
                  <a:gd name="connsiteX1" fmla="*/ 2753 w 29030"/>
                  <a:gd name="connsiteY1" fmla="*/ 56575 h 58234"/>
                  <a:gd name="connsiteX2" fmla="*/ 8978 w 29030"/>
                  <a:gd name="connsiteY2" fmla="*/ 57971 h 58234"/>
                  <a:gd name="connsiteX3" fmla="*/ 13133 w 29030"/>
                  <a:gd name="connsiteY3" fmla="*/ 55884 h 58234"/>
                  <a:gd name="connsiteX4" fmla="*/ 29030 w 29030"/>
                  <a:gd name="connsiteY4" fmla="*/ 0 h 58234"/>
                  <a:gd name="connsiteX5" fmla="*/ 14509 w 29030"/>
                  <a:gd name="connsiteY5" fmla="*/ 704 h 58234"/>
                  <a:gd name="connsiteX6" fmla="*/ 0 w 29030"/>
                  <a:gd name="connsiteY6" fmla="*/ 52377 h 5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30" h="58234">
                    <a:moveTo>
                      <a:pt x="0" y="52377"/>
                    </a:moveTo>
                    <a:cubicBezTo>
                      <a:pt x="0" y="54464"/>
                      <a:pt x="694" y="55884"/>
                      <a:pt x="2753" y="56575"/>
                    </a:cubicBezTo>
                    <a:lnTo>
                      <a:pt x="8978" y="57971"/>
                    </a:lnTo>
                    <a:cubicBezTo>
                      <a:pt x="11049" y="58674"/>
                      <a:pt x="12438" y="57971"/>
                      <a:pt x="13133" y="55884"/>
                    </a:cubicBezTo>
                    <a:lnTo>
                      <a:pt x="29030" y="0"/>
                    </a:lnTo>
                    <a:cubicBezTo>
                      <a:pt x="24182" y="0"/>
                      <a:pt x="19333" y="704"/>
                      <a:pt x="14509" y="704"/>
                    </a:cubicBezTo>
                    <a:lnTo>
                      <a:pt x="0" y="52377"/>
                    </a:lnTo>
                    <a:close/>
                  </a:path>
                </a:pathLst>
              </a:custGeom>
              <a:solidFill>
                <a:srgbClr val="494856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8" name="Freihandform 137">
                <a:extLst>
                  <a:ext uri="{FF2B5EF4-FFF2-40B4-BE49-F238E27FC236}">
                    <a16:creationId xmlns:a16="http://schemas.microsoft.com/office/drawing/2014/main" id="{8770B6D9-DFD3-6CC8-1F06-9AA85F3637CD}"/>
                  </a:ext>
                </a:extLst>
              </p:cNvPr>
              <p:cNvSpPr/>
              <p:nvPr/>
            </p:nvSpPr>
            <p:spPr>
              <a:xfrm>
                <a:off x="5292439" y="2712494"/>
                <a:ext cx="29030" cy="58234"/>
              </a:xfrm>
              <a:custGeom>
                <a:avLst/>
                <a:gdLst>
                  <a:gd name="connsiteX0" fmla="*/ 0 w 29030"/>
                  <a:gd name="connsiteY0" fmla="*/ 52377 h 58234"/>
                  <a:gd name="connsiteX1" fmla="*/ 2753 w 29030"/>
                  <a:gd name="connsiteY1" fmla="*/ 56575 h 58234"/>
                  <a:gd name="connsiteX2" fmla="*/ 8978 w 29030"/>
                  <a:gd name="connsiteY2" fmla="*/ 57971 h 58234"/>
                  <a:gd name="connsiteX3" fmla="*/ 13133 w 29030"/>
                  <a:gd name="connsiteY3" fmla="*/ 55884 h 58234"/>
                  <a:gd name="connsiteX4" fmla="*/ 29030 w 29030"/>
                  <a:gd name="connsiteY4" fmla="*/ 0 h 58234"/>
                  <a:gd name="connsiteX5" fmla="*/ 14509 w 29030"/>
                  <a:gd name="connsiteY5" fmla="*/ 704 h 58234"/>
                  <a:gd name="connsiteX6" fmla="*/ 0 w 29030"/>
                  <a:gd name="connsiteY6" fmla="*/ 52377 h 5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30" h="58234">
                    <a:moveTo>
                      <a:pt x="0" y="52377"/>
                    </a:moveTo>
                    <a:cubicBezTo>
                      <a:pt x="0" y="54464"/>
                      <a:pt x="694" y="55884"/>
                      <a:pt x="2753" y="56575"/>
                    </a:cubicBezTo>
                    <a:lnTo>
                      <a:pt x="8978" y="57971"/>
                    </a:lnTo>
                    <a:cubicBezTo>
                      <a:pt x="11049" y="58674"/>
                      <a:pt x="12438" y="57971"/>
                      <a:pt x="13133" y="55884"/>
                    </a:cubicBezTo>
                    <a:lnTo>
                      <a:pt x="29030" y="0"/>
                    </a:lnTo>
                    <a:cubicBezTo>
                      <a:pt x="24182" y="0"/>
                      <a:pt x="19333" y="704"/>
                      <a:pt x="14509" y="704"/>
                    </a:cubicBezTo>
                    <a:lnTo>
                      <a:pt x="0" y="52377"/>
                    </a:ln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1" name="Freihandform 140">
                <a:extLst>
                  <a:ext uri="{FF2B5EF4-FFF2-40B4-BE49-F238E27FC236}">
                    <a16:creationId xmlns:a16="http://schemas.microsoft.com/office/drawing/2014/main" id="{96474C2C-D4F3-7F5E-69D0-3F0967353961}"/>
                  </a:ext>
                </a:extLst>
              </p:cNvPr>
              <p:cNvSpPr/>
              <p:nvPr/>
            </p:nvSpPr>
            <p:spPr>
              <a:xfrm>
                <a:off x="5345590" y="2706814"/>
                <a:ext cx="41381" cy="60890"/>
              </a:xfrm>
              <a:custGeom>
                <a:avLst/>
                <a:gdLst>
                  <a:gd name="connsiteX0" fmla="*/ 41382 w 41381"/>
                  <a:gd name="connsiteY0" fmla="*/ 0 h 60890"/>
                  <a:gd name="connsiteX1" fmla="*/ 25372 w 41381"/>
                  <a:gd name="connsiteY1" fmla="*/ 2087 h 60890"/>
                  <a:gd name="connsiteX2" fmla="*/ 272 w 41381"/>
                  <a:gd name="connsiteY2" fmla="*/ 53106 h 60890"/>
                  <a:gd name="connsiteX3" fmla="*/ 1661 w 41381"/>
                  <a:gd name="connsiteY3" fmla="*/ 58008 h 60890"/>
                  <a:gd name="connsiteX4" fmla="*/ 7229 w 41381"/>
                  <a:gd name="connsiteY4" fmla="*/ 60798 h 60890"/>
                  <a:gd name="connsiteX5" fmla="*/ 14174 w 41381"/>
                  <a:gd name="connsiteY5" fmla="*/ 55921 h 60890"/>
                  <a:gd name="connsiteX6" fmla="*/ 41382 w 41381"/>
                  <a:gd name="connsiteY6" fmla="*/ 0 h 6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81" h="60890">
                    <a:moveTo>
                      <a:pt x="41382" y="0"/>
                    </a:moveTo>
                    <a:cubicBezTo>
                      <a:pt x="35826" y="704"/>
                      <a:pt x="30928" y="1395"/>
                      <a:pt x="25372" y="2087"/>
                    </a:cubicBezTo>
                    <a:lnTo>
                      <a:pt x="272" y="53106"/>
                    </a:lnTo>
                    <a:cubicBezTo>
                      <a:pt x="-422" y="55217"/>
                      <a:pt x="272" y="57316"/>
                      <a:pt x="1661" y="58008"/>
                    </a:cubicBezTo>
                    <a:lnTo>
                      <a:pt x="7229" y="60798"/>
                    </a:lnTo>
                    <a:cubicBezTo>
                      <a:pt x="9337" y="61502"/>
                      <a:pt x="13479" y="58008"/>
                      <a:pt x="14174" y="55921"/>
                    </a:cubicBezTo>
                    <a:lnTo>
                      <a:pt x="41382" y="0"/>
                    </a:lnTo>
                    <a:close/>
                  </a:path>
                </a:pathLst>
              </a:custGeom>
              <a:solidFill>
                <a:srgbClr val="494856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5" name="Freihandform 144">
                <a:extLst>
                  <a:ext uri="{FF2B5EF4-FFF2-40B4-BE49-F238E27FC236}">
                    <a16:creationId xmlns:a16="http://schemas.microsoft.com/office/drawing/2014/main" id="{C0591D34-B962-81AF-26EC-2F8A68433046}"/>
                  </a:ext>
                </a:extLst>
              </p:cNvPr>
              <p:cNvSpPr/>
              <p:nvPr/>
            </p:nvSpPr>
            <p:spPr>
              <a:xfrm>
                <a:off x="5345590" y="2706814"/>
                <a:ext cx="41381" cy="60890"/>
              </a:xfrm>
              <a:custGeom>
                <a:avLst/>
                <a:gdLst>
                  <a:gd name="connsiteX0" fmla="*/ 41382 w 41381"/>
                  <a:gd name="connsiteY0" fmla="*/ 0 h 60890"/>
                  <a:gd name="connsiteX1" fmla="*/ 25372 w 41381"/>
                  <a:gd name="connsiteY1" fmla="*/ 2087 h 60890"/>
                  <a:gd name="connsiteX2" fmla="*/ 272 w 41381"/>
                  <a:gd name="connsiteY2" fmla="*/ 53106 h 60890"/>
                  <a:gd name="connsiteX3" fmla="*/ 1661 w 41381"/>
                  <a:gd name="connsiteY3" fmla="*/ 58008 h 60890"/>
                  <a:gd name="connsiteX4" fmla="*/ 7229 w 41381"/>
                  <a:gd name="connsiteY4" fmla="*/ 60798 h 60890"/>
                  <a:gd name="connsiteX5" fmla="*/ 14174 w 41381"/>
                  <a:gd name="connsiteY5" fmla="*/ 55921 h 60890"/>
                  <a:gd name="connsiteX6" fmla="*/ 41382 w 41381"/>
                  <a:gd name="connsiteY6" fmla="*/ 0 h 6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81" h="60890">
                    <a:moveTo>
                      <a:pt x="41382" y="0"/>
                    </a:moveTo>
                    <a:cubicBezTo>
                      <a:pt x="35826" y="704"/>
                      <a:pt x="30928" y="1395"/>
                      <a:pt x="25372" y="2087"/>
                    </a:cubicBezTo>
                    <a:lnTo>
                      <a:pt x="272" y="53106"/>
                    </a:lnTo>
                    <a:cubicBezTo>
                      <a:pt x="-422" y="55217"/>
                      <a:pt x="272" y="57316"/>
                      <a:pt x="1661" y="58008"/>
                    </a:cubicBezTo>
                    <a:lnTo>
                      <a:pt x="7229" y="60798"/>
                    </a:lnTo>
                    <a:cubicBezTo>
                      <a:pt x="9337" y="61502"/>
                      <a:pt x="13479" y="58008"/>
                      <a:pt x="14174" y="55921"/>
                    </a:cubicBezTo>
                    <a:lnTo>
                      <a:pt x="41382" y="0"/>
                    </a:ln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8" name="Freihandform 147">
                <a:extLst>
                  <a:ext uri="{FF2B5EF4-FFF2-40B4-BE49-F238E27FC236}">
                    <a16:creationId xmlns:a16="http://schemas.microsoft.com/office/drawing/2014/main" id="{155C4F34-D6FC-15B7-25B5-FC8C3204C107}"/>
                  </a:ext>
                </a:extLst>
              </p:cNvPr>
              <p:cNvSpPr/>
              <p:nvPr/>
            </p:nvSpPr>
            <p:spPr>
              <a:xfrm>
                <a:off x="5002554" y="2677736"/>
                <a:ext cx="98226" cy="85628"/>
              </a:xfrm>
              <a:custGeom>
                <a:avLst/>
                <a:gdLst>
                  <a:gd name="connsiteX0" fmla="*/ 38121 w 98226"/>
                  <a:gd name="connsiteY0" fmla="*/ 17546 h 85628"/>
                  <a:gd name="connsiteX1" fmla="*/ 0 w 98226"/>
                  <a:gd name="connsiteY1" fmla="*/ 0 h 85628"/>
                  <a:gd name="connsiteX2" fmla="*/ 1426 w 98226"/>
                  <a:gd name="connsiteY2" fmla="*/ 1408 h 85628"/>
                  <a:gd name="connsiteX3" fmla="*/ 86100 w 98226"/>
                  <a:gd name="connsiteY3" fmla="*/ 83517 h 85628"/>
                  <a:gd name="connsiteX4" fmla="*/ 91048 w 98226"/>
                  <a:gd name="connsiteY4" fmla="*/ 85629 h 85628"/>
                  <a:gd name="connsiteX5" fmla="*/ 97918 w 98226"/>
                  <a:gd name="connsiteY5" fmla="*/ 79813 h 85628"/>
                  <a:gd name="connsiteX6" fmla="*/ 95983 w 98226"/>
                  <a:gd name="connsiteY6" fmla="*/ 73689 h 85628"/>
                  <a:gd name="connsiteX7" fmla="*/ 38121 w 98226"/>
                  <a:gd name="connsiteY7" fmla="*/ 17546 h 8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26" h="85628">
                    <a:moveTo>
                      <a:pt x="38121" y="17546"/>
                    </a:moveTo>
                    <a:cubicBezTo>
                      <a:pt x="24703" y="14743"/>
                      <a:pt x="11310" y="8421"/>
                      <a:pt x="0" y="0"/>
                    </a:cubicBezTo>
                    <a:cubicBezTo>
                      <a:pt x="719" y="704"/>
                      <a:pt x="719" y="1408"/>
                      <a:pt x="1426" y="1408"/>
                    </a:cubicBezTo>
                    <a:lnTo>
                      <a:pt x="86100" y="83517"/>
                    </a:lnTo>
                    <a:cubicBezTo>
                      <a:pt x="87526" y="84925"/>
                      <a:pt x="88940" y="85629"/>
                      <a:pt x="91048" y="85629"/>
                    </a:cubicBezTo>
                    <a:cubicBezTo>
                      <a:pt x="91048" y="85629"/>
                      <a:pt x="95053" y="84801"/>
                      <a:pt x="97918" y="79813"/>
                    </a:cubicBezTo>
                    <a:cubicBezTo>
                      <a:pt x="99220" y="77541"/>
                      <a:pt x="95983" y="73689"/>
                      <a:pt x="95983" y="73689"/>
                    </a:cubicBezTo>
                    <a:lnTo>
                      <a:pt x="38121" y="17546"/>
                    </a:lnTo>
                    <a:close/>
                  </a:path>
                </a:pathLst>
              </a:custGeom>
              <a:solidFill>
                <a:srgbClr val="494856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4" name="Freihandform 153">
                <a:extLst>
                  <a:ext uri="{FF2B5EF4-FFF2-40B4-BE49-F238E27FC236}">
                    <a16:creationId xmlns:a16="http://schemas.microsoft.com/office/drawing/2014/main" id="{1F72205B-403D-D58F-81BC-EC264F133AA6}"/>
                  </a:ext>
                </a:extLst>
              </p:cNvPr>
              <p:cNvSpPr/>
              <p:nvPr/>
            </p:nvSpPr>
            <p:spPr>
              <a:xfrm>
                <a:off x="5002554" y="2677736"/>
                <a:ext cx="98226" cy="85628"/>
              </a:xfrm>
              <a:custGeom>
                <a:avLst/>
                <a:gdLst>
                  <a:gd name="connsiteX0" fmla="*/ 38121 w 98226"/>
                  <a:gd name="connsiteY0" fmla="*/ 17546 h 85628"/>
                  <a:gd name="connsiteX1" fmla="*/ 0 w 98226"/>
                  <a:gd name="connsiteY1" fmla="*/ 0 h 85628"/>
                  <a:gd name="connsiteX2" fmla="*/ 1426 w 98226"/>
                  <a:gd name="connsiteY2" fmla="*/ 1408 h 85628"/>
                  <a:gd name="connsiteX3" fmla="*/ 86100 w 98226"/>
                  <a:gd name="connsiteY3" fmla="*/ 83517 h 85628"/>
                  <a:gd name="connsiteX4" fmla="*/ 91048 w 98226"/>
                  <a:gd name="connsiteY4" fmla="*/ 85629 h 85628"/>
                  <a:gd name="connsiteX5" fmla="*/ 97918 w 98226"/>
                  <a:gd name="connsiteY5" fmla="*/ 79813 h 85628"/>
                  <a:gd name="connsiteX6" fmla="*/ 95983 w 98226"/>
                  <a:gd name="connsiteY6" fmla="*/ 73689 h 85628"/>
                  <a:gd name="connsiteX7" fmla="*/ 38121 w 98226"/>
                  <a:gd name="connsiteY7" fmla="*/ 17546 h 8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26" h="85628">
                    <a:moveTo>
                      <a:pt x="38121" y="17546"/>
                    </a:moveTo>
                    <a:cubicBezTo>
                      <a:pt x="24703" y="14743"/>
                      <a:pt x="11310" y="8421"/>
                      <a:pt x="0" y="0"/>
                    </a:cubicBezTo>
                    <a:cubicBezTo>
                      <a:pt x="719" y="704"/>
                      <a:pt x="719" y="1408"/>
                      <a:pt x="1426" y="1408"/>
                    </a:cubicBezTo>
                    <a:lnTo>
                      <a:pt x="86100" y="83517"/>
                    </a:lnTo>
                    <a:cubicBezTo>
                      <a:pt x="87526" y="84925"/>
                      <a:pt x="88940" y="85629"/>
                      <a:pt x="91048" y="85629"/>
                    </a:cubicBezTo>
                    <a:cubicBezTo>
                      <a:pt x="91048" y="85629"/>
                      <a:pt x="95053" y="84801"/>
                      <a:pt x="97918" y="79813"/>
                    </a:cubicBezTo>
                    <a:cubicBezTo>
                      <a:pt x="99220" y="77541"/>
                      <a:pt x="95983" y="73689"/>
                      <a:pt x="95983" y="73689"/>
                    </a:cubicBezTo>
                    <a:lnTo>
                      <a:pt x="38121" y="17546"/>
                    </a:ln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5" name="Freihandform 154">
                <a:extLst>
                  <a:ext uri="{FF2B5EF4-FFF2-40B4-BE49-F238E27FC236}">
                    <a16:creationId xmlns:a16="http://schemas.microsoft.com/office/drawing/2014/main" id="{84BA7BDE-D417-6E03-4514-1ED321D00A4C}"/>
                  </a:ext>
                </a:extLst>
              </p:cNvPr>
              <p:cNvSpPr/>
              <p:nvPr/>
            </p:nvSpPr>
            <p:spPr>
              <a:xfrm>
                <a:off x="5159972" y="2713186"/>
                <a:ext cx="28993" cy="58159"/>
              </a:xfrm>
              <a:custGeom>
                <a:avLst/>
                <a:gdLst>
                  <a:gd name="connsiteX0" fmla="*/ 15886 w 28993"/>
                  <a:gd name="connsiteY0" fmla="*/ 55884 h 58159"/>
                  <a:gd name="connsiteX1" fmla="*/ 20015 w 28993"/>
                  <a:gd name="connsiteY1" fmla="*/ 57971 h 58159"/>
                  <a:gd name="connsiteX2" fmla="*/ 26240 w 28993"/>
                  <a:gd name="connsiteY2" fmla="*/ 56575 h 58159"/>
                  <a:gd name="connsiteX3" fmla="*/ 28993 w 28993"/>
                  <a:gd name="connsiteY3" fmla="*/ 52402 h 58159"/>
                  <a:gd name="connsiteX4" fmla="*/ 14509 w 28993"/>
                  <a:gd name="connsiteY4" fmla="*/ 704 h 58159"/>
                  <a:gd name="connsiteX5" fmla="*/ 0 w 28993"/>
                  <a:gd name="connsiteY5" fmla="*/ 0 h 58159"/>
                  <a:gd name="connsiteX6" fmla="*/ 15886 w 28993"/>
                  <a:gd name="connsiteY6" fmla="*/ 55884 h 5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93" h="58159">
                    <a:moveTo>
                      <a:pt x="15886" y="55884"/>
                    </a:moveTo>
                    <a:cubicBezTo>
                      <a:pt x="16580" y="57279"/>
                      <a:pt x="18639" y="58674"/>
                      <a:pt x="20015" y="57971"/>
                    </a:cubicBezTo>
                    <a:lnTo>
                      <a:pt x="26240" y="56575"/>
                    </a:lnTo>
                    <a:cubicBezTo>
                      <a:pt x="28311" y="56575"/>
                      <a:pt x="28993" y="54489"/>
                      <a:pt x="28993" y="52402"/>
                    </a:cubicBezTo>
                    <a:lnTo>
                      <a:pt x="14509" y="704"/>
                    </a:lnTo>
                    <a:cubicBezTo>
                      <a:pt x="9660" y="704"/>
                      <a:pt x="4836" y="0"/>
                      <a:pt x="0" y="0"/>
                    </a:cubicBezTo>
                    <a:lnTo>
                      <a:pt x="15886" y="55884"/>
                    </a:lnTo>
                    <a:close/>
                  </a:path>
                </a:pathLst>
              </a:custGeom>
              <a:solidFill>
                <a:srgbClr val="494856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6" name="Freihandform 155">
                <a:extLst>
                  <a:ext uri="{FF2B5EF4-FFF2-40B4-BE49-F238E27FC236}">
                    <a16:creationId xmlns:a16="http://schemas.microsoft.com/office/drawing/2014/main" id="{D07C02F1-D053-0F80-D7F1-E71953E5CF51}"/>
                  </a:ext>
                </a:extLst>
              </p:cNvPr>
              <p:cNvSpPr/>
              <p:nvPr/>
            </p:nvSpPr>
            <p:spPr>
              <a:xfrm>
                <a:off x="5159972" y="2713186"/>
                <a:ext cx="28993" cy="58159"/>
              </a:xfrm>
              <a:custGeom>
                <a:avLst/>
                <a:gdLst>
                  <a:gd name="connsiteX0" fmla="*/ 15886 w 28993"/>
                  <a:gd name="connsiteY0" fmla="*/ 55884 h 58159"/>
                  <a:gd name="connsiteX1" fmla="*/ 20015 w 28993"/>
                  <a:gd name="connsiteY1" fmla="*/ 57971 h 58159"/>
                  <a:gd name="connsiteX2" fmla="*/ 26240 w 28993"/>
                  <a:gd name="connsiteY2" fmla="*/ 56575 h 58159"/>
                  <a:gd name="connsiteX3" fmla="*/ 28993 w 28993"/>
                  <a:gd name="connsiteY3" fmla="*/ 52402 h 58159"/>
                  <a:gd name="connsiteX4" fmla="*/ 14509 w 28993"/>
                  <a:gd name="connsiteY4" fmla="*/ 704 h 58159"/>
                  <a:gd name="connsiteX5" fmla="*/ 0 w 28993"/>
                  <a:gd name="connsiteY5" fmla="*/ 0 h 58159"/>
                  <a:gd name="connsiteX6" fmla="*/ 15886 w 28993"/>
                  <a:gd name="connsiteY6" fmla="*/ 55884 h 5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93" h="58159">
                    <a:moveTo>
                      <a:pt x="15886" y="55884"/>
                    </a:moveTo>
                    <a:cubicBezTo>
                      <a:pt x="16580" y="57279"/>
                      <a:pt x="18639" y="58674"/>
                      <a:pt x="20015" y="57971"/>
                    </a:cubicBezTo>
                    <a:lnTo>
                      <a:pt x="26240" y="56575"/>
                    </a:lnTo>
                    <a:cubicBezTo>
                      <a:pt x="28311" y="56575"/>
                      <a:pt x="28993" y="54489"/>
                      <a:pt x="28993" y="52402"/>
                    </a:cubicBezTo>
                    <a:lnTo>
                      <a:pt x="14509" y="704"/>
                    </a:lnTo>
                    <a:cubicBezTo>
                      <a:pt x="9660" y="704"/>
                      <a:pt x="4836" y="0"/>
                      <a:pt x="0" y="0"/>
                    </a:cubicBezTo>
                    <a:lnTo>
                      <a:pt x="15886" y="55884"/>
                    </a:ln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7" name="Freihandform 156">
                <a:extLst>
                  <a:ext uri="{FF2B5EF4-FFF2-40B4-BE49-F238E27FC236}">
                    <a16:creationId xmlns:a16="http://schemas.microsoft.com/office/drawing/2014/main" id="{968E8DA3-3ED7-55DA-BEF9-CD9074F585D6}"/>
                  </a:ext>
                </a:extLst>
              </p:cNvPr>
              <p:cNvSpPr/>
              <p:nvPr/>
            </p:nvSpPr>
            <p:spPr>
              <a:xfrm>
                <a:off x="5093738" y="2706814"/>
                <a:ext cx="41855" cy="61766"/>
              </a:xfrm>
              <a:custGeom>
                <a:avLst/>
                <a:gdLst>
                  <a:gd name="connsiteX0" fmla="*/ 29279 w 41855"/>
                  <a:gd name="connsiteY0" fmla="*/ 59415 h 61766"/>
                  <a:gd name="connsiteX1" fmla="*/ 34152 w 41855"/>
                  <a:gd name="connsiteY1" fmla="*/ 61502 h 61766"/>
                  <a:gd name="connsiteX2" fmla="*/ 39733 w 41855"/>
                  <a:gd name="connsiteY2" fmla="*/ 58724 h 61766"/>
                  <a:gd name="connsiteX3" fmla="*/ 41122 w 41855"/>
                  <a:gd name="connsiteY3" fmla="*/ 53822 h 61766"/>
                  <a:gd name="connsiteX4" fmla="*/ 16047 w 41855"/>
                  <a:gd name="connsiteY4" fmla="*/ 2087 h 61766"/>
                  <a:gd name="connsiteX5" fmla="*/ 0 w 41855"/>
                  <a:gd name="connsiteY5" fmla="*/ 0 h 61766"/>
                  <a:gd name="connsiteX6" fmla="*/ 29279 w 41855"/>
                  <a:gd name="connsiteY6" fmla="*/ 59415 h 6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55" h="61766">
                    <a:moveTo>
                      <a:pt x="29279" y="59415"/>
                    </a:moveTo>
                    <a:cubicBezTo>
                      <a:pt x="29973" y="61502"/>
                      <a:pt x="32751" y="62206"/>
                      <a:pt x="34152" y="61502"/>
                    </a:cubicBezTo>
                    <a:lnTo>
                      <a:pt x="39733" y="58724"/>
                    </a:lnTo>
                    <a:cubicBezTo>
                      <a:pt x="41816" y="58020"/>
                      <a:pt x="42535" y="55230"/>
                      <a:pt x="41122" y="53822"/>
                    </a:cubicBezTo>
                    <a:lnTo>
                      <a:pt x="16047" y="2087"/>
                    </a:lnTo>
                    <a:cubicBezTo>
                      <a:pt x="10454" y="1395"/>
                      <a:pt x="4874" y="691"/>
                      <a:pt x="0" y="0"/>
                    </a:cubicBezTo>
                    <a:lnTo>
                      <a:pt x="29279" y="59415"/>
                    </a:lnTo>
                    <a:close/>
                  </a:path>
                </a:pathLst>
              </a:custGeom>
              <a:solidFill>
                <a:srgbClr val="494856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8" name="Freihandform 157">
                <a:extLst>
                  <a:ext uri="{FF2B5EF4-FFF2-40B4-BE49-F238E27FC236}">
                    <a16:creationId xmlns:a16="http://schemas.microsoft.com/office/drawing/2014/main" id="{1FF96B34-68CF-7809-719C-BC0DAD394F53}"/>
                  </a:ext>
                </a:extLst>
              </p:cNvPr>
              <p:cNvSpPr/>
              <p:nvPr/>
            </p:nvSpPr>
            <p:spPr>
              <a:xfrm>
                <a:off x="5093738" y="2706814"/>
                <a:ext cx="41855" cy="61766"/>
              </a:xfrm>
              <a:custGeom>
                <a:avLst/>
                <a:gdLst>
                  <a:gd name="connsiteX0" fmla="*/ 29279 w 41855"/>
                  <a:gd name="connsiteY0" fmla="*/ 59415 h 61766"/>
                  <a:gd name="connsiteX1" fmla="*/ 34152 w 41855"/>
                  <a:gd name="connsiteY1" fmla="*/ 61502 h 61766"/>
                  <a:gd name="connsiteX2" fmla="*/ 39733 w 41855"/>
                  <a:gd name="connsiteY2" fmla="*/ 58724 h 61766"/>
                  <a:gd name="connsiteX3" fmla="*/ 41122 w 41855"/>
                  <a:gd name="connsiteY3" fmla="*/ 53822 h 61766"/>
                  <a:gd name="connsiteX4" fmla="*/ 16047 w 41855"/>
                  <a:gd name="connsiteY4" fmla="*/ 2087 h 61766"/>
                  <a:gd name="connsiteX5" fmla="*/ 0 w 41855"/>
                  <a:gd name="connsiteY5" fmla="*/ 0 h 61766"/>
                  <a:gd name="connsiteX6" fmla="*/ 29279 w 41855"/>
                  <a:gd name="connsiteY6" fmla="*/ 59415 h 6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55" h="61766">
                    <a:moveTo>
                      <a:pt x="29279" y="59415"/>
                    </a:moveTo>
                    <a:cubicBezTo>
                      <a:pt x="29973" y="61502"/>
                      <a:pt x="32751" y="62206"/>
                      <a:pt x="34152" y="61502"/>
                    </a:cubicBezTo>
                    <a:lnTo>
                      <a:pt x="39733" y="58724"/>
                    </a:lnTo>
                    <a:cubicBezTo>
                      <a:pt x="41816" y="58020"/>
                      <a:pt x="42535" y="55230"/>
                      <a:pt x="41122" y="53822"/>
                    </a:cubicBezTo>
                    <a:lnTo>
                      <a:pt x="16047" y="2087"/>
                    </a:lnTo>
                    <a:cubicBezTo>
                      <a:pt x="10454" y="1395"/>
                      <a:pt x="4874" y="691"/>
                      <a:pt x="0" y="0"/>
                    </a:cubicBezTo>
                    <a:lnTo>
                      <a:pt x="29279" y="59415"/>
                    </a:ln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9" name="Freihandform 158">
                <a:extLst>
                  <a:ext uri="{FF2B5EF4-FFF2-40B4-BE49-F238E27FC236}">
                    <a16:creationId xmlns:a16="http://schemas.microsoft.com/office/drawing/2014/main" id="{BD6D8C41-8245-A0EF-3561-A12994C839E6}"/>
                  </a:ext>
                </a:extLst>
              </p:cNvPr>
              <p:cNvSpPr/>
              <p:nvPr/>
            </p:nvSpPr>
            <p:spPr>
              <a:xfrm>
                <a:off x="5253289" y="1789161"/>
                <a:ext cx="100360" cy="156304"/>
              </a:xfrm>
              <a:custGeom>
                <a:avLst/>
                <a:gdLst>
                  <a:gd name="connsiteX0" fmla="*/ 50385 w 100360"/>
                  <a:gd name="connsiteY0" fmla="*/ 156305 h 156304"/>
                  <a:gd name="connsiteX1" fmla="*/ 49976 w 100360"/>
                  <a:gd name="connsiteY1" fmla="*/ 156305 h 156304"/>
                  <a:gd name="connsiteX2" fmla="*/ 0 w 100360"/>
                  <a:gd name="connsiteY2" fmla="*/ 106385 h 156304"/>
                  <a:gd name="connsiteX3" fmla="*/ 0 w 100360"/>
                  <a:gd name="connsiteY3" fmla="*/ 49920 h 156304"/>
                  <a:gd name="connsiteX4" fmla="*/ 49976 w 100360"/>
                  <a:gd name="connsiteY4" fmla="*/ 0 h 156304"/>
                  <a:gd name="connsiteX5" fmla="*/ 50385 w 100360"/>
                  <a:gd name="connsiteY5" fmla="*/ 0 h 156304"/>
                  <a:gd name="connsiteX6" fmla="*/ 100361 w 100360"/>
                  <a:gd name="connsiteY6" fmla="*/ 49920 h 156304"/>
                  <a:gd name="connsiteX7" fmla="*/ 100361 w 100360"/>
                  <a:gd name="connsiteY7" fmla="*/ 106385 h 156304"/>
                  <a:gd name="connsiteX8" fmla="*/ 50385 w 100360"/>
                  <a:gd name="connsiteY8" fmla="*/ 156305 h 15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60" h="156304">
                    <a:moveTo>
                      <a:pt x="50385" y="156305"/>
                    </a:moveTo>
                    <a:lnTo>
                      <a:pt x="49976" y="156305"/>
                    </a:lnTo>
                    <a:cubicBezTo>
                      <a:pt x="22371" y="156305"/>
                      <a:pt x="0" y="133956"/>
                      <a:pt x="0" y="106385"/>
                    </a:cubicBezTo>
                    <a:lnTo>
                      <a:pt x="0" y="49920"/>
                    </a:lnTo>
                    <a:cubicBezTo>
                      <a:pt x="0" y="22349"/>
                      <a:pt x="22371" y="0"/>
                      <a:pt x="49976" y="0"/>
                    </a:cubicBezTo>
                    <a:lnTo>
                      <a:pt x="50385" y="0"/>
                    </a:lnTo>
                    <a:cubicBezTo>
                      <a:pt x="77990" y="0"/>
                      <a:pt x="100361" y="22349"/>
                      <a:pt x="100361" y="49920"/>
                    </a:cubicBezTo>
                    <a:lnTo>
                      <a:pt x="100361" y="106385"/>
                    </a:lnTo>
                    <a:cubicBezTo>
                      <a:pt x="100361" y="133956"/>
                      <a:pt x="77990" y="156305"/>
                      <a:pt x="50385" y="156305"/>
                    </a:cubicBezTo>
                  </a:path>
                </a:pathLst>
              </a:custGeom>
              <a:solidFill>
                <a:srgbClr val="C8C8CC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0" name="Freihandform 159">
                <a:extLst>
                  <a:ext uri="{FF2B5EF4-FFF2-40B4-BE49-F238E27FC236}">
                    <a16:creationId xmlns:a16="http://schemas.microsoft.com/office/drawing/2014/main" id="{174F0AD3-9267-3B43-20FE-A06E05C9EA15}"/>
                  </a:ext>
                </a:extLst>
              </p:cNvPr>
              <p:cNvSpPr/>
              <p:nvPr/>
            </p:nvSpPr>
            <p:spPr>
              <a:xfrm>
                <a:off x="5253289" y="1789161"/>
                <a:ext cx="100360" cy="156304"/>
              </a:xfrm>
              <a:custGeom>
                <a:avLst/>
                <a:gdLst>
                  <a:gd name="connsiteX0" fmla="*/ 50385 w 100360"/>
                  <a:gd name="connsiteY0" fmla="*/ 156305 h 156304"/>
                  <a:gd name="connsiteX1" fmla="*/ 49976 w 100360"/>
                  <a:gd name="connsiteY1" fmla="*/ 156305 h 156304"/>
                  <a:gd name="connsiteX2" fmla="*/ 0 w 100360"/>
                  <a:gd name="connsiteY2" fmla="*/ 106385 h 156304"/>
                  <a:gd name="connsiteX3" fmla="*/ 0 w 100360"/>
                  <a:gd name="connsiteY3" fmla="*/ 49920 h 156304"/>
                  <a:gd name="connsiteX4" fmla="*/ 49976 w 100360"/>
                  <a:gd name="connsiteY4" fmla="*/ 0 h 156304"/>
                  <a:gd name="connsiteX5" fmla="*/ 50385 w 100360"/>
                  <a:gd name="connsiteY5" fmla="*/ 0 h 156304"/>
                  <a:gd name="connsiteX6" fmla="*/ 100361 w 100360"/>
                  <a:gd name="connsiteY6" fmla="*/ 49920 h 156304"/>
                  <a:gd name="connsiteX7" fmla="*/ 100361 w 100360"/>
                  <a:gd name="connsiteY7" fmla="*/ 106385 h 156304"/>
                  <a:gd name="connsiteX8" fmla="*/ 50385 w 100360"/>
                  <a:gd name="connsiteY8" fmla="*/ 156305 h 15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60" h="156304">
                    <a:moveTo>
                      <a:pt x="50385" y="156305"/>
                    </a:moveTo>
                    <a:lnTo>
                      <a:pt x="49976" y="156305"/>
                    </a:lnTo>
                    <a:cubicBezTo>
                      <a:pt x="22371" y="156305"/>
                      <a:pt x="0" y="133956"/>
                      <a:pt x="0" y="106385"/>
                    </a:cubicBezTo>
                    <a:lnTo>
                      <a:pt x="0" y="49920"/>
                    </a:lnTo>
                    <a:cubicBezTo>
                      <a:pt x="0" y="22349"/>
                      <a:pt x="22371" y="0"/>
                      <a:pt x="49976" y="0"/>
                    </a:cubicBezTo>
                    <a:lnTo>
                      <a:pt x="50385" y="0"/>
                    </a:lnTo>
                    <a:cubicBezTo>
                      <a:pt x="77990" y="0"/>
                      <a:pt x="100361" y="22349"/>
                      <a:pt x="100361" y="49920"/>
                    </a:cubicBezTo>
                    <a:lnTo>
                      <a:pt x="100361" y="106385"/>
                    </a:lnTo>
                    <a:cubicBezTo>
                      <a:pt x="100361" y="133956"/>
                      <a:pt x="77990" y="156305"/>
                      <a:pt x="50385" y="156305"/>
                    </a:cubicBez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1" name="Freihandform 160">
                <a:extLst>
                  <a:ext uri="{FF2B5EF4-FFF2-40B4-BE49-F238E27FC236}">
                    <a16:creationId xmlns:a16="http://schemas.microsoft.com/office/drawing/2014/main" id="{11DE7C72-B3DF-36DD-F3C2-EFD62157C619}"/>
                  </a:ext>
                </a:extLst>
              </p:cNvPr>
              <p:cNvSpPr/>
              <p:nvPr/>
            </p:nvSpPr>
            <p:spPr>
              <a:xfrm>
                <a:off x="5141023" y="1789161"/>
                <a:ext cx="99951" cy="156304"/>
              </a:xfrm>
              <a:custGeom>
                <a:avLst/>
                <a:gdLst>
                  <a:gd name="connsiteX0" fmla="*/ 49976 w 99951"/>
                  <a:gd name="connsiteY0" fmla="*/ 156305 h 156304"/>
                  <a:gd name="connsiteX1" fmla="*/ 49976 w 99951"/>
                  <a:gd name="connsiteY1" fmla="*/ 156305 h 156304"/>
                  <a:gd name="connsiteX2" fmla="*/ 0 w 99951"/>
                  <a:gd name="connsiteY2" fmla="*/ 106385 h 156304"/>
                  <a:gd name="connsiteX3" fmla="*/ 0 w 99951"/>
                  <a:gd name="connsiteY3" fmla="*/ 49920 h 156304"/>
                  <a:gd name="connsiteX4" fmla="*/ 49976 w 99951"/>
                  <a:gd name="connsiteY4" fmla="*/ 0 h 156304"/>
                  <a:gd name="connsiteX5" fmla="*/ 99952 w 99951"/>
                  <a:gd name="connsiteY5" fmla="*/ 49920 h 156304"/>
                  <a:gd name="connsiteX6" fmla="*/ 99952 w 99951"/>
                  <a:gd name="connsiteY6" fmla="*/ 106385 h 156304"/>
                  <a:gd name="connsiteX7" fmla="*/ 49976 w 99951"/>
                  <a:gd name="connsiteY7" fmla="*/ 156305 h 15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951" h="156304">
                    <a:moveTo>
                      <a:pt x="49976" y="156305"/>
                    </a:moveTo>
                    <a:lnTo>
                      <a:pt x="49976" y="156305"/>
                    </a:lnTo>
                    <a:cubicBezTo>
                      <a:pt x="22372" y="156305"/>
                      <a:pt x="0" y="133956"/>
                      <a:pt x="0" y="106385"/>
                    </a:cubicBezTo>
                    <a:lnTo>
                      <a:pt x="0" y="49920"/>
                    </a:lnTo>
                    <a:cubicBezTo>
                      <a:pt x="0" y="22349"/>
                      <a:pt x="22372" y="0"/>
                      <a:pt x="49976" y="0"/>
                    </a:cubicBezTo>
                    <a:cubicBezTo>
                      <a:pt x="77581" y="0"/>
                      <a:pt x="99952" y="22349"/>
                      <a:pt x="99952" y="49920"/>
                    </a:cubicBezTo>
                    <a:lnTo>
                      <a:pt x="99952" y="106385"/>
                    </a:lnTo>
                    <a:cubicBezTo>
                      <a:pt x="99952" y="133956"/>
                      <a:pt x="77581" y="156305"/>
                      <a:pt x="49976" y="156305"/>
                    </a:cubicBezTo>
                  </a:path>
                </a:pathLst>
              </a:custGeom>
              <a:solidFill>
                <a:srgbClr val="C8C8CC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2" name="Freihandform 161">
                <a:extLst>
                  <a:ext uri="{FF2B5EF4-FFF2-40B4-BE49-F238E27FC236}">
                    <a16:creationId xmlns:a16="http://schemas.microsoft.com/office/drawing/2014/main" id="{A2C57966-B8AD-C5FC-CCD3-A2A599C4C47E}"/>
                  </a:ext>
                </a:extLst>
              </p:cNvPr>
              <p:cNvSpPr/>
              <p:nvPr/>
            </p:nvSpPr>
            <p:spPr>
              <a:xfrm>
                <a:off x="5141023" y="1789161"/>
                <a:ext cx="99951" cy="156304"/>
              </a:xfrm>
              <a:custGeom>
                <a:avLst/>
                <a:gdLst>
                  <a:gd name="connsiteX0" fmla="*/ 49976 w 99951"/>
                  <a:gd name="connsiteY0" fmla="*/ 156305 h 156304"/>
                  <a:gd name="connsiteX1" fmla="*/ 49976 w 99951"/>
                  <a:gd name="connsiteY1" fmla="*/ 156305 h 156304"/>
                  <a:gd name="connsiteX2" fmla="*/ 0 w 99951"/>
                  <a:gd name="connsiteY2" fmla="*/ 106385 h 156304"/>
                  <a:gd name="connsiteX3" fmla="*/ 0 w 99951"/>
                  <a:gd name="connsiteY3" fmla="*/ 49920 h 156304"/>
                  <a:gd name="connsiteX4" fmla="*/ 49976 w 99951"/>
                  <a:gd name="connsiteY4" fmla="*/ 0 h 156304"/>
                  <a:gd name="connsiteX5" fmla="*/ 99952 w 99951"/>
                  <a:gd name="connsiteY5" fmla="*/ 49920 h 156304"/>
                  <a:gd name="connsiteX6" fmla="*/ 99952 w 99951"/>
                  <a:gd name="connsiteY6" fmla="*/ 106385 h 156304"/>
                  <a:gd name="connsiteX7" fmla="*/ 49976 w 99951"/>
                  <a:gd name="connsiteY7" fmla="*/ 156305 h 15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951" h="156304">
                    <a:moveTo>
                      <a:pt x="49976" y="156305"/>
                    </a:moveTo>
                    <a:lnTo>
                      <a:pt x="49976" y="156305"/>
                    </a:lnTo>
                    <a:cubicBezTo>
                      <a:pt x="22372" y="156305"/>
                      <a:pt x="0" y="133956"/>
                      <a:pt x="0" y="106385"/>
                    </a:cubicBezTo>
                    <a:lnTo>
                      <a:pt x="0" y="49920"/>
                    </a:lnTo>
                    <a:cubicBezTo>
                      <a:pt x="0" y="22349"/>
                      <a:pt x="22372" y="0"/>
                      <a:pt x="49976" y="0"/>
                    </a:cubicBezTo>
                    <a:cubicBezTo>
                      <a:pt x="77581" y="0"/>
                      <a:pt x="99952" y="22349"/>
                      <a:pt x="99952" y="49920"/>
                    </a:cubicBezTo>
                    <a:lnTo>
                      <a:pt x="99952" y="106385"/>
                    </a:lnTo>
                    <a:cubicBezTo>
                      <a:pt x="99952" y="133956"/>
                      <a:pt x="77581" y="156305"/>
                      <a:pt x="49976" y="156305"/>
                    </a:cubicBez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3" name="Freihandform 162">
                <a:extLst>
                  <a:ext uri="{FF2B5EF4-FFF2-40B4-BE49-F238E27FC236}">
                    <a16:creationId xmlns:a16="http://schemas.microsoft.com/office/drawing/2014/main" id="{94103E2A-649D-B34D-460C-AC97DD493F72}"/>
                  </a:ext>
                </a:extLst>
              </p:cNvPr>
              <p:cNvSpPr/>
              <p:nvPr/>
            </p:nvSpPr>
            <p:spPr>
              <a:xfrm>
                <a:off x="4994720" y="2623272"/>
                <a:ext cx="499118" cy="92744"/>
              </a:xfrm>
              <a:custGeom>
                <a:avLst/>
                <a:gdLst>
                  <a:gd name="connsiteX0" fmla="*/ 66131 w 499118"/>
                  <a:gd name="connsiteY0" fmla="*/ 2803 h 92744"/>
                  <a:gd name="connsiteX1" fmla="*/ 9 w 499118"/>
                  <a:gd name="connsiteY1" fmla="*/ 39968 h 92744"/>
                  <a:gd name="connsiteX2" fmla="*/ 260367 w 499118"/>
                  <a:gd name="connsiteY2" fmla="*/ 92506 h 92744"/>
                  <a:gd name="connsiteX3" fmla="*/ 499111 w 499118"/>
                  <a:gd name="connsiteY3" fmla="*/ 39264 h 92744"/>
                  <a:gd name="connsiteX4" fmla="*/ 421617 w 499118"/>
                  <a:gd name="connsiteY4" fmla="*/ 0 h 92744"/>
                  <a:gd name="connsiteX5" fmla="*/ 423738 w 499118"/>
                  <a:gd name="connsiteY5" fmla="*/ 21027 h 92744"/>
                  <a:gd name="connsiteX6" fmla="*/ 474222 w 499118"/>
                  <a:gd name="connsiteY6" fmla="*/ 39264 h 92744"/>
                  <a:gd name="connsiteX7" fmla="*/ 249542 w 499118"/>
                  <a:gd name="connsiteY7" fmla="*/ 71528 h 92744"/>
                  <a:gd name="connsiteX8" fmla="*/ 24886 w 499118"/>
                  <a:gd name="connsiteY8" fmla="*/ 39264 h 92744"/>
                  <a:gd name="connsiteX9" fmla="*/ 63998 w 499118"/>
                  <a:gd name="connsiteY9" fmla="*/ 23830 h 92744"/>
                  <a:gd name="connsiteX10" fmla="*/ 66131 w 499118"/>
                  <a:gd name="connsiteY10" fmla="*/ 2803 h 9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9118" h="92744">
                    <a:moveTo>
                      <a:pt x="66131" y="2803"/>
                    </a:moveTo>
                    <a:cubicBezTo>
                      <a:pt x="66131" y="2803"/>
                      <a:pt x="-908" y="15237"/>
                      <a:pt x="9" y="39968"/>
                    </a:cubicBezTo>
                    <a:cubicBezTo>
                      <a:pt x="915" y="64700"/>
                      <a:pt x="86295" y="95778"/>
                      <a:pt x="260367" y="92506"/>
                    </a:cubicBezTo>
                    <a:cubicBezTo>
                      <a:pt x="434452" y="89234"/>
                      <a:pt x="499942" y="60033"/>
                      <a:pt x="499111" y="39264"/>
                    </a:cubicBezTo>
                    <a:cubicBezTo>
                      <a:pt x="498280" y="18496"/>
                      <a:pt x="421617" y="0"/>
                      <a:pt x="421617" y="0"/>
                    </a:cubicBezTo>
                    <a:lnTo>
                      <a:pt x="423738" y="21027"/>
                    </a:lnTo>
                    <a:cubicBezTo>
                      <a:pt x="423738" y="21027"/>
                      <a:pt x="472127" y="30597"/>
                      <a:pt x="474222" y="39264"/>
                    </a:cubicBezTo>
                    <a:cubicBezTo>
                      <a:pt x="476318" y="47932"/>
                      <a:pt x="380049" y="72232"/>
                      <a:pt x="249542" y="71528"/>
                    </a:cubicBezTo>
                    <a:cubicBezTo>
                      <a:pt x="119034" y="70837"/>
                      <a:pt x="25654" y="46957"/>
                      <a:pt x="24886" y="39264"/>
                    </a:cubicBezTo>
                    <a:cubicBezTo>
                      <a:pt x="24129" y="31584"/>
                      <a:pt x="63998" y="23830"/>
                      <a:pt x="63998" y="23830"/>
                    </a:cubicBezTo>
                    <a:lnTo>
                      <a:pt x="66131" y="2803"/>
                    </a:lnTo>
                    <a:close/>
                  </a:path>
                </a:pathLst>
              </a:custGeom>
              <a:solidFill>
                <a:srgbClr val="C8C8CC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4" name="Freihandform 163">
                <a:extLst>
                  <a:ext uri="{FF2B5EF4-FFF2-40B4-BE49-F238E27FC236}">
                    <a16:creationId xmlns:a16="http://schemas.microsoft.com/office/drawing/2014/main" id="{81F493F4-AAD3-10F4-EB23-F973665F8467}"/>
                  </a:ext>
                </a:extLst>
              </p:cNvPr>
              <p:cNvSpPr/>
              <p:nvPr/>
            </p:nvSpPr>
            <p:spPr>
              <a:xfrm>
                <a:off x="4994720" y="2623272"/>
                <a:ext cx="499118" cy="92744"/>
              </a:xfrm>
              <a:custGeom>
                <a:avLst/>
                <a:gdLst>
                  <a:gd name="connsiteX0" fmla="*/ 66131 w 499118"/>
                  <a:gd name="connsiteY0" fmla="*/ 2803 h 92744"/>
                  <a:gd name="connsiteX1" fmla="*/ 9 w 499118"/>
                  <a:gd name="connsiteY1" fmla="*/ 39968 h 92744"/>
                  <a:gd name="connsiteX2" fmla="*/ 260367 w 499118"/>
                  <a:gd name="connsiteY2" fmla="*/ 92506 h 92744"/>
                  <a:gd name="connsiteX3" fmla="*/ 499111 w 499118"/>
                  <a:gd name="connsiteY3" fmla="*/ 39264 h 92744"/>
                  <a:gd name="connsiteX4" fmla="*/ 421617 w 499118"/>
                  <a:gd name="connsiteY4" fmla="*/ 0 h 92744"/>
                  <a:gd name="connsiteX5" fmla="*/ 423738 w 499118"/>
                  <a:gd name="connsiteY5" fmla="*/ 21027 h 92744"/>
                  <a:gd name="connsiteX6" fmla="*/ 474222 w 499118"/>
                  <a:gd name="connsiteY6" fmla="*/ 39264 h 92744"/>
                  <a:gd name="connsiteX7" fmla="*/ 249542 w 499118"/>
                  <a:gd name="connsiteY7" fmla="*/ 71528 h 92744"/>
                  <a:gd name="connsiteX8" fmla="*/ 24886 w 499118"/>
                  <a:gd name="connsiteY8" fmla="*/ 39264 h 92744"/>
                  <a:gd name="connsiteX9" fmla="*/ 63998 w 499118"/>
                  <a:gd name="connsiteY9" fmla="*/ 23830 h 92744"/>
                  <a:gd name="connsiteX10" fmla="*/ 66131 w 499118"/>
                  <a:gd name="connsiteY10" fmla="*/ 2803 h 9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9118" h="92744">
                    <a:moveTo>
                      <a:pt x="66131" y="2803"/>
                    </a:moveTo>
                    <a:cubicBezTo>
                      <a:pt x="66131" y="2803"/>
                      <a:pt x="-908" y="15237"/>
                      <a:pt x="9" y="39968"/>
                    </a:cubicBezTo>
                    <a:cubicBezTo>
                      <a:pt x="915" y="64700"/>
                      <a:pt x="86295" y="95778"/>
                      <a:pt x="260367" y="92506"/>
                    </a:cubicBezTo>
                    <a:cubicBezTo>
                      <a:pt x="434452" y="89234"/>
                      <a:pt x="499942" y="60033"/>
                      <a:pt x="499111" y="39264"/>
                    </a:cubicBezTo>
                    <a:cubicBezTo>
                      <a:pt x="498280" y="18496"/>
                      <a:pt x="421617" y="0"/>
                      <a:pt x="421617" y="0"/>
                    </a:cubicBezTo>
                    <a:lnTo>
                      <a:pt x="423738" y="21027"/>
                    </a:lnTo>
                    <a:cubicBezTo>
                      <a:pt x="423738" y="21027"/>
                      <a:pt x="472127" y="30597"/>
                      <a:pt x="474222" y="39264"/>
                    </a:cubicBezTo>
                    <a:cubicBezTo>
                      <a:pt x="476318" y="47932"/>
                      <a:pt x="380049" y="72232"/>
                      <a:pt x="249542" y="71528"/>
                    </a:cubicBezTo>
                    <a:cubicBezTo>
                      <a:pt x="119034" y="70837"/>
                      <a:pt x="25654" y="46957"/>
                      <a:pt x="24886" y="39264"/>
                    </a:cubicBezTo>
                    <a:cubicBezTo>
                      <a:pt x="24129" y="31584"/>
                      <a:pt x="63998" y="23830"/>
                      <a:pt x="63998" y="23830"/>
                    </a:cubicBezTo>
                    <a:lnTo>
                      <a:pt x="66131" y="2803"/>
                    </a:ln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65" name="Freihandform 164">
              <a:extLst>
                <a:ext uri="{FF2B5EF4-FFF2-40B4-BE49-F238E27FC236}">
                  <a16:creationId xmlns:a16="http://schemas.microsoft.com/office/drawing/2014/main" id="{D24E11AF-25A5-646C-C729-840553FC6BF5}"/>
                </a:ext>
              </a:extLst>
            </p:cNvPr>
            <p:cNvSpPr/>
            <p:nvPr/>
          </p:nvSpPr>
          <p:spPr>
            <a:xfrm>
              <a:off x="5108533" y="2202043"/>
              <a:ext cx="269894" cy="106903"/>
            </a:xfrm>
            <a:custGeom>
              <a:avLst/>
              <a:gdLst>
                <a:gd name="connsiteX0" fmla="*/ 0 w 269894"/>
                <a:gd name="connsiteY0" fmla="*/ 106903 h 106903"/>
                <a:gd name="connsiteX1" fmla="*/ 269895 w 269894"/>
                <a:gd name="connsiteY1" fmla="*/ 106903 h 106903"/>
                <a:gd name="connsiteX2" fmla="*/ 259279 w 269894"/>
                <a:gd name="connsiteY2" fmla="*/ 0 h 106903"/>
                <a:gd name="connsiteX3" fmla="*/ 13703 w 269894"/>
                <a:gd name="connsiteY3" fmla="*/ 0 h 10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894" h="106903">
                  <a:moveTo>
                    <a:pt x="0" y="106903"/>
                  </a:moveTo>
                  <a:lnTo>
                    <a:pt x="269895" y="106903"/>
                  </a:lnTo>
                  <a:lnTo>
                    <a:pt x="259279" y="0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C8C8CC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8301F639-A411-0E5A-0C5E-580639F7FF22}"/>
              </a:ext>
            </a:extLst>
          </p:cNvPr>
          <p:cNvGrpSpPr/>
          <p:nvPr/>
        </p:nvGrpSpPr>
        <p:grpSpPr>
          <a:xfrm>
            <a:off x="8411967" y="2467297"/>
            <a:ext cx="599846" cy="596218"/>
            <a:chOff x="8333130" y="2448035"/>
            <a:chExt cx="599846" cy="596218"/>
          </a:xfrm>
        </p:grpSpPr>
        <p:sp>
          <p:nvSpPr>
            <p:cNvPr id="166" name="Freihandform 165">
              <a:extLst>
                <a:ext uri="{FF2B5EF4-FFF2-40B4-BE49-F238E27FC236}">
                  <a16:creationId xmlns:a16="http://schemas.microsoft.com/office/drawing/2014/main" id="{EC6173FB-5D98-A2FF-51E0-F25DDD39E17A}"/>
                </a:ext>
              </a:extLst>
            </p:cNvPr>
            <p:cNvSpPr/>
            <p:nvPr/>
          </p:nvSpPr>
          <p:spPr>
            <a:xfrm>
              <a:off x="8333130" y="2809235"/>
              <a:ext cx="98811" cy="51809"/>
            </a:xfrm>
            <a:custGeom>
              <a:avLst/>
              <a:gdLst>
                <a:gd name="connsiteX0" fmla="*/ 0 w 98811"/>
                <a:gd name="connsiteY0" fmla="*/ 0 h 51809"/>
                <a:gd name="connsiteX1" fmla="*/ 98811 w 98811"/>
                <a:gd name="connsiteY1" fmla="*/ 0 h 51809"/>
                <a:gd name="connsiteX2" fmla="*/ 98811 w 98811"/>
                <a:gd name="connsiteY2" fmla="*/ 51809 h 51809"/>
                <a:gd name="connsiteX3" fmla="*/ 0 w 98811"/>
                <a:gd name="connsiteY3" fmla="*/ 51809 h 5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11" h="51809">
                  <a:moveTo>
                    <a:pt x="0" y="0"/>
                  </a:moveTo>
                  <a:lnTo>
                    <a:pt x="98811" y="0"/>
                  </a:lnTo>
                  <a:lnTo>
                    <a:pt x="98811" y="51809"/>
                  </a:lnTo>
                  <a:lnTo>
                    <a:pt x="0" y="51809"/>
                  </a:ln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 166">
              <a:extLst>
                <a:ext uri="{FF2B5EF4-FFF2-40B4-BE49-F238E27FC236}">
                  <a16:creationId xmlns:a16="http://schemas.microsoft.com/office/drawing/2014/main" id="{B3C7236C-0D9E-9557-BEDC-66CAEC563B8A}"/>
                </a:ext>
              </a:extLst>
            </p:cNvPr>
            <p:cNvSpPr/>
            <p:nvPr/>
          </p:nvSpPr>
          <p:spPr>
            <a:xfrm>
              <a:off x="8333130" y="2809235"/>
              <a:ext cx="98811" cy="51809"/>
            </a:xfrm>
            <a:custGeom>
              <a:avLst/>
              <a:gdLst>
                <a:gd name="connsiteX0" fmla="*/ 0 w 98811"/>
                <a:gd name="connsiteY0" fmla="*/ 0 h 51809"/>
                <a:gd name="connsiteX1" fmla="*/ 98811 w 98811"/>
                <a:gd name="connsiteY1" fmla="*/ 0 h 51809"/>
                <a:gd name="connsiteX2" fmla="*/ 98811 w 98811"/>
                <a:gd name="connsiteY2" fmla="*/ 51809 h 51809"/>
                <a:gd name="connsiteX3" fmla="*/ 0 w 98811"/>
                <a:gd name="connsiteY3" fmla="*/ 51809 h 5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11" h="51809">
                  <a:moveTo>
                    <a:pt x="0" y="0"/>
                  </a:moveTo>
                  <a:lnTo>
                    <a:pt x="98811" y="0"/>
                  </a:lnTo>
                  <a:lnTo>
                    <a:pt x="98811" y="51809"/>
                  </a:lnTo>
                  <a:lnTo>
                    <a:pt x="0" y="51809"/>
                  </a:ln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68" name="Grafik 19">
              <a:extLst>
                <a:ext uri="{FF2B5EF4-FFF2-40B4-BE49-F238E27FC236}">
                  <a16:creationId xmlns:a16="http://schemas.microsoft.com/office/drawing/2014/main" id="{FB9F26A6-91D8-4CA8-492D-23D42A6DB8C2}"/>
                </a:ext>
              </a:extLst>
            </p:cNvPr>
            <p:cNvGrpSpPr/>
            <p:nvPr/>
          </p:nvGrpSpPr>
          <p:grpSpPr>
            <a:xfrm>
              <a:off x="8423384" y="2552744"/>
              <a:ext cx="413981" cy="491509"/>
              <a:chOff x="8423384" y="2552744"/>
              <a:chExt cx="413981" cy="491509"/>
            </a:xfrm>
          </p:grpSpPr>
          <p:sp>
            <p:nvSpPr>
              <p:cNvPr id="169" name="Freihandform 168">
                <a:extLst>
                  <a:ext uri="{FF2B5EF4-FFF2-40B4-BE49-F238E27FC236}">
                    <a16:creationId xmlns:a16="http://schemas.microsoft.com/office/drawing/2014/main" id="{7F6C693F-4531-481E-B458-CFD565140851}"/>
                  </a:ext>
                </a:extLst>
              </p:cNvPr>
              <p:cNvSpPr/>
              <p:nvPr/>
            </p:nvSpPr>
            <p:spPr>
              <a:xfrm>
                <a:off x="8447703" y="2588848"/>
                <a:ext cx="377088" cy="455406"/>
              </a:xfrm>
              <a:custGeom>
                <a:avLst/>
                <a:gdLst>
                  <a:gd name="connsiteX0" fmla="*/ 349781 w 377088"/>
                  <a:gd name="connsiteY0" fmla="*/ 77628 h 455406"/>
                  <a:gd name="connsiteX1" fmla="*/ 273876 w 377088"/>
                  <a:gd name="connsiteY1" fmla="*/ 13656 h 455406"/>
                  <a:gd name="connsiteX2" fmla="*/ 186486 w 377088"/>
                  <a:gd name="connsiteY2" fmla="*/ 0 h 455406"/>
                  <a:gd name="connsiteX3" fmla="*/ 98575 w 377088"/>
                  <a:gd name="connsiteY3" fmla="*/ 13656 h 455406"/>
                  <a:gd name="connsiteX4" fmla="*/ 26216 w 377088"/>
                  <a:gd name="connsiteY4" fmla="*/ 77084 h 455406"/>
                  <a:gd name="connsiteX5" fmla="*/ 0 w 377088"/>
                  <a:gd name="connsiteY5" fmla="*/ 174949 h 455406"/>
                  <a:gd name="connsiteX6" fmla="*/ 0 w 377088"/>
                  <a:gd name="connsiteY6" fmla="*/ 296854 h 455406"/>
                  <a:gd name="connsiteX7" fmla="*/ 26749 w 377088"/>
                  <a:gd name="connsiteY7" fmla="*/ 383780 h 455406"/>
                  <a:gd name="connsiteX8" fmla="*/ 125064 w 377088"/>
                  <a:gd name="connsiteY8" fmla="*/ 455406 h 455406"/>
                  <a:gd name="connsiteX9" fmla="*/ 255584 w 377088"/>
                  <a:gd name="connsiteY9" fmla="*/ 455406 h 455406"/>
                  <a:gd name="connsiteX10" fmla="*/ 350327 w 377088"/>
                  <a:gd name="connsiteY10" fmla="*/ 385977 h 455406"/>
                  <a:gd name="connsiteX11" fmla="*/ 350873 w 377088"/>
                  <a:gd name="connsiteY11" fmla="*/ 385422 h 455406"/>
                  <a:gd name="connsiteX12" fmla="*/ 377089 w 377088"/>
                  <a:gd name="connsiteY12" fmla="*/ 299040 h 455406"/>
                  <a:gd name="connsiteX13" fmla="*/ 377089 w 377088"/>
                  <a:gd name="connsiteY13" fmla="*/ 176023 h 455406"/>
                  <a:gd name="connsiteX14" fmla="*/ 349781 w 377088"/>
                  <a:gd name="connsiteY14" fmla="*/ 77628 h 45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7088" h="455406">
                    <a:moveTo>
                      <a:pt x="349781" y="77628"/>
                    </a:moveTo>
                    <a:lnTo>
                      <a:pt x="273876" y="13656"/>
                    </a:lnTo>
                    <a:cubicBezTo>
                      <a:pt x="253128" y="4914"/>
                      <a:pt x="219014" y="0"/>
                      <a:pt x="186486" y="0"/>
                    </a:cubicBezTo>
                    <a:cubicBezTo>
                      <a:pt x="154330" y="0"/>
                      <a:pt x="121492" y="5470"/>
                      <a:pt x="98575" y="13656"/>
                    </a:cubicBezTo>
                    <a:lnTo>
                      <a:pt x="26216" y="77084"/>
                    </a:lnTo>
                    <a:lnTo>
                      <a:pt x="0" y="174949"/>
                    </a:lnTo>
                    <a:lnTo>
                      <a:pt x="0" y="296854"/>
                    </a:lnTo>
                    <a:lnTo>
                      <a:pt x="26749" y="383780"/>
                    </a:lnTo>
                    <a:lnTo>
                      <a:pt x="125064" y="455406"/>
                    </a:lnTo>
                    <a:lnTo>
                      <a:pt x="255584" y="455406"/>
                    </a:lnTo>
                    <a:lnTo>
                      <a:pt x="350327" y="385977"/>
                    </a:lnTo>
                    <a:lnTo>
                      <a:pt x="350873" y="385422"/>
                    </a:lnTo>
                    <a:lnTo>
                      <a:pt x="377089" y="299040"/>
                    </a:lnTo>
                    <a:lnTo>
                      <a:pt x="377089" y="176023"/>
                    </a:lnTo>
                    <a:lnTo>
                      <a:pt x="349781" y="77628"/>
                    </a:lnTo>
                    <a:close/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0" name="Freihandform 169">
                <a:extLst>
                  <a:ext uri="{FF2B5EF4-FFF2-40B4-BE49-F238E27FC236}">
                    <a16:creationId xmlns:a16="http://schemas.microsoft.com/office/drawing/2014/main" id="{1C094F5C-DA10-1E26-2ABB-2304C1A676BB}"/>
                  </a:ext>
                </a:extLst>
              </p:cNvPr>
              <p:cNvSpPr/>
              <p:nvPr/>
            </p:nvSpPr>
            <p:spPr>
              <a:xfrm>
                <a:off x="8447703" y="2588848"/>
                <a:ext cx="377088" cy="455406"/>
              </a:xfrm>
              <a:custGeom>
                <a:avLst/>
                <a:gdLst>
                  <a:gd name="connsiteX0" fmla="*/ 349781 w 377088"/>
                  <a:gd name="connsiteY0" fmla="*/ 77628 h 455406"/>
                  <a:gd name="connsiteX1" fmla="*/ 273876 w 377088"/>
                  <a:gd name="connsiteY1" fmla="*/ 13656 h 455406"/>
                  <a:gd name="connsiteX2" fmla="*/ 186486 w 377088"/>
                  <a:gd name="connsiteY2" fmla="*/ 0 h 455406"/>
                  <a:gd name="connsiteX3" fmla="*/ 98575 w 377088"/>
                  <a:gd name="connsiteY3" fmla="*/ 13656 h 455406"/>
                  <a:gd name="connsiteX4" fmla="*/ 26216 w 377088"/>
                  <a:gd name="connsiteY4" fmla="*/ 77084 h 455406"/>
                  <a:gd name="connsiteX5" fmla="*/ 0 w 377088"/>
                  <a:gd name="connsiteY5" fmla="*/ 174949 h 455406"/>
                  <a:gd name="connsiteX6" fmla="*/ 0 w 377088"/>
                  <a:gd name="connsiteY6" fmla="*/ 296854 h 455406"/>
                  <a:gd name="connsiteX7" fmla="*/ 26749 w 377088"/>
                  <a:gd name="connsiteY7" fmla="*/ 383780 h 455406"/>
                  <a:gd name="connsiteX8" fmla="*/ 125064 w 377088"/>
                  <a:gd name="connsiteY8" fmla="*/ 455406 h 455406"/>
                  <a:gd name="connsiteX9" fmla="*/ 255584 w 377088"/>
                  <a:gd name="connsiteY9" fmla="*/ 455406 h 455406"/>
                  <a:gd name="connsiteX10" fmla="*/ 350327 w 377088"/>
                  <a:gd name="connsiteY10" fmla="*/ 385977 h 455406"/>
                  <a:gd name="connsiteX11" fmla="*/ 350873 w 377088"/>
                  <a:gd name="connsiteY11" fmla="*/ 385422 h 455406"/>
                  <a:gd name="connsiteX12" fmla="*/ 377089 w 377088"/>
                  <a:gd name="connsiteY12" fmla="*/ 299040 h 455406"/>
                  <a:gd name="connsiteX13" fmla="*/ 377089 w 377088"/>
                  <a:gd name="connsiteY13" fmla="*/ 176023 h 455406"/>
                  <a:gd name="connsiteX14" fmla="*/ 349781 w 377088"/>
                  <a:gd name="connsiteY14" fmla="*/ 77628 h 45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7088" h="455406">
                    <a:moveTo>
                      <a:pt x="349781" y="77628"/>
                    </a:moveTo>
                    <a:lnTo>
                      <a:pt x="273876" y="13656"/>
                    </a:lnTo>
                    <a:cubicBezTo>
                      <a:pt x="253128" y="4914"/>
                      <a:pt x="219014" y="0"/>
                      <a:pt x="186486" y="0"/>
                    </a:cubicBezTo>
                    <a:cubicBezTo>
                      <a:pt x="154330" y="0"/>
                      <a:pt x="121492" y="5470"/>
                      <a:pt x="98575" y="13656"/>
                    </a:cubicBezTo>
                    <a:lnTo>
                      <a:pt x="26216" y="77084"/>
                    </a:lnTo>
                    <a:lnTo>
                      <a:pt x="0" y="174949"/>
                    </a:lnTo>
                    <a:lnTo>
                      <a:pt x="0" y="296854"/>
                    </a:lnTo>
                    <a:lnTo>
                      <a:pt x="26749" y="383780"/>
                    </a:lnTo>
                    <a:lnTo>
                      <a:pt x="125064" y="455406"/>
                    </a:lnTo>
                    <a:lnTo>
                      <a:pt x="255584" y="455406"/>
                    </a:lnTo>
                    <a:lnTo>
                      <a:pt x="350327" y="385977"/>
                    </a:lnTo>
                    <a:lnTo>
                      <a:pt x="350873" y="385422"/>
                    </a:lnTo>
                    <a:lnTo>
                      <a:pt x="377089" y="299040"/>
                    </a:lnTo>
                    <a:lnTo>
                      <a:pt x="377089" y="176023"/>
                    </a:lnTo>
                    <a:lnTo>
                      <a:pt x="349781" y="77628"/>
                    </a:ln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1" name="Freihandform 170">
                <a:extLst>
                  <a:ext uri="{FF2B5EF4-FFF2-40B4-BE49-F238E27FC236}">
                    <a16:creationId xmlns:a16="http://schemas.microsoft.com/office/drawing/2014/main" id="{3C660876-6CDA-3BCF-1071-BF7363AD3120}"/>
                  </a:ext>
                </a:extLst>
              </p:cNvPr>
              <p:cNvSpPr/>
              <p:nvPr/>
            </p:nvSpPr>
            <p:spPr>
              <a:xfrm>
                <a:off x="8547952" y="2552744"/>
                <a:ext cx="174109" cy="84616"/>
              </a:xfrm>
              <a:custGeom>
                <a:avLst/>
                <a:gdLst>
                  <a:gd name="connsiteX0" fmla="*/ 86237 w 174109"/>
                  <a:gd name="connsiteY0" fmla="*/ 84616 h 84616"/>
                  <a:gd name="connsiteX1" fmla="*/ 174110 w 174109"/>
                  <a:gd name="connsiteY1" fmla="*/ 55143 h 84616"/>
                  <a:gd name="connsiteX2" fmla="*/ 174110 w 174109"/>
                  <a:gd name="connsiteY2" fmla="*/ 33301 h 84616"/>
                  <a:gd name="connsiteX3" fmla="*/ 86237 w 174109"/>
                  <a:gd name="connsiteY3" fmla="*/ 0 h 84616"/>
                  <a:gd name="connsiteX4" fmla="*/ 0 w 174109"/>
                  <a:gd name="connsiteY4" fmla="*/ 33400 h 84616"/>
                  <a:gd name="connsiteX5" fmla="*/ 0 w 174109"/>
                  <a:gd name="connsiteY5" fmla="*/ 55230 h 84616"/>
                  <a:gd name="connsiteX6" fmla="*/ 86237 w 174109"/>
                  <a:gd name="connsiteY6" fmla="*/ 84616 h 84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109" h="84616">
                    <a:moveTo>
                      <a:pt x="86237" y="84616"/>
                    </a:moveTo>
                    <a:cubicBezTo>
                      <a:pt x="142103" y="84616"/>
                      <a:pt x="174110" y="71516"/>
                      <a:pt x="174110" y="55143"/>
                    </a:cubicBezTo>
                    <a:lnTo>
                      <a:pt x="174110" y="33301"/>
                    </a:lnTo>
                    <a:cubicBezTo>
                      <a:pt x="174110" y="15286"/>
                      <a:pt x="134823" y="0"/>
                      <a:pt x="86237" y="0"/>
                    </a:cubicBezTo>
                    <a:cubicBezTo>
                      <a:pt x="18763" y="0"/>
                      <a:pt x="0" y="22719"/>
                      <a:pt x="0" y="33400"/>
                    </a:cubicBezTo>
                    <a:lnTo>
                      <a:pt x="0" y="55230"/>
                    </a:lnTo>
                    <a:cubicBezTo>
                      <a:pt x="0" y="70330"/>
                      <a:pt x="30370" y="84616"/>
                      <a:pt x="86237" y="84616"/>
                    </a:cubicBezTo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2" name="Freihandform 171">
                <a:extLst>
                  <a:ext uri="{FF2B5EF4-FFF2-40B4-BE49-F238E27FC236}">
                    <a16:creationId xmlns:a16="http://schemas.microsoft.com/office/drawing/2014/main" id="{0723E7DE-6319-FE59-E6E3-54E4DD6AD5DA}"/>
                  </a:ext>
                </a:extLst>
              </p:cNvPr>
              <p:cNvSpPr/>
              <p:nvPr/>
            </p:nvSpPr>
            <p:spPr>
              <a:xfrm>
                <a:off x="8547952" y="2552744"/>
                <a:ext cx="174109" cy="84616"/>
              </a:xfrm>
              <a:custGeom>
                <a:avLst/>
                <a:gdLst>
                  <a:gd name="connsiteX0" fmla="*/ 86237 w 174109"/>
                  <a:gd name="connsiteY0" fmla="*/ 84616 h 84616"/>
                  <a:gd name="connsiteX1" fmla="*/ 174110 w 174109"/>
                  <a:gd name="connsiteY1" fmla="*/ 55143 h 84616"/>
                  <a:gd name="connsiteX2" fmla="*/ 174110 w 174109"/>
                  <a:gd name="connsiteY2" fmla="*/ 33301 h 84616"/>
                  <a:gd name="connsiteX3" fmla="*/ 86237 w 174109"/>
                  <a:gd name="connsiteY3" fmla="*/ 0 h 84616"/>
                  <a:gd name="connsiteX4" fmla="*/ 0 w 174109"/>
                  <a:gd name="connsiteY4" fmla="*/ 33400 h 84616"/>
                  <a:gd name="connsiteX5" fmla="*/ 0 w 174109"/>
                  <a:gd name="connsiteY5" fmla="*/ 55230 h 84616"/>
                  <a:gd name="connsiteX6" fmla="*/ 86237 w 174109"/>
                  <a:gd name="connsiteY6" fmla="*/ 84616 h 84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109" h="84616">
                    <a:moveTo>
                      <a:pt x="86237" y="84616"/>
                    </a:moveTo>
                    <a:cubicBezTo>
                      <a:pt x="142103" y="84616"/>
                      <a:pt x="174110" y="71516"/>
                      <a:pt x="174110" y="55143"/>
                    </a:cubicBezTo>
                    <a:lnTo>
                      <a:pt x="174110" y="33301"/>
                    </a:lnTo>
                    <a:cubicBezTo>
                      <a:pt x="174110" y="15286"/>
                      <a:pt x="134823" y="0"/>
                      <a:pt x="86237" y="0"/>
                    </a:cubicBezTo>
                    <a:cubicBezTo>
                      <a:pt x="18763" y="0"/>
                      <a:pt x="0" y="22719"/>
                      <a:pt x="0" y="33400"/>
                    </a:cubicBezTo>
                    <a:lnTo>
                      <a:pt x="0" y="55230"/>
                    </a:lnTo>
                    <a:cubicBezTo>
                      <a:pt x="0" y="70330"/>
                      <a:pt x="30370" y="84616"/>
                      <a:pt x="86237" y="84616"/>
                    </a:cubicBez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3" name="Freihandform 172">
                <a:extLst>
                  <a:ext uri="{FF2B5EF4-FFF2-40B4-BE49-F238E27FC236}">
                    <a16:creationId xmlns:a16="http://schemas.microsoft.com/office/drawing/2014/main" id="{537A3C00-DA38-20F3-106A-4DBDCC632CC5}"/>
                  </a:ext>
                </a:extLst>
              </p:cNvPr>
              <p:cNvSpPr/>
              <p:nvPr/>
            </p:nvSpPr>
            <p:spPr>
              <a:xfrm>
                <a:off x="8433516" y="2781837"/>
                <a:ext cx="403837" cy="140463"/>
              </a:xfrm>
              <a:custGeom>
                <a:avLst/>
                <a:gdLst>
                  <a:gd name="connsiteX0" fmla="*/ 204492 w 403837"/>
                  <a:gd name="connsiteY0" fmla="*/ 50278 h 140463"/>
                  <a:gd name="connsiteX1" fmla="*/ 0 w 403837"/>
                  <a:gd name="connsiteY1" fmla="*/ 0 h 140463"/>
                  <a:gd name="connsiteX2" fmla="*/ 781 w 403837"/>
                  <a:gd name="connsiteY2" fmla="*/ 85258 h 140463"/>
                  <a:gd name="connsiteX3" fmla="*/ 203934 w 403837"/>
                  <a:gd name="connsiteY3" fmla="*/ 140463 h 140463"/>
                  <a:gd name="connsiteX4" fmla="*/ 403279 w 403837"/>
                  <a:gd name="connsiteY4" fmla="*/ 88530 h 140463"/>
                  <a:gd name="connsiteX5" fmla="*/ 403837 w 403837"/>
                  <a:gd name="connsiteY5" fmla="*/ 0 h 140463"/>
                  <a:gd name="connsiteX6" fmla="*/ 204492 w 403837"/>
                  <a:gd name="connsiteY6" fmla="*/ 50278 h 14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837" h="140463">
                    <a:moveTo>
                      <a:pt x="204492" y="50278"/>
                    </a:moveTo>
                    <a:cubicBezTo>
                      <a:pt x="113221" y="50278"/>
                      <a:pt x="5444" y="28967"/>
                      <a:pt x="0" y="0"/>
                    </a:cubicBezTo>
                    <a:lnTo>
                      <a:pt x="781" y="85258"/>
                    </a:lnTo>
                    <a:cubicBezTo>
                      <a:pt x="781" y="104928"/>
                      <a:pt x="76018" y="140463"/>
                      <a:pt x="203934" y="140463"/>
                    </a:cubicBezTo>
                    <a:cubicBezTo>
                      <a:pt x="331862" y="140463"/>
                      <a:pt x="399460" y="106582"/>
                      <a:pt x="403279" y="88530"/>
                    </a:cubicBezTo>
                    <a:lnTo>
                      <a:pt x="403837" y="0"/>
                    </a:lnTo>
                    <a:cubicBezTo>
                      <a:pt x="398381" y="28424"/>
                      <a:pt x="295763" y="50278"/>
                      <a:pt x="204492" y="50278"/>
                    </a:cubicBezTo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4" name="Freihandform 173">
                <a:extLst>
                  <a:ext uri="{FF2B5EF4-FFF2-40B4-BE49-F238E27FC236}">
                    <a16:creationId xmlns:a16="http://schemas.microsoft.com/office/drawing/2014/main" id="{A81F862B-0480-F83D-1BFB-AA47E9008500}"/>
                  </a:ext>
                </a:extLst>
              </p:cNvPr>
              <p:cNvSpPr/>
              <p:nvPr/>
            </p:nvSpPr>
            <p:spPr>
              <a:xfrm>
                <a:off x="8433516" y="2781837"/>
                <a:ext cx="403837" cy="140463"/>
              </a:xfrm>
              <a:custGeom>
                <a:avLst/>
                <a:gdLst>
                  <a:gd name="connsiteX0" fmla="*/ 204492 w 403837"/>
                  <a:gd name="connsiteY0" fmla="*/ 50278 h 140463"/>
                  <a:gd name="connsiteX1" fmla="*/ 0 w 403837"/>
                  <a:gd name="connsiteY1" fmla="*/ 0 h 140463"/>
                  <a:gd name="connsiteX2" fmla="*/ 781 w 403837"/>
                  <a:gd name="connsiteY2" fmla="*/ 85258 h 140463"/>
                  <a:gd name="connsiteX3" fmla="*/ 203934 w 403837"/>
                  <a:gd name="connsiteY3" fmla="*/ 140463 h 140463"/>
                  <a:gd name="connsiteX4" fmla="*/ 403279 w 403837"/>
                  <a:gd name="connsiteY4" fmla="*/ 88530 h 140463"/>
                  <a:gd name="connsiteX5" fmla="*/ 403837 w 403837"/>
                  <a:gd name="connsiteY5" fmla="*/ 0 h 140463"/>
                  <a:gd name="connsiteX6" fmla="*/ 204492 w 403837"/>
                  <a:gd name="connsiteY6" fmla="*/ 50278 h 14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837" h="140463">
                    <a:moveTo>
                      <a:pt x="204492" y="50278"/>
                    </a:moveTo>
                    <a:cubicBezTo>
                      <a:pt x="113221" y="50278"/>
                      <a:pt x="5444" y="28967"/>
                      <a:pt x="0" y="0"/>
                    </a:cubicBezTo>
                    <a:lnTo>
                      <a:pt x="781" y="85258"/>
                    </a:lnTo>
                    <a:cubicBezTo>
                      <a:pt x="781" y="104928"/>
                      <a:pt x="76018" y="140463"/>
                      <a:pt x="203934" y="140463"/>
                    </a:cubicBezTo>
                    <a:cubicBezTo>
                      <a:pt x="331862" y="140463"/>
                      <a:pt x="399460" y="106582"/>
                      <a:pt x="403279" y="88530"/>
                    </a:cubicBezTo>
                    <a:lnTo>
                      <a:pt x="403837" y="0"/>
                    </a:lnTo>
                    <a:cubicBezTo>
                      <a:pt x="398381" y="28424"/>
                      <a:pt x="295763" y="50278"/>
                      <a:pt x="204492" y="50278"/>
                    </a:cubicBez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5" name="Freihandform 174">
                <a:extLst>
                  <a:ext uri="{FF2B5EF4-FFF2-40B4-BE49-F238E27FC236}">
                    <a16:creationId xmlns:a16="http://schemas.microsoft.com/office/drawing/2014/main" id="{B35D42A5-78B5-CB57-8866-380B424CBA06}"/>
                  </a:ext>
                </a:extLst>
              </p:cNvPr>
              <p:cNvSpPr/>
              <p:nvPr/>
            </p:nvSpPr>
            <p:spPr>
              <a:xfrm>
                <a:off x="8423384" y="2808692"/>
                <a:ext cx="16208" cy="52352"/>
              </a:xfrm>
              <a:custGeom>
                <a:avLst/>
                <a:gdLst>
                  <a:gd name="connsiteX0" fmla="*/ 0 w 16208"/>
                  <a:gd name="connsiteY0" fmla="*/ 26176 h 52352"/>
                  <a:gd name="connsiteX1" fmla="*/ 8098 w 16208"/>
                  <a:gd name="connsiteY1" fmla="*/ 0 h 52352"/>
                  <a:gd name="connsiteX2" fmla="*/ 16208 w 16208"/>
                  <a:gd name="connsiteY2" fmla="*/ 26176 h 52352"/>
                  <a:gd name="connsiteX3" fmla="*/ 8098 w 16208"/>
                  <a:gd name="connsiteY3" fmla="*/ 52353 h 52352"/>
                  <a:gd name="connsiteX4" fmla="*/ 0 w 16208"/>
                  <a:gd name="connsiteY4" fmla="*/ 26176 h 5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8" h="52352">
                    <a:moveTo>
                      <a:pt x="0" y="26176"/>
                    </a:moveTo>
                    <a:cubicBezTo>
                      <a:pt x="0" y="11989"/>
                      <a:pt x="3782" y="0"/>
                      <a:pt x="8098" y="0"/>
                    </a:cubicBezTo>
                    <a:cubicBezTo>
                      <a:pt x="12438" y="0"/>
                      <a:pt x="16208" y="11458"/>
                      <a:pt x="16208" y="26176"/>
                    </a:cubicBezTo>
                    <a:cubicBezTo>
                      <a:pt x="16208" y="40894"/>
                      <a:pt x="12438" y="52353"/>
                      <a:pt x="8098" y="52353"/>
                    </a:cubicBezTo>
                    <a:cubicBezTo>
                      <a:pt x="3782" y="52353"/>
                      <a:pt x="0" y="40363"/>
                      <a:pt x="0" y="26176"/>
                    </a:cubicBezTo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6" name="Freihandform 175">
                <a:extLst>
                  <a:ext uri="{FF2B5EF4-FFF2-40B4-BE49-F238E27FC236}">
                    <a16:creationId xmlns:a16="http://schemas.microsoft.com/office/drawing/2014/main" id="{F27940BF-5508-5138-59FD-8C418F595477}"/>
                  </a:ext>
                </a:extLst>
              </p:cNvPr>
              <p:cNvSpPr/>
              <p:nvPr/>
            </p:nvSpPr>
            <p:spPr>
              <a:xfrm>
                <a:off x="8423384" y="2808692"/>
                <a:ext cx="16208" cy="52352"/>
              </a:xfrm>
              <a:custGeom>
                <a:avLst/>
                <a:gdLst>
                  <a:gd name="connsiteX0" fmla="*/ 0 w 16208"/>
                  <a:gd name="connsiteY0" fmla="*/ 26176 h 52352"/>
                  <a:gd name="connsiteX1" fmla="*/ 8098 w 16208"/>
                  <a:gd name="connsiteY1" fmla="*/ 0 h 52352"/>
                  <a:gd name="connsiteX2" fmla="*/ 16208 w 16208"/>
                  <a:gd name="connsiteY2" fmla="*/ 26176 h 52352"/>
                  <a:gd name="connsiteX3" fmla="*/ 8098 w 16208"/>
                  <a:gd name="connsiteY3" fmla="*/ 52353 h 52352"/>
                  <a:gd name="connsiteX4" fmla="*/ 0 w 16208"/>
                  <a:gd name="connsiteY4" fmla="*/ 26176 h 5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8" h="52352">
                    <a:moveTo>
                      <a:pt x="0" y="26176"/>
                    </a:moveTo>
                    <a:cubicBezTo>
                      <a:pt x="0" y="11989"/>
                      <a:pt x="3782" y="0"/>
                      <a:pt x="8098" y="0"/>
                    </a:cubicBezTo>
                    <a:cubicBezTo>
                      <a:pt x="12438" y="0"/>
                      <a:pt x="16208" y="11458"/>
                      <a:pt x="16208" y="26176"/>
                    </a:cubicBezTo>
                    <a:cubicBezTo>
                      <a:pt x="16208" y="40894"/>
                      <a:pt x="12438" y="52353"/>
                      <a:pt x="8098" y="52353"/>
                    </a:cubicBezTo>
                    <a:cubicBezTo>
                      <a:pt x="3782" y="52353"/>
                      <a:pt x="0" y="40363"/>
                      <a:pt x="0" y="26176"/>
                    </a:cubicBezTo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7" name="Freihandform 176">
                <a:extLst>
                  <a:ext uri="{FF2B5EF4-FFF2-40B4-BE49-F238E27FC236}">
                    <a16:creationId xmlns:a16="http://schemas.microsoft.com/office/drawing/2014/main" id="{0DCC1C28-F502-326E-6A58-8D0054820E9F}"/>
                  </a:ext>
                </a:extLst>
              </p:cNvPr>
              <p:cNvSpPr/>
              <p:nvPr/>
            </p:nvSpPr>
            <p:spPr>
              <a:xfrm>
                <a:off x="8433502" y="2763353"/>
                <a:ext cx="403863" cy="68700"/>
              </a:xfrm>
              <a:custGeom>
                <a:avLst/>
                <a:gdLst>
                  <a:gd name="connsiteX0" fmla="*/ 390744 w 403863"/>
                  <a:gd name="connsiteY0" fmla="*/ 0 h 68700"/>
                  <a:gd name="connsiteX1" fmla="*/ 204543 w 403863"/>
                  <a:gd name="connsiteY1" fmla="*/ 46883 h 68700"/>
                  <a:gd name="connsiteX2" fmla="*/ 13122 w 403863"/>
                  <a:gd name="connsiteY2" fmla="*/ 0 h 68700"/>
                  <a:gd name="connsiteX3" fmla="*/ 14 w 403863"/>
                  <a:gd name="connsiteY3" fmla="*/ 18546 h 68700"/>
                  <a:gd name="connsiteX4" fmla="*/ 204506 w 403863"/>
                  <a:gd name="connsiteY4" fmla="*/ 68700 h 68700"/>
                  <a:gd name="connsiteX5" fmla="*/ 403851 w 403863"/>
                  <a:gd name="connsiteY5" fmla="*/ 17990 h 68700"/>
                  <a:gd name="connsiteX6" fmla="*/ 390744 w 403863"/>
                  <a:gd name="connsiteY6" fmla="*/ 0 h 6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863" h="68700">
                    <a:moveTo>
                      <a:pt x="390744" y="0"/>
                    </a:moveTo>
                    <a:cubicBezTo>
                      <a:pt x="390744" y="0"/>
                      <a:pt x="376557" y="46833"/>
                      <a:pt x="204543" y="46883"/>
                    </a:cubicBezTo>
                    <a:cubicBezTo>
                      <a:pt x="32542" y="46944"/>
                      <a:pt x="13122" y="0"/>
                      <a:pt x="13122" y="0"/>
                    </a:cubicBezTo>
                    <a:cubicBezTo>
                      <a:pt x="4937" y="5457"/>
                      <a:pt x="51" y="17768"/>
                      <a:pt x="14" y="18546"/>
                    </a:cubicBezTo>
                    <a:cubicBezTo>
                      <a:pt x="-1375" y="45809"/>
                      <a:pt x="100226" y="68700"/>
                      <a:pt x="204506" y="68700"/>
                    </a:cubicBezTo>
                    <a:cubicBezTo>
                      <a:pt x="336377" y="68700"/>
                      <a:pt x="404930" y="35894"/>
                      <a:pt x="403851" y="17990"/>
                    </a:cubicBezTo>
                    <a:cubicBezTo>
                      <a:pt x="403430" y="10927"/>
                      <a:pt x="398941" y="6001"/>
                      <a:pt x="390744" y="0"/>
                    </a:cubicBezTo>
                  </a:path>
                </a:pathLst>
              </a:custGeom>
              <a:solidFill>
                <a:srgbClr val="C8C8CC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8" name="Freihandform 177">
                <a:extLst>
                  <a:ext uri="{FF2B5EF4-FFF2-40B4-BE49-F238E27FC236}">
                    <a16:creationId xmlns:a16="http://schemas.microsoft.com/office/drawing/2014/main" id="{E303DB8A-B3D1-6916-A80C-BFD75AFF886B}"/>
                  </a:ext>
                </a:extLst>
              </p:cNvPr>
              <p:cNvSpPr/>
              <p:nvPr/>
            </p:nvSpPr>
            <p:spPr>
              <a:xfrm>
                <a:off x="8433502" y="2763353"/>
                <a:ext cx="403863" cy="68700"/>
              </a:xfrm>
              <a:custGeom>
                <a:avLst/>
                <a:gdLst>
                  <a:gd name="connsiteX0" fmla="*/ 390744 w 403863"/>
                  <a:gd name="connsiteY0" fmla="*/ 0 h 68700"/>
                  <a:gd name="connsiteX1" fmla="*/ 204543 w 403863"/>
                  <a:gd name="connsiteY1" fmla="*/ 46883 h 68700"/>
                  <a:gd name="connsiteX2" fmla="*/ 13122 w 403863"/>
                  <a:gd name="connsiteY2" fmla="*/ 0 h 68700"/>
                  <a:gd name="connsiteX3" fmla="*/ 14 w 403863"/>
                  <a:gd name="connsiteY3" fmla="*/ 18546 h 68700"/>
                  <a:gd name="connsiteX4" fmla="*/ 204506 w 403863"/>
                  <a:gd name="connsiteY4" fmla="*/ 68700 h 68700"/>
                  <a:gd name="connsiteX5" fmla="*/ 403851 w 403863"/>
                  <a:gd name="connsiteY5" fmla="*/ 17990 h 68700"/>
                  <a:gd name="connsiteX6" fmla="*/ 390744 w 403863"/>
                  <a:gd name="connsiteY6" fmla="*/ 0 h 6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863" h="68700">
                    <a:moveTo>
                      <a:pt x="390744" y="0"/>
                    </a:moveTo>
                    <a:cubicBezTo>
                      <a:pt x="390744" y="0"/>
                      <a:pt x="376557" y="46833"/>
                      <a:pt x="204543" y="46883"/>
                    </a:cubicBezTo>
                    <a:cubicBezTo>
                      <a:pt x="32542" y="46944"/>
                      <a:pt x="13122" y="0"/>
                      <a:pt x="13122" y="0"/>
                    </a:cubicBezTo>
                    <a:cubicBezTo>
                      <a:pt x="4937" y="5457"/>
                      <a:pt x="51" y="17768"/>
                      <a:pt x="14" y="18546"/>
                    </a:cubicBezTo>
                    <a:cubicBezTo>
                      <a:pt x="-1375" y="45809"/>
                      <a:pt x="100226" y="68700"/>
                      <a:pt x="204506" y="68700"/>
                    </a:cubicBezTo>
                    <a:cubicBezTo>
                      <a:pt x="336377" y="68700"/>
                      <a:pt x="404930" y="35894"/>
                      <a:pt x="403851" y="17990"/>
                    </a:cubicBezTo>
                    <a:cubicBezTo>
                      <a:pt x="403430" y="10927"/>
                      <a:pt x="398941" y="6001"/>
                      <a:pt x="390744" y="0"/>
                    </a:cubicBez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79" name="Freihandform 178">
              <a:extLst>
                <a:ext uri="{FF2B5EF4-FFF2-40B4-BE49-F238E27FC236}">
                  <a16:creationId xmlns:a16="http://schemas.microsoft.com/office/drawing/2014/main" id="{C6542E6C-56C9-75DF-F6F2-2374CF3EC690}"/>
                </a:ext>
              </a:extLst>
            </p:cNvPr>
            <p:cNvSpPr/>
            <p:nvPr/>
          </p:nvSpPr>
          <p:spPr>
            <a:xfrm>
              <a:off x="8347441" y="2778602"/>
              <a:ext cx="28249" cy="109224"/>
            </a:xfrm>
            <a:custGeom>
              <a:avLst/>
              <a:gdLst>
                <a:gd name="connsiteX0" fmla="*/ 0 w 28249"/>
                <a:gd name="connsiteY0" fmla="*/ 0 h 109224"/>
                <a:gd name="connsiteX1" fmla="*/ 28249 w 28249"/>
                <a:gd name="connsiteY1" fmla="*/ 0 h 109224"/>
                <a:gd name="connsiteX2" fmla="*/ 28249 w 28249"/>
                <a:gd name="connsiteY2" fmla="*/ 109224 h 109224"/>
                <a:gd name="connsiteX3" fmla="*/ 0 w 28249"/>
                <a:gd name="connsiteY3" fmla="*/ 109224 h 10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9" h="109224">
                  <a:moveTo>
                    <a:pt x="0" y="0"/>
                  </a:moveTo>
                  <a:lnTo>
                    <a:pt x="28249" y="0"/>
                  </a:lnTo>
                  <a:lnTo>
                    <a:pt x="28249" y="109224"/>
                  </a:lnTo>
                  <a:lnTo>
                    <a:pt x="0" y="109224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 179">
              <a:extLst>
                <a:ext uri="{FF2B5EF4-FFF2-40B4-BE49-F238E27FC236}">
                  <a16:creationId xmlns:a16="http://schemas.microsoft.com/office/drawing/2014/main" id="{E9FDFEC7-D064-4DFD-74D5-1C7068CB81A9}"/>
                </a:ext>
              </a:extLst>
            </p:cNvPr>
            <p:cNvSpPr/>
            <p:nvPr/>
          </p:nvSpPr>
          <p:spPr>
            <a:xfrm>
              <a:off x="8347441" y="2778602"/>
              <a:ext cx="28249" cy="109224"/>
            </a:xfrm>
            <a:custGeom>
              <a:avLst/>
              <a:gdLst>
                <a:gd name="connsiteX0" fmla="*/ 0 w 28249"/>
                <a:gd name="connsiteY0" fmla="*/ 0 h 109224"/>
                <a:gd name="connsiteX1" fmla="*/ 28249 w 28249"/>
                <a:gd name="connsiteY1" fmla="*/ 0 h 109224"/>
                <a:gd name="connsiteX2" fmla="*/ 28249 w 28249"/>
                <a:gd name="connsiteY2" fmla="*/ 109224 h 109224"/>
                <a:gd name="connsiteX3" fmla="*/ 0 w 28249"/>
                <a:gd name="connsiteY3" fmla="*/ 109224 h 10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9" h="109224">
                  <a:moveTo>
                    <a:pt x="0" y="0"/>
                  </a:moveTo>
                  <a:lnTo>
                    <a:pt x="28249" y="0"/>
                  </a:lnTo>
                  <a:lnTo>
                    <a:pt x="28249" y="109224"/>
                  </a:lnTo>
                  <a:lnTo>
                    <a:pt x="0" y="109224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81" name="Grafik 19">
              <a:extLst>
                <a:ext uri="{FF2B5EF4-FFF2-40B4-BE49-F238E27FC236}">
                  <a16:creationId xmlns:a16="http://schemas.microsoft.com/office/drawing/2014/main" id="{DEEC98EF-B23B-0B6D-9307-1CB9335C52E9}"/>
                </a:ext>
              </a:extLst>
            </p:cNvPr>
            <p:cNvGrpSpPr/>
            <p:nvPr/>
          </p:nvGrpSpPr>
          <p:grpSpPr>
            <a:xfrm>
              <a:off x="8831537" y="2806223"/>
              <a:ext cx="101439" cy="51809"/>
              <a:chOff x="8831537" y="2806223"/>
              <a:chExt cx="101439" cy="51809"/>
            </a:xfrm>
          </p:grpSpPr>
          <p:sp>
            <p:nvSpPr>
              <p:cNvPr id="182" name="Freihandform 181">
                <a:extLst>
                  <a:ext uri="{FF2B5EF4-FFF2-40B4-BE49-F238E27FC236}">
                    <a16:creationId xmlns:a16="http://schemas.microsoft.com/office/drawing/2014/main" id="{9C69F139-475E-3480-BD17-65FBE44EA192}"/>
                  </a:ext>
                </a:extLst>
              </p:cNvPr>
              <p:cNvSpPr/>
              <p:nvPr/>
            </p:nvSpPr>
            <p:spPr>
              <a:xfrm>
                <a:off x="8831537" y="2806223"/>
                <a:ext cx="101439" cy="51809"/>
              </a:xfrm>
              <a:custGeom>
                <a:avLst/>
                <a:gdLst>
                  <a:gd name="connsiteX0" fmla="*/ 13629 w 101439"/>
                  <a:gd name="connsiteY0" fmla="*/ 0 h 51809"/>
                  <a:gd name="connsiteX1" fmla="*/ 8730 w 101439"/>
                  <a:gd name="connsiteY1" fmla="*/ 0 h 51809"/>
                  <a:gd name="connsiteX2" fmla="*/ 7626 w 101439"/>
                  <a:gd name="connsiteY2" fmla="*/ 0 h 51809"/>
                  <a:gd name="connsiteX3" fmla="*/ 0 w 101439"/>
                  <a:gd name="connsiteY3" fmla="*/ 25633 h 51809"/>
                  <a:gd name="connsiteX4" fmla="*/ 8172 w 101439"/>
                  <a:gd name="connsiteY4" fmla="*/ 51809 h 51809"/>
                  <a:gd name="connsiteX5" fmla="*/ 36533 w 101439"/>
                  <a:gd name="connsiteY5" fmla="*/ 51809 h 51809"/>
                  <a:gd name="connsiteX6" fmla="*/ 41444 w 101439"/>
                  <a:gd name="connsiteY6" fmla="*/ 51809 h 51809"/>
                  <a:gd name="connsiteX7" fmla="*/ 101440 w 101439"/>
                  <a:gd name="connsiteY7" fmla="*/ 51809 h 51809"/>
                  <a:gd name="connsiteX8" fmla="*/ 101440 w 101439"/>
                  <a:gd name="connsiteY8" fmla="*/ 0 h 51809"/>
                  <a:gd name="connsiteX9" fmla="*/ 13629 w 101439"/>
                  <a:gd name="connsiteY9" fmla="*/ 0 h 5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439" h="51809">
                    <a:moveTo>
                      <a:pt x="13629" y="0"/>
                    </a:moveTo>
                    <a:lnTo>
                      <a:pt x="8730" y="0"/>
                    </a:lnTo>
                    <a:lnTo>
                      <a:pt x="7626" y="0"/>
                    </a:lnTo>
                    <a:cubicBezTo>
                      <a:pt x="3807" y="0"/>
                      <a:pt x="0" y="11458"/>
                      <a:pt x="0" y="25633"/>
                    </a:cubicBezTo>
                    <a:cubicBezTo>
                      <a:pt x="0" y="39820"/>
                      <a:pt x="3807" y="51809"/>
                      <a:pt x="8172" y="51809"/>
                    </a:cubicBezTo>
                    <a:lnTo>
                      <a:pt x="36533" y="51809"/>
                    </a:lnTo>
                    <a:lnTo>
                      <a:pt x="41444" y="51809"/>
                    </a:lnTo>
                    <a:lnTo>
                      <a:pt x="101440" y="51809"/>
                    </a:lnTo>
                    <a:lnTo>
                      <a:pt x="101440" y="0"/>
                    </a:lnTo>
                    <a:lnTo>
                      <a:pt x="136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3" name="Freihandform 182">
                <a:extLst>
                  <a:ext uri="{FF2B5EF4-FFF2-40B4-BE49-F238E27FC236}">
                    <a16:creationId xmlns:a16="http://schemas.microsoft.com/office/drawing/2014/main" id="{63E3EEBC-EC2D-E86E-6044-CB7C405F3759}"/>
                  </a:ext>
                </a:extLst>
              </p:cNvPr>
              <p:cNvSpPr/>
              <p:nvPr/>
            </p:nvSpPr>
            <p:spPr>
              <a:xfrm>
                <a:off x="8831537" y="2806223"/>
                <a:ext cx="101439" cy="51809"/>
              </a:xfrm>
              <a:custGeom>
                <a:avLst/>
                <a:gdLst>
                  <a:gd name="connsiteX0" fmla="*/ 13629 w 101439"/>
                  <a:gd name="connsiteY0" fmla="*/ 0 h 51809"/>
                  <a:gd name="connsiteX1" fmla="*/ 8730 w 101439"/>
                  <a:gd name="connsiteY1" fmla="*/ 0 h 51809"/>
                  <a:gd name="connsiteX2" fmla="*/ 7626 w 101439"/>
                  <a:gd name="connsiteY2" fmla="*/ 0 h 51809"/>
                  <a:gd name="connsiteX3" fmla="*/ 0 w 101439"/>
                  <a:gd name="connsiteY3" fmla="*/ 25633 h 51809"/>
                  <a:gd name="connsiteX4" fmla="*/ 8172 w 101439"/>
                  <a:gd name="connsiteY4" fmla="*/ 51809 h 51809"/>
                  <a:gd name="connsiteX5" fmla="*/ 36533 w 101439"/>
                  <a:gd name="connsiteY5" fmla="*/ 51809 h 51809"/>
                  <a:gd name="connsiteX6" fmla="*/ 41444 w 101439"/>
                  <a:gd name="connsiteY6" fmla="*/ 51809 h 51809"/>
                  <a:gd name="connsiteX7" fmla="*/ 101440 w 101439"/>
                  <a:gd name="connsiteY7" fmla="*/ 51809 h 51809"/>
                  <a:gd name="connsiteX8" fmla="*/ 101440 w 101439"/>
                  <a:gd name="connsiteY8" fmla="*/ 0 h 51809"/>
                  <a:gd name="connsiteX9" fmla="*/ 13629 w 101439"/>
                  <a:gd name="connsiteY9" fmla="*/ 0 h 5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439" h="51809">
                    <a:moveTo>
                      <a:pt x="13629" y="0"/>
                    </a:moveTo>
                    <a:lnTo>
                      <a:pt x="8730" y="0"/>
                    </a:lnTo>
                    <a:lnTo>
                      <a:pt x="7626" y="0"/>
                    </a:lnTo>
                    <a:cubicBezTo>
                      <a:pt x="3807" y="0"/>
                      <a:pt x="0" y="11458"/>
                      <a:pt x="0" y="25633"/>
                    </a:cubicBezTo>
                    <a:cubicBezTo>
                      <a:pt x="0" y="39820"/>
                      <a:pt x="3807" y="51809"/>
                      <a:pt x="8172" y="51809"/>
                    </a:cubicBezTo>
                    <a:lnTo>
                      <a:pt x="36533" y="51809"/>
                    </a:lnTo>
                    <a:lnTo>
                      <a:pt x="41444" y="51809"/>
                    </a:lnTo>
                    <a:lnTo>
                      <a:pt x="101440" y="51809"/>
                    </a:lnTo>
                    <a:lnTo>
                      <a:pt x="101440" y="0"/>
                    </a:lnTo>
                    <a:lnTo>
                      <a:pt x="13629" y="0"/>
                    </a:ln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84" name="Freihandform 183">
              <a:extLst>
                <a:ext uri="{FF2B5EF4-FFF2-40B4-BE49-F238E27FC236}">
                  <a16:creationId xmlns:a16="http://schemas.microsoft.com/office/drawing/2014/main" id="{C09B75A9-B806-011F-7A32-00D34355EBEC}"/>
                </a:ext>
              </a:extLst>
            </p:cNvPr>
            <p:cNvSpPr/>
            <p:nvPr/>
          </p:nvSpPr>
          <p:spPr>
            <a:xfrm>
              <a:off x="8888358" y="2778602"/>
              <a:ext cx="29873" cy="109224"/>
            </a:xfrm>
            <a:custGeom>
              <a:avLst/>
              <a:gdLst>
                <a:gd name="connsiteX0" fmla="*/ 0 w 29873"/>
                <a:gd name="connsiteY0" fmla="*/ 0 h 109224"/>
                <a:gd name="connsiteX1" fmla="*/ 29874 w 29873"/>
                <a:gd name="connsiteY1" fmla="*/ 0 h 109224"/>
                <a:gd name="connsiteX2" fmla="*/ 29874 w 29873"/>
                <a:gd name="connsiteY2" fmla="*/ 109224 h 109224"/>
                <a:gd name="connsiteX3" fmla="*/ 0 w 29873"/>
                <a:gd name="connsiteY3" fmla="*/ 109224 h 10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3" h="109224">
                  <a:moveTo>
                    <a:pt x="0" y="0"/>
                  </a:moveTo>
                  <a:lnTo>
                    <a:pt x="29874" y="0"/>
                  </a:lnTo>
                  <a:lnTo>
                    <a:pt x="29874" y="109224"/>
                  </a:lnTo>
                  <a:lnTo>
                    <a:pt x="0" y="109224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 184">
              <a:extLst>
                <a:ext uri="{FF2B5EF4-FFF2-40B4-BE49-F238E27FC236}">
                  <a16:creationId xmlns:a16="http://schemas.microsoft.com/office/drawing/2014/main" id="{B18AF3E9-1281-0903-51C0-C70992A6E330}"/>
                </a:ext>
              </a:extLst>
            </p:cNvPr>
            <p:cNvSpPr/>
            <p:nvPr/>
          </p:nvSpPr>
          <p:spPr>
            <a:xfrm>
              <a:off x="8888358" y="2778602"/>
              <a:ext cx="29873" cy="109224"/>
            </a:xfrm>
            <a:custGeom>
              <a:avLst/>
              <a:gdLst>
                <a:gd name="connsiteX0" fmla="*/ 0 w 29873"/>
                <a:gd name="connsiteY0" fmla="*/ 0 h 109224"/>
                <a:gd name="connsiteX1" fmla="*/ 29874 w 29873"/>
                <a:gd name="connsiteY1" fmla="*/ 0 h 109224"/>
                <a:gd name="connsiteX2" fmla="*/ 29874 w 29873"/>
                <a:gd name="connsiteY2" fmla="*/ 109224 h 109224"/>
                <a:gd name="connsiteX3" fmla="*/ 0 w 29873"/>
                <a:gd name="connsiteY3" fmla="*/ 109224 h 10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3" h="109224">
                  <a:moveTo>
                    <a:pt x="0" y="0"/>
                  </a:moveTo>
                  <a:lnTo>
                    <a:pt x="29874" y="0"/>
                  </a:lnTo>
                  <a:lnTo>
                    <a:pt x="29874" y="109224"/>
                  </a:lnTo>
                  <a:lnTo>
                    <a:pt x="0" y="109224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 186">
              <a:extLst>
                <a:ext uri="{FF2B5EF4-FFF2-40B4-BE49-F238E27FC236}">
                  <a16:creationId xmlns:a16="http://schemas.microsoft.com/office/drawing/2014/main" id="{AAD49A40-3362-8D65-AF48-D52DC1B25E34}"/>
                </a:ext>
              </a:extLst>
            </p:cNvPr>
            <p:cNvSpPr/>
            <p:nvPr/>
          </p:nvSpPr>
          <p:spPr>
            <a:xfrm>
              <a:off x="8567942" y="2561832"/>
              <a:ext cx="131338" cy="34794"/>
            </a:xfrm>
            <a:custGeom>
              <a:avLst/>
              <a:gdLst>
                <a:gd name="connsiteX0" fmla="*/ 131339 w 131338"/>
                <a:gd name="connsiteY0" fmla="*/ 17397 h 34794"/>
                <a:gd name="connsiteX1" fmla="*/ 65676 w 131338"/>
                <a:gd name="connsiteY1" fmla="*/ 34795 h 34794"/>
                <a:gd name="connsiteX2" fmla="*/ 0 w 131338"/>
                <a:gd name="connsiteY2" fmla="*/ 17397 h 34794"/>
                <a:gd name="connsiteX3" fmla="*/ 65676 w 131338"/>
                <a:gd name="connsiteY3" fmla="*/ 0 h 34794"/>
                <a:gd name="connsiteX4" fmla="*/ 131339 w 131338"/>
                <a:gd name="connsiteY4" fmla="*/ 17397 h 3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38" h="34794">
                  <a:moveTo>
                    <a:pt x="131339" y="17397"/>
                  </a:moveTo>
                  <a:cubicBezTo>
                    <a:pt x="131339" y="27004"/>
                    <a:pt x="101936" y="34795"/>
                    <a:pt x="65676" y="34795"/>
                  </a:cubicBezTo>
                  <a:cubicBezTo>
                    <a:pt x="29403" y="34795"/>
                    <a:pt x="0" y="27004"/>
                    <a:pt x="0" y="17397"/>
                  </a:cubicBezTo>
                  <a:cubicBezTo>
                    <a:pt x="0" y="7791"/>
                    <a:pt x="29403" y="0"/>
                    <a:pt x="65676" y="0"/>
                  </a:cubicBezTo>
                  <a:cubicBezTo>
                    <a:pt x="101936" y="0"/>
                    <a:pt x="131339" y="7791"/>
                    <a:pt x="131339" y="17397"/>
                  </a:cubicBezTo>
                </a:path>
              </a:pathLst>
            </a:custGeom>
            <a:solidFill>
              <a:srgbClr val="C8C8CC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 187">
              <a:extLst>
                <a:ext uri="{FF2B5EF4-FFF2-40B4-BE49-F238E27FC236}">
                  <a16:creationId xmlns:a16="http://schemas.microsoft.com/office/drawing/2014/main" id="{957FFC71-2DE6-5757-55FB-F23C4C9C5E53}"/>
                </a:ext>
              </a:extLst>
            </p:cNvPr>
            <p:cNvSpPr/>
            <p:nvPr/>
          </p:nvSpPr>
          <p:spPr>
            <a:xfrm>
              <a:off x="8567942" y="2561832"/>
              <a:ext cx="131338" cy="34794"/>
            </a:xfrm>
            <a:custGeom>
              <a:avLst/>
              <a:gdLst>
                <a:gd name="connsiteX0" fmla="*/ 131339 w 131338"/>
                <a:gd name="connsiteY0" fmla="*/ 17397 h 34794"/>
                <a:gd name="connsiteX1" fmla="*/ 65676 w 131338"/>
                <a:gd name="connsiteY1" fmla="*/ 34795 h 34794"/>
                <a:gd name="connsiteX2" fmla="*/ 0 w 131338"/>
                <a:gd name="connsiteY2" fmla="*/ 17397 h 34794"/>
                <a:gd name="connsiteX3" fmla="*/ 65676 w 131338"/>
                <a:gd name="connsiteY3" fmla="*/ 0 h 34794"/>
                <a:gd name="connsiteX4" fmla="*/ 131339 w 131338"/>
                <a:gd name="connsiteY4" fmla="*/ 17397 h 3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38" h="34794">
                  <a:moveTo>
                    <a:pt x="131339" y="17397"/>
                  </a:moveTo>
                  <a:cubicBezTo>
                    <a:pt x="131339" y="27004"/>
                    <a:pt x="101936" y="34795"/>
                    <a:pt x="65676" y="34795"/>
                  </a:cubicBezTo>
                  <a:cubicBezTo>
                    <a:pt x="29403" y="34795"/>
                    <a:pt x="0" y="27004"/>
                    <a:pt x="0" y="17397"/>
                  </a:cubicBezTo>
                  <a:cubicBezTo>
                    <a:pt x="0" y="7791"/>
                    <a:pt x="29403" y="0"/>
                    <a:pt x="65676" y="0"/>
                  </a:cubicBezTo>
                  <a:cubicBezTo>
                    <a:pt x="101936" y="0"/>
                    <a:pt x="131339" y="7791"/>
                    <a:pt x="131339" y="17397"/>
                  </a:cubicBez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 188">
              <a:extLst>
                <a:ext uri="{FF2B5EF4-FFF2-40B4-BE49-F238E27FC236}">
                  <a16:creationId xmlns:a16="http://schemas.microsoft.com/office/drawing/2014/main" id="{C39FD694-CFC2-0190-058F-B23DABE2AD9B}"/>
                </a:ext>
              </a:extLst>
            </p:cNvPr>
            <p:cNvSpPr/>
            <p:nvPr/>
          </p:nvSpPr>
          <p:spPr>
            <a:xfrm>
              <a:off x="8622717" y="2448035"/>
              <a:ext cx="23475" cy="146134"/>
            </a:xfrm>
            <a:custGeom>
              <a:avLst/>
              <a:gdLst>
                <a:gd name="connsiteX0" fmla="*/ 22967 w 23475"/>
                <a:gd name="connsiteY0" fmla="*/ 146135 h 146134"/>
                <a:gd name="connsiteX1" fmla="*/ 23475 w 23475"/>
                <a:gd name="connsiteY1" fmla="*/ 12388 h 146134"/>
                <a:gd name="connsiteX2" fmla="*/ 18726 w 23475"/>
                <a:gd name="connsiteY2" fmla="*/ 7956 h 146134"/>
                <a:gd name="connsiteX3" fmla="*/ 12017 w 23475"/>
                <a:gd name="connsiteY3" fmla="*/ 4066 h 146134"/>
                <a:gd name="connsiteX4" fmla="*/ 0 w 23475"/>
                <a:gd name="connsiteY4" fmla="*/ 745 h 146134"/>
                <a:gd name="connsiteX5" fmla="*/ 0 w 23475"/>
                <a:gd name="connsiteY5" fmla="*/ 146122 h 14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75" h="146134">
                  <a:moveTo>
                    <a:pt x="22967" y="146135"/>
                  </a:moveTo>
                  <a:lnTo>
                    <a:pt x="23475" y="12388"/>
                  </a:lnTo>
                  <a:cubicBezTo>
                    <a:pt x="23475" y="9808"/>
                    <a:pt x="21305" y="8129"/>
                    <a:pt x="18726" y="7956"/>
                  </a:cubicBezTo>
                  <a:cubicBezTo>
                    <a:pt x="16171" y="7783"/>
                    <a:pt x="13691" y="6437"/>
                    <a:pt x="12017" y="4066"/>
                  </a:cubicBezTo>
                  <a:cubicBezTo>
                    <a:pt x="9277" y="189"/>
                    <a:pt x="4366" y="-910"/>
                    <a:pt x="0" y="745"/>
                  </a:cubicBezTo>
                  <a:lnTo>
                    <a:pt x="0" y="146122"/>
                  </a:lnTo>
                </a:path>
              </a:pathLst>
            </a:custGeom>
            <a:solidFill>
              <a:srgbClr val="494856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2AD07F7A-67BA-2371-5518-A086B495C280}"/>
              </a:ext>
            </a:extLst>
          </p:cNvPr>
          <p:cNvGrpSpPr/>
          <p:nvPr/>
        </p:nvGrpSpPr>
        <p:grpSpPr>
          <a:xfrm>
            <a:off x="8307878" y="1587453"/>
            <a:ext cx="774453" cy="399436"/>
            <a:chOff x="8237605" y="1580405"/>
            <a:chExt cx="774453" cy="399436"/>
          </a:xfrm>
        </p:grpSpPr>
        <p:sp>
          <p:nvSpPr>
            <p:cNvPr id="190" name="Freihandform 189">
              <a:extLst>
                <a:ext uri="{FF2B5EF4-FFF2-40B4-BE49-F238E27FC236}">
                  <a16:creationId xmlns:a16="http://schemas.microsoft.com/office/drawing/2014/main" id="{1AF652FD-DE25-033D-4E95-7540045A55D7}"/>
                </a:ext>
              </a:extLst>
            </p:cNvPr>
            <p:cNvSpPr/>
            <p:nvPr/>
          </p:nvSpPr>
          <p:spPr>
            <a:xfrm>
              <a:off x="8237605" y="1633208"/>
              <a:ext cx="774453" cy="239099"/>
            </a:xfrm>
            <a:custGeom>
              <a:avLst/>
              <a:gdLst>
                <a:gd name="connsiteX0" fmla="*/ 0 w 774453"/>
                <a:gd name="connsiteY0" fmla="*/ 230654 h 239099"/>
                <a:gd name="connsiteX1" fmla="*/ 43267 w 774453"/>
                <a:gd name="connsiteY1" fmla="*/ 167238 h 239099"/>
                <a:gd name="connsiteX2" fmla="*/ 61286 w 774453"/>
                <a:gd name="connsiteY2" fmla="*/ 158126 h 239099"/>
                <a:gd name="connsiteX3" fmla="*/ 67970 w 774453"/>
                <a:gd name="connsiteY3" fmla="*/ 167584 h 239099"/>
                <a:gd name="connsiteX4" fmla="*/ 89771 w 774453"/>
                <a:gd name="connsiteY4" fmla="*/ 123134 h 239099"/>
                <a:gd name="connsiteX5" fmla="*/ 142834 w 774453"/>
                <a:gd name="connsiteY5" fmla="*/ 102810 h 239099"/>
                <a:gd name="connsiteX6" fmla="*/ 150449 w 774453"/>
                <a:gd name="connsiteY6" fmla="*/ 55236 h 239099"/>
                <a:gd name="connsiteX7" fmla="*/ 187602 w 774453"/>
                <a:gd name="connsiteY7" fmla="*/ 40678 h 239099"/>
                <a:gd name="connsiteX8" fmla="*/ 304680 w 774453"/>
                <a:gd name="connsiteY8" fmla="*/ 6896 h 239099"/>
                <a:gd name="connsiteX9" fmla="*/ 353800 w 774453"/>
                <a:gd name="connsiteY9" fmla="*/ 25713 h 239099"/>
                <a:gd name="connsiteX10" fmla="*/ 423010 w 774453"/>
                <a:gd name="connsiteY10" fmla="*/ 37233 h 239099"/>
                <a:gd name="connsiteX11" fmla="*/ 512458 w 774453"/>
                <a:gd name="connsiteY11" fmla="*/ 7291 h 239099"/>
                <a:gd name="connsiteX12" fmla="*/ 562855 w 774453"/>
                <a:gd name="connsiteY12" fmla="*/ 94809 h 239099"/>
                <a:gd name="connsiteX13" fmla="*/ 594639 w 774453"/>
                <a:gd name="connsiteY13" fmla="*/ 96649 h 239099"/>
                <a:gd name="connsiteX14" fmla="*/ 613736 w 774453"/>
                <a:gd name="connsiteY14" fmla="*/ 134666 h 239099"/>
                <a:gd name="connsiteX15" fmla="*/ 655118 w 774453"/>
                <a:gd name="connsiteY15" fmla="*/ 126208 h 239099"/>
                <a:gd name="connsiteX16" fmla="*/ 665721 w 774453"/>
                <a:gd name="connsiteY16" fmla="*/ 177956 h 239099"/>
                <a:gd name="connsiteX17" fmla="*/ 762387 w 774453"/>
                <a:gd name="connsiteY17" fmla="*/ 193279 h 239099"/>
                <a:gd name="connsiteX18" fmla="*/ 774453 w 774453"/>
                <a:gd name="connsiteY18" fmla="*/ 239100 h 23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4453" h="239099">
                  <a:moveTo>
                    <a:pt x="0" y="230654"/>
                  </a:moveTo>
                  <a:cubicBezTo>
                    <a:pt x="3237" y="199341"/>
                    <a:pt x="32615" y="194390"/>
                    <a:pt x="43267" y="167238"/>
                  </a:cubicBezTo>
                  <a:cubicBezTo>
                    <a:pt x="49802" y="168226"/>
                    <a:pt x="56350" y="161176"/>
                    <a:pt x="61286" y="158126"/>
                  </a:cubicBezTo>
                  <a:cubicBezTo>
                    <a:pt x="65651" y="160102"/>
                    <a:pt x="64188" y="165473"/>
                    <a:pt x="67970" y="167584"/>
                  </a:cubicBezTo>
                  <a:cubicBezTo>
                    <a:pt x="72410" y="159719"/>
                    <a:pt x="84029" y="126961"/>
                    <a:pt x="89771" y="123134"/>
                  </a:cubicBezTo>
                  <a:cubicBezTo>
                    <a:pt x="99159" y="116874"/>
                    <a:pt x="138755" y="107848"/>
                    <a:pt x="142834" y="102810"/>
                  </a:cubicBezTo>
                  <a:cubicBezTo>
                    <a:pt x="152495" y="90907"/>
                    <a:pt x="143951" y="61558"/>
                    <a:pt x="150449" y="55236"/>
                  </a:cubicBezTo>
                  <a:cubicBezTo>
                    <a:pt x="162465" y="43568"/>
                    <a:pt x="179740" y="47334"/>
                    <a:pt x="187602" y="40678"/>
                  </a:cubicBezTo>
                  <a:cubicBezTo>
                    <a:pt x="231886" y="3192"/>
                    <a:pt x="247933" y="-9192"/>
                    <a:pt x="304680" y="6896"/>
                  </a:cubicBezTo>
                  <a:cubicBezTo>
                    <a:pt x="320255" y="11304"/>
                    <a:pt x="334554" y="21194"/>
                    <a:pt x="353800" y="25713"/>
                  </a:cubicBezTo>
                  <a:cubicBezTo>
                    <a:pt x="380164" y="31912"/>
                    <a:pt x="397935" y="17070"/>
                    <a:pt x="423010" y="37233"/>
                  </a:cubicBezTo>
                  <a:cubicBezTo>
                    <a:pt x="442975" y="-228"/>
                    <a:pt x="475255" y="5488"/>
                    <a:pt x="512458" y="7291"/>
                  </a:cubicBezTo>
                  <a:cubicBezTo>
                    <a:pt x="516475" y="53939"/>
                    <a:pt x="579237" y="33739"/>
                    <a:pt x="562855" y="94809"/>
                  </a:cubicBezTo>
                  <a:cubicBezTo>
                    <a:pt x="572652" y="93229"/>
                    <a:pt x="585077" y="97933"/>
                    <a:pt x="594639" y="96649"/>
                  </a:cubicBezTo>
                  <a:cubicBezTo>
                    <a:pt x="593783" y="119985"/>
                    <a:pt x="613736" y="134666"/>
                    <a:pt x="613736" y="134666"/>
                  </a:cubicBezTo>
                  <a:lnTo>
                    <a:pt x="655118" y="126208"/>
                  </a:lnTo>
                  <a:lnTo>
                    <a:pt x="665721" y="177956"/>
                  </a:lnTo>
                  <a:cubicBezTo>
                    <a:pt x="665721" y="177956"/>
                    <a:pt x="728544" y="206182"/>
                    <a:pt x="762387" y="193279"/>
                  </a:cubicBezTo>
                  <a:cubicBezTo>
                    <a:pt x="766367" y="205849"/>
                    <a:pt x="774391" y="225505"/>
                    <a:pt x="774453" y="239100"/>
                  </a:cubicBezTo>
                </a:path>
              </a:pathLst>
            </a:custGeom>
            <a:solidFill>
              <a:srgbClr val="C8C8CC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 190">
              <a:extLst>
                <a:ext uri="{FF2B5EF4-FFF2-40B4-BE49-F238E27FC236}">
                  <a16:creationId xmlns:a16="http://schemas.microsoft.com/office/drawing/2014/main" id="{241E6D1A-B455-CCE2-77A6-D7B51924AFC4}"/>
                </a:ext>
              </a:extLst>
            </p:cNvPr>
            <p:cNvSpPr/>
            <p:nvPr/>
          </p:nvSpPr>
          <p:spPr>
            <a:xfrm>
              <a:off x="8237605" y="1633208"/>
              <a:ext cx="774453" cy="239099"/>
            </a:xfrm>
            <a:custGeom>
              <a:avLst/>
              <a:gdLst>
                <a:gd name="connsiteX0" fmla="*/ 0 w 774453"/>
                <a:gd name="connsiteY0" fmla="*/ 230654 h 239099"/>
                <a:gd name="connsiteX1" fmla="*/ 43267 w 774453"/>
                <a:gd name="connsiteY1" fmla="*/ 167238 h 239099"/>
                <a:gd name="connsiteX2" fmla="*/ 61286 w 774453"/>
                <a:gd name="connsiteY2" fmla="*/ 158126 h 239099"/>
                <a:gd name="connsiteX3" fmla="*/ 67970 w 774453"/>
                <a:gd name="connsiteY3" fmla="*/ 167584 h 239099"/>
                <a:gd name="connsiteX4" fmla="*/ 89771 w 774453"/>
                <a:gd name="connsiteY4" fmla="*/ 123134 h 239099"/>
                <a:gd name="connsiteX5" fmla="*/ 142834 w 774453"/>
                <a:gd name="connsiteY5" fmla="*/ 102810 h 239099"/>
                <a:gd name="connsiteX6" fmla="*/ 150449 w 774453"/>
                <a:gd name="connsiteY6" fmla="*/ 55236 h 239099"/>
                <a:gd name="connsiteX7" fmla="*/ 187602 w 774453"/>
                <a:gd name="connsiteY7" fmla="*/ 40678 h 239099"/>
                <a:gd name="connsiteX8" fmla="*/ 304680 w 774453"/>
                <a:gd name="connsiteY8" fmla="*/ 6896 h 239099"/>
                <a:gd name="connsiteX9" fmla="*/ 353800 w 774453"/>
                <a:gd name="connsiteY9" fmla="*/ 25713 h 239099"/>
                <a:gd name="connsiteX10" fmla="*/ 423010 w 774453"/>
                <a:gd name="connsiteY10" fmla="*/ 37233 h 239099"/>
                <a:gd name="connsiteX11" fmla="*/ 512458 w 774453"/>
                <a:gd name="connsiteY11" fmla="*/ 7291 h 239099"/>
                <a:gd name="connsiteX12" fmla="*/ 562855 w 774453"/>
                <a:gd name="connsiteY12" fmla="*/ 94809 h 239099"/>
                <a:gd name="connsiteX13" fmla="*/ 594639 w 774453"/>
                <a:gd name="connsiteY13" fmla="*/ 96649 h 239099"/>
                <a:gd name="connsiteX14" fmla="*/ 613736 w 774453"/>
                <a:gd name="connsiteY14" fmla="*/ 134666 h 239099"/>
                <a:gd name="connsiteX15" fmla="*/ 655118 w 774453"/>
                <a:gd name="connsiteY15" fmla="*/ 126208 h 239099"/>
                <a:gd name="connsiteX16" fmla="*/ 665721 w 774453"/>
                <a:gd name="connsiteY16" fmla="*/ 177956 h 239099"/>
                <a:gd name="connsiteX17" fmla="*/ 762387 w 774453"/>
                <a:gd name="connsiteY17" fmla="*/ 193279 h 239099"/>
                <a:gd name="connsiteX18" fmla="*/ 774453 w 774453"/>
                <a:gd name="connsiteY18" fmla="*/ 239100 h 23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4453" h="239099">
                  <a:moveTo>
                    <a:pt x="0" y="230654"/>
                  </a:moveTo>
                  <a:cubicBezTo>
                    <a:pt x="3237" y="199341"/>
                    <a:pt x="32615" y="194390"/>
                    <a:pt x="43267" y="167238"/>
                  </a:cubicBezTo>
                  <a:cubicBezTo>
                    <a:pt x="49802" y="168226"/>
                    <a:pt x="56350" y="161176"/>
                    <a:pt x="61286" y="158126"/>
                  </a:cubicBezTo>
                  <a:cubicBezTo>
                    <a:pt x="65651" y="160102"/>
                    <a:pt x="64188" y="165473"/>
                    <a:pt x="67970" y="167584"/>
                  </a:cubicBezTo>
                  <a:cubicBezTo>
                    <a:pt x="72410" y="159719"/>
                    <a:pt x="84029" y="126961"/>
                    <a:pt x="89771" y="123134"/>
                  </a:cubicBezTo>
                  <a:cubicBezTo>
                    <a:pt x="99159" y="116874"/>
                    <a:pt x="138755" y="107848"/>
                    <a:pt x="142834" y="102810"/>
                  </a:cubicBezTo>
                  <a:cubicBezTo>
                    <a:pt x="152495" y="90907"/>
                    <a:pt x="143951" y="61558"/>
                    <a:pt x="150449" y="55236"/>
                  </a:cubicBezTo>
                  <a:cubicBezTo>
                    <a:pt x="162465" y="43568"/>
                    <a:pt x="179740" y="47334"/>
                    <a:pt x="187602" y="40678"/>
                  </a:cubicBezTo>
                  <a:cubicBezTo>
                    <a:pt x="231886" y="3192"/>
                    <a:pt x="247933" y="-9192"/>
                    <a:pt x="304680" y="6896"/>
                  </a:cubicBezTo>
                  <a:cubicBezTo>
                    <a:pt x="320255" y="11304"/>
                    <a:pt x="334554" y="21194"/>
                    <a:pt x="353800" y="25713"/>
                  </a:cubicBezTo>
                  <a:cubicBezTo>
                    <a:pt x="380164" y="31912"/>
                    <a:pt x="397935" y="17070"/>
                    <a:pt x="423010" y="37233"/>
                  </a:cubicBezTo>
                  <a:cubicBezTo>
                    <a:pt x="442975" y="-228"/>
                    <a:pt x="475255" y="5488"/>
                    <a:pt x="512458" y="7291"/>
                  </a:cubicBezTo>
                  <a:cubicBezTo>
                    <a:pt x="516475" y="53939"/>
                    <a:pt x="579237" y="33739"/>
                    <a:pt x="562855" y="94809"/>
                  </a:cubicBezTo>
                  <a:cubicBezTo>
                    <a:pt x="572652" y="93229"/>
                    <a:pt x="585077" y="97933"/>
                    <a:pt x="594639" y="96649"/>
                  </a:cubicBezTo>
                  <a:cubicBezTo>
                    <a:pt x="593783" y="119985"/>
                    <a:pt x="613736" y="134666"/>
                    <a:pt x="613736" y="134666"/>
                  </a:cubicBezTo>
                  <a:lnTo>
                    <a:pt x="655118" y="126208"/>
                  </a:lnTo>
                  <a:lnTo>
                    <a:pt x="665721" y="177956"/>
                  </a:lnTo>
                  <a:cubicBezTo>
                    <a:pt x="665721" y="177956"/>
                    <a:pt x="728544" y="206182"/>
                    <a:pt x="762387" y="193279"/>
                  </a:cubicBezTo>
                  <a:cubicBezTo>
                    <a:pt x="766367" y="205849"/>
                    <a:pt x="774391" y="225505"/>
                    <a:pt x="774453" y="239100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 191">
              <a:extLst>
                <a:ext uri="{FF2B5EF4-FFF2-40B4-BE49-F238E27FC236}">
                  <a16:creationId xmlns:a16="http://schemas.microsoft.com/office/drawing/2014/main" id="{159F72BD-172A-F37C-6851-E6889A5CF03E}"/>
                </a:ext>
              </a:extLst>
            </p:cNvPr>
            <p:cNvSpPr/>
            <p:nvPr/>
          </p:nvSpPr>
          <p:spPr>
            <a:xfrm>
              <a:off x="8296381" y="1626646"/>
              <a:ext cx="331482" cy="289562"/>
            </a:xfrm>
            <a:custGeom>
              <a:avLst/>
              <a:gdLst>
                <a:gd name="connsiteX0" fmla="*/ 331483 w 331482"/>
                <a:gd name="connsiteY0" fmla="*/ 15780 h 289562"/>
                <a:gd name="connsiteX1" fmla="*/ 309830 w 331482"/>
                <a:gd name="connsiteY1" fmla="*/ 0 h 289562"/>
                <a:gd name="connsiteX2" fmla="*/ 183986 w 331482"/>
                <a:gd name="connsiteY2" fmla="*/ 170233 h 289562"/>
                <a:gd name="connsiteX3" fmla="*/ 132386 w 331482"/>
                <a:gd name="connsiteY3" fmla="*/ 239254 h 289562"/>
                <a:gd name="connsiteX4" fmla="*/ 49993 w 331482"/>
                <a:gd name="connsiteY4" fmla="*/ 249255 h 289562"/>
                <a:gd name="connsiteX5" fmla="*/ 38374 w 331482"/>
                <a:gd name="connsiteY5" fmla="*/ 169850 h 289562"/>
                <a:gd name="connsiteX6" fmla="*/ 16721 w 331482"/>
                <a:gd name="connsiteY6" fmla="*/ 154070 h 289562"/>
                <a:gd name="connsiteX7" fmla="*/ 34678 w 331482"/>
                <a:gd name="connsiteY7" fmla="*/ 272913 h 289562"/>
                <a:gd name="connsiteX8" fmla="*/ 154037 w 331482"/>
                <a:gd name="connsiteY8" fmla="*/ 255034 h 289562"/>
                <a:gd name="connsiteX9" fmla="*/ 331483 w 331482"/>
                <a:gd name="connsiteY9" fmla="*/ 15780 h 2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482" h="289562">
                  <a:moveTo>
                    <a:pt x="331483" y="15780"/>
                  </a:moveTo>
                  <a:lnTo>
                    <a:pt x="309830" y="0"/>
                  </a:lnTo>
                  <a:cubicBezTo>
                    <a:pt x="309830" y="0"/>
                    <a:pt x="183862" y="169924"/>
                    <a:pt x="183986" y="170233"/>
                  </a:cubicBezTo>
                  <a:lnTo>
                    <a:pt x="132386" y="239254"/>
                  </a:lnTo>
                  <a:cubicBezTo>
                    <a:pt x="112308" y="264504"/>
                    <a:pt x="75341" y="269233"/>
                    <a:pt x="49993" y="249255"/>
                  </a:cubicBezTo>
                  <a:cubicBezTo>
                    <a:pt x="25167" y="230315"/>
                    <a:pt x="20417" y="195088"/>
                    <a:pt x="38374" y="169850"/>
                  </a:cubicBezTo>
                  <a:lnTo>
                    <a:pt x="16721" y="154070"/>
                  </a:lnTo>
                  <a:cubicBezTo>
                    <a:pt x="-11268" y="191939"/>
                    <a:pt x="-3343" y="245045"/>
                    <a:pt x="34678" y="272913"/>
                  </a:cubicBezTo>
                  <a:cubicBezTo>
                    <a:pt x="72700" y="300781"/>
                    <a:pt x="126048" y="292891"/>
                    <a:pt x="154037" y="255034"/>
                  </a:cubicBezTo>
                  <a:lnTo>
                    <a:pt x="331483" y="1578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 192">
              <a:extLst>
                <a:ext uri="{FF2B5EF4-FFF2-40B4-BE49-F238E27FC236}">
                  <a16:creationId xmlns:a16="http://schemas.microsoft.com/office/drawing/2014/main" id="{F6F1E468-64E0-8BD5-E186-7430AD0D3A33}"/>
                </a:ext>
              </a:extLst>
            </p:cNvPr>
            <p:cNvSpPr/>
            <p:nvPr/>
          </p:nvSpPr>
          <p:spPr>
            <a:xfrm>
              <a:off x="8296381" y="1626646"/>
              <a:ext cx="331482" cy="289562"/>
            </a:xfrm>
            <a:custGeom>
              <a:avLst/>
              <a:gdLst>
                <a:gd name="connsiteX0" fmla="*/ 331483 w 331482"/>
                <a:gd name="connsiteY0" fmla="*/ 15780 h 289562"/>
                <a:gd name="connsiteX1" fmla="*/ 309830 w 331482"/>
                <a:gd name="connsiteY1" fmla="*/ 0 h 289562"/>
                <a:gd name="connsiteX2" fmla="*/ 183986 w 331482"/>
                <a:gd name="connsiteY2" fmla="*/ 170233 h 289562"/>
                <a:gd name="connsiteX3" fmla="*/ 132386 w 331482"/>
                <a:gd name="connsiteY3" fmla="*/ 239254 h 289562"/>
                <a:gd name="connsiteX4" fmla="*/ 49993 w 331482"/>
                <a:gd name="connsiteY4" fmla="*/ 249255 h 289562"/>
                <a:gd name="connsiteX5" fmla="*/ 38374 w 331482"/>
                <a:gd name="connsiteY5" fmla="*/ 169850 h 289562"/>
                <a:gd name="connsiteX6" fmla="*/ 16721 w 331482"/>
                <a:gd name="connsiteY6" fmla="*/ 154070 h 289562"/>
                <a:gd name="connsiteX7" fmla="*/ 34678 w 331482"/>
                <a:gd name="connsiteY7" fmla="*/ 272913 h 289562"/>
                <a:gd name="connsiteX8" fmla="*/ 154037 w 331482"/>
                <a:gd name="connsiteY8" fmla="*/ 255034 h 289562"/>
                <a:gd name="connsiteX9" fmla="*/ 331483 w 331482"/>
                <a:gd name="connsiteY9" fmla="*/ 15780 h 2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482" h="289562">
                  <a:moveTo>
                    <a:pt x="331483" y="15780"/>
                  </a:moveTo>
                  <a:lnTo>
                    <a:pt x="309830" y="0"/>
                  </a:lnTo>
                  <a:cubicBezTo>
                    <a:pt x="309830" y="0"/>
                    <a:pt x="183862" y="169924"/>
                    <a:pt x="183986" y="170233"/>
                  </a:cubicBezTo>
                  <a:lnTo>
                    <a:pt x="132386" y="239254"/>
                  </a:lnTo>
                  <a:cubicBezTo>
                    <a:pt x="112308" y="264504"/>
                    <a:pt x="75341" y="269233"/>
                    <a:pt x="49993" y="249255"/>
                  </a:cubicBezTo>
                  <a:cubicBezTo>
                    <a:pt x="25167" y="230315"/>
                    <a:pt x="20417" y="195088"/>
                    <a:pt x="38374" y="169850"/>
                  </a:cubicBezTo>
                  <a:lnTo>
                    <a:pt x="16721" y="154070"/>
                  </a:lnTo>
                  <a:cubicBezTo>
                    <a:pt x="-11268" y="191939"/>
                    <a:pt x="-3343" y="245045"/>
                    <a:pt x="34678" y="272913"/>
                  </a:cubicBezTo>
                  <a:cubicBezTo>
                    <a:pt x="72700" y="300781"/>
                    <a:pt x="126048" y="292891"/>
                    <a:pt x="154037" y="255034"/>
                  </a:cubicBezTo>
                  <a:lnTo>
                    <a:pt x="331483" y="1578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 193">
              <a:extLst>
                <a:ext uri="{FF2B5EF4-FFF2-40B4-BE49-F238E27FC236}">
                  <a16:creationId xmlns:a16="http://schemas.microsoft.com/office/drawing/2014/main" id="{781A7974-9480-0261-D21C-28608DC8DA40}"/>
                </a:ext>
              </a:extLst>
            </p:cNvPr>
            <p:cNvSpPr/>
            <p:nvPr/>
          </p:nvSpPr>
          <p:spPr>
            <a:xfrm>
              <a:off x="8296381" y="1626646"/>
              <a:ext cx="331482" cy="289562"/>
            </a:xfrm>
            <a:custGeom>
              <a:avLst/>
              <a:gdLst>
                <a:gd name="connsiteX0" fmla="*/ 331483 w 331482"/>
                <a:gd name="connsiteY0" fmla="*/ 15780 h 289562"/>
                <a:gd name="connsiteX1" fmla="*/ 309830 w 331482"/>
                <a:gd name="connsiteY1" fmla="*/ 0 h 289562"/>
                <a:gd name="connsiteX2" fmla="*/ 183986 w 331482"/>
                <a:gd name="connsiteY2" fmla="*/ 170233 h 289562"/>
                <a:gd name="connsiteX3" fmla="*/ 132386 w 331482"/>
                <a:gd name="connsiteY3" fmla="*/ 239254 h 289562"/>
                <a:gd name="connsiteX4" fmla="*/ 49993 w 331482"/>
                <a:gd name="connsiteY4" fmla="*/ 249255 h 289562"/>
                <a:gd name="connsiteX5" fmla="*/ 38374 w 331482"/>
                <a:gd name="connsiteY5" fmla="*/ 169850 h 289562"/>
                <a:gd name="connsiteX6" fmla="*/ 16721 w 331482"/>
                <a:gd name="connsiteY6" fmla="*/ 154070 h 289562"/>
                <a:gd name="connsiteX7" fmla="*/ 34678 w 331482"/>
                <a:gd name="connsiteY7" fmla="*/ 272913 h 289562"/>
                <a:gd name="connsiteX8" fmla="*/ 154037 w 331482"/>
                <a:gd name="connsiteY8" fmla="*/ 255034 h 289562"/>
                <a:gd name="connsiteX9" fmla="*/ 331483 w 331482"/>
                <a:gd name="connsiteY9" fmla="*/ 15780 h 2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482" h="289562">
                  <a:moveTo>
                    <a:pt x="331483" y="15780"/>
                  </a:moveTo>
                  <a:lnTo>
                    <a:pt x="309830" y="0"/>
                  </a:lnTo>
                  <a:cubicBezTo>
                    <a:pt x="309830" y="0"/>
                    <a:pt x="183862" y="169924"/>
                    <a:pt x="183986" y="170233"/>
                  </a:cubicBezTo>
                  <a:lnTo>
                    <a:pt x="132386" y="239254"/>
                  </a:lnTo>
                  <a:cubicBezTo>
                    <a:pt x="112308" y="264504"/>
                    <a:pt x="75341" y="269233"/>
                    <a:pt x="49993" y="249255"/>
                  </a:cubicBezTo>
                  <a:cubicBezTo>
                    <a:pt x="25167" y="230315"/>
                    <a:pt x="20417" y="195088"/>
                    <a:pt x="38374" y="169850"/>
                  </a:cubicBezTo>
                  <a:lnTo>
                    <a:pt x="16721" y="154070"/>
                  </a:lnTo>
                  <a:cubicBezTo>
                    <a:pt x="-11268" y="191939"/>
                    <a:pt x="-3343" y="245045"/>
                    <a:pt x="34678" y="272913"/>
                  </a:cubicBezTo>
                  <a:cubicBezTo>
                    <a:pt x="72700" y="300781"/>
                    <a:pt x="126048" y="292891"/>
                    <a:pt x="154037" y="255034"/>
                  </a:cubicBezTo>
                  <a:lnTo>
                    <a:pt x="331483" y="15780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 194">
              <a:extLst>
                <a:ext uri="{FF2B5EF4-FFF2-40B4-BE49-F238E27FC236}">
                  <a16:creationId xmlns:a16="http://schemas.microsoft.com/office/drawing/2014/main" id="{30272CE8-807C-7B36-2EAD-05E43225994D}"/>
                </a:ext>
              </a:extLst>
            </p:cNvPr>
            <p:cNvSpPr/>
            <p:nvPr/>
          </p:nvSpPr>
          <p:spPr>
            <a:xfrm>
              <a:off x="8555504" y="1669341"/>
              <a:ext cx="203112" cy="203387"/>
            </a:xfrm>
            <a:custGeom>
              <a:avLst/>
              <a:gdLst>
                <a:gd name="connsiteX0" fmla="*/ 193579 w 203112"/>
                <a:gd name="connsiteY0" fmla="*/ 58923 h 203387"/>
                <a:gd name="connsiteX1" fmla="*/ 56797 w 203112"/>
                <a:gd name="connsiteY1" fmla="*/ 9497 h 203387"/>
                <a:gd name="connsiteX2" fmla="*/ 49133 w 203112"/>
                <a:gd name="connsiteY2" fmla="*/ 13596 h 203387"/>
                <a:gd name="connsiteX3" fmla="*/ 49120 w 203112"/>
                <a:gd name="connsiteY3" fmla="*/ 13559 h 203387"/>
                <a:gd name="connsiteX4" fmla="*/ 0 w 203112"/>
                <a:gd name="connsiteY4" fmla="*/ 100855 h 203387"/>
                <a:gd name="connsiteX5" fmla="*/ 102457 w 203112"/>
                <a:gd name="connsiteY5" fmla="*/ 203387 h 203387"/>
                <a:gd name="connsiteX6" fmla="*/ 143852 w 203112"/>
                <a:gd name="connsiteY6" fmla="*/ 194966 h 203387"/>
                <a:gd name="connsiteX7" fmla="*/ 143938 w 203112"/>
                <a:gd name="connsiteY7" fmla="*/ 195114 h 203387"/>
                <a:gd name="connsiteX8" fmla="*/ 193579 w 203112"/>
                <a:gd name="connsiteY8" fmla="*/ 58923 h 203387"/>
                <a:gd name="connsiteX9" fmla="*/ 140763 w 203112"/>
                <a:gd name="connsiteY9" fmla="*/ 41045 h 203387"/>
                <a:gd name="connsiteX10" fmla="*/ 99046 w 203112"/>
                <a:gd name="connsiteY10" fmla="*/ 85211 h 203387"/>
                <a:gd name="connsiteX11" fmla="*/ 57566 w 203112"/>
                <a:gd name="connsiteY11" fmla="*/ 42489 h 203387"/>
                <a:gd name="connsiteX12" fmla="*/ 61000 w 203112"/>
                <a:gd name="connsiteY12" fmla="*/ 39958 h 203387"/>
                <a:gd name="connsiteX13" fmla="*/ 61025 w 203112"/>
                <a:gd name="connsiteY13" fmla="*/ 39995 h 203387"/>
                <a:gd name="connsiteX14" fmla="*/ 100101 w 203112"/>
                <a:gd name="connsiteY14" fmla="*/ 28957 h 203387"/>
                <a:gd name="connsiteX15" fmla="*/ 140763 w 203112"/>
                <a:gd name="connsiteY15" fmla="*/ 41045 h 203387"/>
                <a:gd name="connsiteX16" fmla="*/ 41196 w 203112"/>
                <a:gd name="connsiteY16" fmla="*/ 59837 h 203387"/>
                <a:gd name="connsiteX17" fmla="*/ 85554 w 203112"/>
                <a:gd name="connsiteY17" fmla="*/ 101374 h 203387"/>
                <a:gd name="connsiteX18" fmla="*/ 44359 w 203112"/>
                <a:gd name="connsiteY18" fmla="*/ 145552 h 203387"/>
                <a:gd name="connsiteX19" fmla="*/ 41196 w 203112"/>
                <a:gd name="connsiteY19" fmla="*/ 59837 h 203387"/>
                <a:gd name="connsiteX20" fmla="*/ 61794 w 203112"/>
                <a:gd name="connsiteY20" fmla="*/ 162900 h 203387"/>
                <a:gd name="connsiteX21" fmla="*/ 103015 w 203112"/>
                <a:gd name="connsiteY21" fmla="*/ 119265 h 203387"/>
                <a:gd name="connsiteX22" fmla="*/ 144992 w 203112"/>
                <a:gd name="connsiteY22" fmla="*/ 160937 h 203387"/>
                <a:gd name="connsiteX23" fmla="*/ 132356 w 203112"/>
                <a:gd name="connsiteY23" fmla="*/ 168765 h 203387"/>
                <a:gd name="connsiteX24" fmla="*/ 61794 w 203112"/>
                <a:gd name="connsiteY24" fmla="*/ 162900 h 203387"/>
                <a:gd name="connsiteX25" fmla="*/ 161894 w 203112"/>
                <a:gd name="connsiteY25" fmla="*/ 143058 h 203387"/>
                <a:gd name="connsiteX26" fmla="*/ 117537 w 203112"/>
                <a:gd name="connsiteY26" fmla="*/ 101522 h 203387"/>
                <a:gd name="connsiteX27" fmla="*/ 158720 w 203112"/>
                <a:gd name="connsiteY27" fmla="*/ 57343 h 203387"/>
                <a:gd name="connsiteX28" fmla="*/ 174035 w 203112"/>
                <a:gd name="connsiteY28" fmla="*/ 102571 h 203387"/>
                <a:gd name="connsiteX29" fmla="*/ 161894 w 203112"/>
                <a:gd name="connsiteY29" fmla="*/ 143058 h 20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3112" h="203387">
                  <a:moveTo>
                    <a:pt x="193579" y="58923"/>
                  </a:moveTo>
                  <a:cubicBezTo>
                    <a:pt x="169286" y="7917"/>
                    <a:pt x="108558" y="-14173"/>
                    <a:pt x="56797" y="9497"/>
                  </a:cubicBezTo>
                  <a:cubicBezTo>
                    <a:pt x="54242" y="10769"/>
                    <a:pt x="51688" y="12053"/>
                    <a:pt x="49133" y="13596"/>
                  </a:cubicBezTo>
                  <a:cubicBezTo>
                    <a:pt x="49133" y="13584"/>
                    <a:pt x="49120" y="13572"/>
                    <a:pt x="49120" y="13559"/>
                  </a:cubicBezTo>
                  <a:cubicBezTo>
                    <a:pt x="19011" y="31438"/>
                    <a:pt x="0" y="65097"/>
                    <a:pt x="0" y="100855"/>
                  </a:cubicBezTo>
                  <a:cubicBezTo>
                    <a:pt x="0" y="157122"/>
                    <a:pt x="45946" y="202869"/>
                    <a:pt x="102457" y="203387"/>
                  </a:cubicBezTo>
                  <a:cubicBezTo>
                    <a:pt x="116867" y="203387"/>
                    <a:pt x="130818" y="200560"/>
                    <a:pt x="143852" y="194966"/>
                  </a:cubicBezTo>
                  <a:cubicBezTo>
                    <a:pt x="143889" y="195016"/>
                    <a:pt x="143913" y="195065"/>
                    <a:pt x="143938" y="195114"/>
                  </a:cubicBezTo>
                  <a:cubicBezTo>
                    <a:pt x="195167" y="170926"/>
                    <a:pt x="217339" y="110461"/>
                    <a:pt x="193579" y="58923"/>
                  </a:cubicBezTo>
                  <a:moveTo>
                    <a:pt x="140763" y="41045"/>
                  </a:moveTo>
                  <a:lnTo>
                    <a:pt x="99046" y="85211"/>
                  </a:lnTo>
                  <a:lnTo>
                    <a:pt x="57566" y="42489"/>
                  </a:lnTo>
                  <a:cubicBezTo>
                    <a:pt x="58582" y="41464"/>
                    <a:pt x="59823" y="40674"/>
                    <a:pt x="61000" y="39958"/>
                  </a:cubicBezTo>
                  <a:cubicBezTo>
                    <a:pt x="61013" y="39970"/>
                    <a:pt x="61013" y="39983"/>
                    <a:pt x="61025" y="39995"/>
                  </a:cubicBezTo>
                  <a:cubicBezTo>
                    <a:pt x="72112" y="32636"/>
                    <a:pt x="85839" y="28957"/>
                    <a:pt x="100101" y="28957"/>
                  </a:cubicBezTo>
                  <a:cubicBezTo>
                    <a:pt x="114895" y="28957"/>
                    <a:pt x="128623" y="33155"/>
                    <a:pt x="140763" y="41045"/>
                  </a:cubicBezTo>
                  <a:moveTo>
                    <a:pt x="41196" y="59837"/>
                  </a:moveTo>
                  <a:lnTo>
                    <a:pt x="85554" y="101374"/>
                  </a:lnTo>
                  <a:lnTo>
                    <a:pt x="44359" y="145552"/>
                  </a:lnTo>
                  <a:cubicBezTo>
                    <a:pt x="24827" y="120833"/>
                    <a:pt x="23760" y="86125"/>
                    <a:pt x="41196" y="59837"/>
                  </a:cubicBezTo>
                  <a:moveTo>
                    <a:pt x="61794" y="162900"/>
                  </a:moveTo>
                  <a:lnTo>
                    <a:pt x="103015" y="119265"/>
                  </a:lnTo>
                  <a:lnTo>
                    <a:pt x="144992" y="160937"/>
                  </a:lnTo>
                  <a:cubicBezTo>
                    <a:pt x="140900" y="164098"/>
                    <a:pt x="136783" y="166493"/>
                    <a:pt x="132356" y="168765"/>
                  </a:cubicBezTo>
                  <a:cubicBezTo>
                    <a:pt x="109166" y="179186"/>
                    <a:pt x="82330" y="176532"/>
                    <a:pt x="61794" y="162900"/>
                  </a:cubicBezTo>
                  <a:moveTo>
                    <a:pt x="161894" y="143058"/>
                  </a:moveTo>
                  <a:lnTo>
                    <a:pt x="117537" y="101522"/>
                  </a:lnTo>
                  <a:lnTo>
                    <a:pt x="158720" y="57343"/>
                  </a:lnTo>
                  <a:cubicBezTo>
                    <a:pt x="168753" y="70493"/>
                    <a:pt x="174035" y="86260"/>
                    <a:pt x="174035" y="102571"/>
                  </a:cubicBezTo>
                  <a:cubicBezTo>
                    <a:pt x="174035" y="117289"/>
                    <a:pt x="169819" y="130958"/>
                    <a:pt x="161894" y="143058"/>
                  </a:cubicBezTo>
                </a:path>
              </a:pathLst>
            </a:custGeom>
            <a:solidFill>
              <a:srgbClr val="494856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 195">
              <a:extLst>
                <a:ext uri="{FF2B5EF4-FFF2-40B4-BE49-F238E27FC236}">
                  <a16:creationId xmlns:a16="http://schemas.microsoft.com/office/drawing/2014/main" id="{BC0B424F-43DA-05D8-897E-78910ADB4522}"/>
                </a:ext>
              </a:extLst>
            </p:cNvPr>
            <p:cNvSpPr/>
            <p:nvPr/>
          </p:nvSpPr>
          <p:spPr>
            <a:xfrm>
              <a:off x="8725199" y="1759540"/>
              <a:ext cx="201267" cy="185333"/>
            </a:xfrm>
            <a:custGeom>
              <a:avLst/>
              <a:gdLst>
                <a:gd name="connsiteX0" fmla="*/ 129664 w 201267"/>
                <a:gd name="connsiteY0" fmla="*/ 127647 h 185333"/>
                <a:gd name="connsiteX1" fmla="*/ 112848 w 201267"/>
                <a:gd name="connsiteY1" fmla="*/ 48500 h 185333"/>
                <a:gd name="connsiteX2" fmla="*/ 175164 w 201267"/>
                <a:gd name="connsiteY2" fmla="*/ 36437 h 185333"/>
                <a:gd name="connsiteX3" fmla="*/ 168058 w 201267"/>
                <a:gd name="connsiteY3" fmla="*/ 0 h 185333"/>
                <a:gd name="connsiteX4" fmla="*/ 44618 w 201267"/>
                <a:gd name="connsiteY4" fmla="*/ 23880 h 185333"/>
                <a:gd name="connsiteX5" fmla="*/ 44445 w 201267"/>
                <a:gd name="connsiteY5" fmla="*/ 23682 h 185333"/>
                <a:gd name="connsiteX6" fmla="*/ 0 w 201267"/>
                <a:gd name="connsiteY6" fmla="*/ 32276 h 185333"/>
                <a:gd name="connsiteX7" fmla="*/ 7118 w 201267"/>
                <a:gd name="connsiteY7" fmla="*/ 68725 h 185333"/>
                <a:gd name="connsiteX8" fmla="*/ 69532 w 201267"/>
                <a:gd name="connsiteY8" fmla="*/ 56650 h 185333"/>
                <a:gd name="connsiteX9" fmla="*/ 87551 w 201267"/>
                <a:gd name="connsiteY9" fmla="*/ 135561 h 185333"/>
                <a:gd name="connsiteX10" fmla="*/ 18701 w 201267"/>
                <a:gd name="connsiteY10" fmla="*/ 148884 h 185333"/>
                <a:gd name="connsiteX11" fmla="*/ 25806 w 201267"/>
                <a:gd name="connsiteY11" fmla="*/ 185333 h 185333"/>
                <a:gd name="connsiteX12" fmla="*/ 153164 w 201267"/>
                <a:gd name="connsiteY12" fmla="*/ 160676 h 185333"/>
                <a:gd name="connsiteX13" fmla="*/ 153338 w 201267"/>
                <a:gd name="connsiteY13" fmla="*/ 160886 h 185333"/>
                <a:gd name="connsiteX14" fmla="*/ 201267 w 201267"/>
                <a:gd name="connsiteY14" fmla="*/ 151613 h 185333"/>
                <a:gd name="connsiteX15" fmla="*/ 194150 w 201267"/>
                <a:gd name="connsiteY15" fmla="*/ 115163 h 185333"/>
                <a:gd name="connsiteX16" fmla="*/ 129664 w 201267"/>
                <a:gd name="connsiteY16" fmla="*/ 127647 h 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267" h="185333">
                  <a:moveTo>
                    <a:pt x="129664" y="127647"/>
                  </a:moveTo>
                  <a:cubicBezTo>
                    <a:pt x="129069" y="126918"/>
                    <a:pt x="112848" y="48500"/>
                    <a:pt x="112848" y="48500"/>
                  </a:cubicBezTo>
                  <a:lnTo>
                    <a:pt x="175164" y="36437"/>
                  </a:lnTo>
                  <a:lnTo>
                    <a:pt x="168058" y="0"/>
                  </a:lnTo>
                  <a:lnTo>
                    <a:pt x="44618" y="23880"/>
                  </a:lnTo>
                  <a:lnTo>
                    <a:pt x="44445" y="23682"/>
                  </a:lnTo>
                  <a:lnTo>
                    <a:pt x="0" y="32276"/>
                  </a:lnTo>
                  <a:lnTo>
                    <a:pt x="7118" y="68725"/>
                  </a:lnTo>
                  <a:lnTo>
                    <a:pt x="69532" y="56650"/>
                  </a:lnTo>
                  <a:cubicBezTo>
                    <a:pt x="69594" y="56711"/>
                    <a:pt x="87551" y="135561"/>
                    <a:pt x="87551" y="135561"/>
                  </a:cubicBezTo>
                  <a:lnTo>
                    <a:pt x="18701" y="148884"/>
                  </a:lnTo>
                  <a:lnTo>
                    <a:pt x="25806" y="185333"/>
                  </a:lnTo>
                  <a:lnTo>
                    <a:pt x="153164" y="160676"/>
                  </a:lnTo>
                  <a:cubicBezTo>
                    <a:pt x="153227" y="160750"/>
                    <a:pt x="153276" y="160824"/>
                    <a:pt x="153338" y="160886"/>
                  </a:cubicBezTo>
                  <a:lnTo>
                    <a:pt x="201267" y="151613"/>
                  </a:lnTo>
                  <a:lnTo>
                    <a:pt x="194150" y="115163"/>
                  </a:lnTo>
                  <a:lnTo>
                    <a:pt x="129664" y="127647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 196">
              <a:extLst>
                <a:ext uri="{FF2B5EF4-FFF2-40B4-BE49-F238E27FC236}">
                  <a16:creationId xmlns:a16="http://schemas.microsoft.com/office/drawing/2014/main" id="{B07A6B19-5C3E-188D-5B27-06DE504DBBDF}"/>
                </a:ext>
              </a:extLst>
            </p:cNvPr>
            <p:cNvSpPr/>
            <p:nvPr/>
          </p:nvSpPr>
          <p:spPr>
            <a:xfrm>
              <a:off x="8725199" y="1759540"/>
              <a:ext cx="201267" cy="185333"/>
            </a:xfrm>
            <a:custGeom>
              <a:avLst/>
              <a:gdLst>
                <a:gd name="connsiteX0" fmla="*/ 129664 w 201267"/>
                <a:gd name="connsiteY0" fmla="*/ 127647 h 185333"/>
                <a:gd name="connsiteX1" fmla="*/ 112848 w 201267"/>
                <a:gd name="connsiteY1" fmla="*/ 48500 h 185333"/>
                <a:gd name="connsiteX2" fmla="*/ 175164 w 201267"/>
                <a:gd name="connsiteY2" fmla="*/ 36437 h 185333"/>
                <a:gd name="connsiteX3" fmla="*/ 168058 w 201267"/>
                <a:gd name="connsiteY3" fmla="*/ 0 h 185333"/>
                <a:gd name="connsiteX4" fmla="*/ 44618 w 201267"/>
                <a:gd name="connsiteY4" fmla="*/ 23880 h 185333"/>
                <a:gd name="connsiteX5" fmla="*/ 44445 w 201267"/>
                <a:gd name="connsiteY5" fmla="*/ 23682 h 185333"/>
                <a:gd name="connsiteX6" fmla="*/ 0 w 201267"/>
                <a:gd name="connsiteY6" fmla="*/ 32276 h 185333"/>
                <a:gd name="connsiteX7" fmla="*/ 7118 w 201267"/>
                <a:gd name="connsiteY7" fmla="*/ 68725 h 185333"/>
                <a:gd name="connsiteX8" fmla="*/ 69532 w 201267"/>
                <a:gd name="connsiteY8" fmla="*/ 56650 h 185333"/>
                <a:gd name="connsiteX9" fmla="*/ 87551 w 201267"/>
                <a:gd name="connsiteY9" fmla="*/ 135561 h 185333"/>
                <a:gd name="connsiteX10" fmla="*/ 18701 w 201267"/>
                <a:gd name="connsiteY10" fmla="*/ 148884 h 185333"/>
                <a:gd name="connsiteX11" fmla="*/ 25806 w 201267"/>
                <a:gd name="connsiteY11" fmla="*/ 185333 h 185333"/>
                <a:gd name="connsiteX12" fmla="*/ 153164 w 201267"/>
                <a:gd name="connsiteY12" fmla="*/ 160676 h 185333"/>
                <a:gd name="connsiteX13" fmla="*/ 153338 w 201267"/>
                <a:gd name="connsiteY13" fmla="*/ 160886 h 185333"/>
                <a:gd name="connsiteX14" fmla="*/ 201267 w 201267"/>
                <a:gd name="connsiteY14" fmla="*/ 151613 h 185333"/>
                <a:gd name="connsiteX15" fmla="*/ 194150 w 201267"/>
                <a:gd name="connsiteY15" fmla="*/ 115163 h 185333"/>
                <a:gd name="connsiteX16" fmla="*/ 129664 w 201267"/>
                <a:gd name="connsiteY16" fmla="*/ 127647 h 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267" h="185333">
                  <a:moveTo>
                    <a:pt x="129664" y="127647"/>
                  </a:moveTo>
                  <a:cubicBezTo>
                    <a:pt x="129069" y="126918"/>
                    <a:pt x="112848" y="48500"/>
                    <a:pt x="112848" y="48500"/>
                  </a:cubicBezTo>
                  <a:lnTo>
                    <a:pt x="175164" y="36437"/>
                  </a:lnTo>
                  <a:lnTo>
                    <a:pt x="168058" y="0"/>
                  </a:lnTo>
                  <a:lnTo>
                    <a:pt x="44618" y="23880"/>
                  </a:lnTo>
                  <a:lnTo>
                    <a:pt x="44445" y="23682"/>
                  </a:lnTo>
                  <a:lnTo>
                    <a:pt x="0" y="32276"/>
                  </a:lnTo>
                  <a:lnTo>
                    <a:pt x="7118" y="68725"/>
                  </a:lnTo>
                  <a:lnTo>
                    <a:pt x="69532" y="56650"/>
                  </a:lnTo>
                  <a:cubicBezTo>
                    <a:pt x="69594" y="56711"/>
                    <a:pt x="87551" y="135561"/>
                    <a:pt x="87551" y="135561"/>
                  </a:cubicBezTo>
                  <a:lnTo>
                    <a:pt x="18701" y="148884"/>
                  </a:lnTo>
                  <a:lnTo>
                    <a:pt x="25806" y="185333"/>
                  </a:lnTo>
                  <a:lnTo>
                    <a:pt x="153164" y="160676"/>
                  </a:lnTo>
                  <a:cubicBezTo>
                    <a:pt x="153227" y="160750"/>
                    <a:pt x="153276" y="160824"/>
                    <a:pt x="153338" y="160886"/>
                  </a:cubicBezTo>
                  <a:lnTo>
                    <a:pt x="201267" y="151613"/>
                  </a:lnTo>
                  <a:lnTo>
                    <a:pt x="194150" y="115163"/>
                  </a:lnTo>
                  <a:lnTo>
                    <a:pt x="129664" y="127647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 197">
              <a:extLst>
                <a:ext uri="{FF2B5EF4-FFF2-40B4-BE49-F238E27FC236}">
                  <a16:creationId xmlns:a16="http://schemas.microsoft.com/office/drawing/2014/main" id="{5E6192B0-890B-94DE-79B6-BE97DD75FAAC}"/>
                </a:ext>
              </a:extLst>
            </p:cNvPr>
            <p:cNvSpPr/>
            <p:nvPr/>
          </p:nvSpPr>
          <p:spPr>
            <a:xfrm>
              <a:off x="8509274" y="1770159"/>
              <a:ext cx="207479" cy="209682"/>
            </a:xfrm>
            <a:custGeom>
              <a:avLst/>
              <a:gdLst>
                <a:gd name="connsiteX0" fmla="*/ 169186 w 207479"/>
                <a:gd name="connsiteY0" fmla="*/ 191062 h 209682"/>
                <a:gd name="connsiteX1" fmla="*/ 149158 w 207479"/>
                <a:gd name="connsiteY1" fmla="*/ 171122 h 209682"/>
                <a:gd name="connsiteX2" fmla="*/ 169186 w 207479"/>
                <a:gd name="connsiteY2" fmla="*/ 151168 h 209682"/>
                <a:gd name="connsiteX3" fmla="*/ 189226 w 207479"/>
                <a:gd name="connsiteY3" fmla="*/ 171122 h 209682"/>
                <a:gd name="connsiteX4" fmla="*/ 169186 w 207479"/>
                <a:gd name="connsiteY4" fmla="*/ 191062 h 209682"/>
                <a:gd name="connsiteX5" fmla="*/ 107169 w 207479"/>
                <a:gd name="connsiteY5" fmla="*/ 191062 h 209682"/>
                <a:gd name="connsiteX6" fmla="*/ 87141 w 207479"/>
                <a:gd name="connsiteY6" fmla="*/ 171122 h 209682"/>
                <a:gd name="connsiteX7" fmla="*/ 107169 w 207479"/>
                <a:gd name="connsiteY7" fmla="*/ 151168 h 209682"/>
                <a:gd name="connsiteX8" fmla="*/ 127209 w 207479"/>
                <a:gd name="connsiteY8" fmla="*/ 171122 h 209682"/>
                <a:gd name="connsiteX9" fmla="*/ 107169 w 207479"/>
                <a:gd name="connsiteY9" fmla="*/ 191062 h 209682"/>
                <a:gd name="connsiteX10" fmla="*/ 39138 w 207479"/>
                <a:gd name="connsiteY10" fmla="*/ 65824 h 209682"/>
                <a:gd name="connsiteX11" fmla="*/ 19097 w 207479"/>
                <a:gd name="connsiteY11" fmla="*/ 45870 h 209682"/>
                <a:gd name="connsiteX12" fmla="*/ 39138 w 207479"/>
                <a:gd name="connsiteY12" fmla="*/ 25929 h 209682"/>
                <a:gd name="connsiteX13" fmla="*/ 59165 w 207479"/>
                <a:gd name="connsiteY13" fmla="*/ 45870 h 209682"/>
                <a:gd name="connsiteX14" fmla="*/ 39138 w 207479"/>
                <a:gd name="connsiteY14" fmla="*/ 65824 h 209682"/>
                <a:gd name="connsiteX15" fmla="*/ 39138 w 207479"/>
                <a:gd name="connsiteY15" fmla="*/ 125622 h 209682"/>
                <a:gd name="connsiteX16" fmla="*/ 19097 w 207479"/>
                <a:gd name="connsiteY16" fmla="*/ 105668 h 209682"/>
                <a:gd name="connsiteX17" fmla="*/ 39138 w 207479"/>
                <a:gd name="connsiteY17" fmla="*/ 85727 h 209682"/>
                <a:gd name="connsiteX18" fmla="*/ 59165 w 207479"/>
                <a:gd name="connsiteY18" fmla="*/ 105668 h 209682"/>
                <a:gd name="connsiteX19" fmla="*/ 39138 w 207479"/>
                <a:gd name="connsiteY19" fmla="*/ 125622 h 209682"/>
                <a:gd name="connsiteX20" fmla="*/ 76576 w 207479"/>
                <a:gd name="connsiteY20" fmla="*/ 132549 h 209682"/>
                <a:gd name="connsiteX21" fmla="*/ 76576 w 207479"/>
                <a:gd name="connsiteY21" fmla="*/ 0 h 209682"/>
                <a:gd name="connsiteX22" fmla="*/ 0 w 207479"/>
                <a:gd name="connsiteY22" fmla="*/ 444 h 209682"/>
                <a:gd name="connsiteX23" fmla="*/ 0 w 207479"/>
                <a:gd name="connsiteY23" fmla="*/ 209682 h 209682"/>
                <a:gd name="connsiteX24" fmla="*/ 207480 w 207479"/>
                <a:gd name="connsiteY24" fmla="*/ 209238 h 209682"/>
                <a:gd name="connsiteX25" fmla="*/ 207480 w 207479"/>
                <a:gd name="connsiteY25" fmla="*/ 132549 h 209682"/>
                <a:gd name="connsiteX26" fmla="*/ 76576 w 207479"/>
                <a:gd name="connsiteY26" fmla="*/ 132549 h 20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7479" h="209682">
                  <a:moveTo>
                    <a:pt x="169186" y="191062"/>
                  </a:moveTo>
                  <a:cubicBezTo>
                    <a:pt x="158062" y="191062"/>
                    <a:pt x="149158" y="182197"/>
                    <a:pt x="149158" y="171122"/>
                  </a:cubicBezTo>
                  <a:cubicBezTo>
                    <a:pt x="149158" y="160034"/>
                    <a:pt x="158062" y="151168"/>
                    <a:pt x="169186" y="151168"/>
                  </a:cubicBezTo>
                  <a:cubicBezTo>
                    <a:pt x="180322" y="151168"/>
                    <a:pt x="189226" y="160034"/>
                    <a:pt x="189226" y="171122"/>
                  </a:cubicBezTo>
                  <a:cubicBezTo>
                    <a:pt x="189226" y="182197"/>
                    <a:pt x="180322" y="191062"/>
                    <a:pt x="169186" y="191062"/>
                  </a:cubicBezTo>
                  <a:moveTo>
                    <a:pt x="107169" y="191062"/>
                  </a:moveTo>
                  <a:cubicBezTo>
                    <a:pt x="96045" y="191062"/>
                    <a:pt x="87141" y="182197"/>
                    <a:pt x="87141" y="171122"/>
                  </a:cubicBezTo>
                  <a:cubicBezTo>
                    <a:pt x="87141" y="160034"/>
                    <a:pt x="96045" y="151168"/>
                    <a:pt x="107169" y="151168"/>
                  </a:cubicBezTo>
                  <a:cubicBezTo>
                    <a:pt x="118305" y="151168"/>
                    <a:pt x="127209" y="160034"/>
                    <a:pt x="127209" y="171122"/>
                  </a:cubicBezTo>
                  <a:cubicBezTo>
                    <a:pt x="127209" y="182197"/>
                    <a:pt x="118305" y="191062"/>
                    <a:pt x="107169" y="191062"/>
                  </a:cubicBezTo>
                  <a:moveTo>
                    <a:pt x="39138" y="65824"/>
                  </a:moveTo>
                  <a:cubicBezTo>
                    <a:pt x="28001" y="65824"/>
                    <a:pt x="19097" y="56958"/>
                    <a:pt x="19097" y="45870"/>
                  </a:cubicBezTo>
                  <a:cubicBezTo>
                    <a:pt x="19097" y="34795"/>
                    <a:pt x="28001" y="25929"/>
                    <a:pt x="39138" y="25929"/>
                  </a:cubicBezTo>
                  <a:cubicBezTo>
                    <a:pt x="50261" y="25929"/>
                    <a:pt x="59165" y="34795"/>
                    <a:pt x="59165" y="45870"/>
                  </a:cubicBezTo>
                  <a:cubicBezTo>
                    <a:pt x="59165" y="56958"/>
                    <a:pt x="50261" y="65824"/>
                    <a:pt x="39138" y="65824"/>
                  </a:cubicBezTo>
                  <a:moveTo>
                    <a:pt x="39138" y="125622"/>
                  </a:moveTo>
                  <a:cubicBezTo>
                    <a:pt x="28001" y="125622"/>
                    <a:pt x="19097" y="116756"/>
                    <a:pt x="19097" y="105668"/>
                  </a:cubicBezTo>
                  <a:cubicBezTo>
                    <a:pt x="19097" y="94593"/>
                    <a:pt x="28001" y="85727"/>
                    <a:pt x="39138" y="85727"/>
                  </a:cubicBezTo>
                  <a:cubicBezTo>
                    <a:pt x="50261" y="85727"/>
                    <a:pt x="59165" y="94593"/>
                    <a:pt x="59165" y="105668"/>
                  </a:cubicBezTo>
                  <a:cubicBezTo>
                    <a:pt x="59165" y="116756"/>
                    <a:pt x="50261" y="125622"/>
                    <a:pt x="39138" y="125622"/>
                  </a:cubicBezTo>
                  <a:moveTo>
                    <a:pt x="76576" y="132549"/>
                  </a:moveTo>
                  <a:lnTo>
                    <a:pt x="76576" y="0"/>
                  </a:lnTo>
                  <a:lnTo>
                    <a:pt x="0" y="444"/>
                  </a:lnTo>
                  <a:lnTo>
                    <a:pt x="0" y="209682"/>
                  </a:lnTo>
                  <a:lnTo>
                    <a:pt x="207480" y="209238"/>
                  </a:lnTo>
                  <a:lnTo>
                    <a:pt x="207480" y="132549"/>
                  </a:lnTo>
                  <a:lnTo>
                    <a:pt x="76576" y="132549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 198">
              <a:extLst>
                <a:ext uri="{FF2B5EF4-FFF2-40B4-BE49-F238E27FC236}">
                  <a16:creationId xmlns:a16="http://schemas.microsoft.com/office/drawing/2014/main" id="{ED112A65-D39B-06A1-CE3E-4E6498A306D4}"/>
                </a:ext>
              </a:extLst>
            </p:cNvPr>
            <p:cNvSpPr/>
            <p:nvPr/>
          </p:nvSpPr>
          <p:spPr>
            <a:xfrm>
              <a:off x="8509274" y="1770159"/>
              <a:ext cx="207479" cy="209682"/>
            </a:xfrm>
            <a:custGeom>
              <a:avLst/>
              <a:gdLst>
                <a:gd name="connsiteX0" fmla="*/ 169186 w 207479"/>
                <a:gd name="connsiteY0" fmla="*/ 191062 h 209682"/>
                <a:gd name="connsiteX1" fmla="*/ 149158 w 207479"/>
                <a:gd name="connsiteY1" fmla="*/ 171122 h 209682"/>
                <a:gd name="connsiteX2" fmla="*/ 169186 w 207479"/>
                <a:gd name="connsiteY2" fmla="*/ 151168 h 209682"/>
                <a:gd name="connsiteX3" fmla="*/ 189226 w 207479"/>
                <a:gd name="connsiteY3" fmla="*/ 171122 h 209682"/>
                <a:gd name="connsiteX4" fmla="*/ 169186 w 207479"/>
                <a:gd name="connsiteY4" fmla="*/ 191062 h 209682"/>
                <a:gd name="connsiteX5" fmla="*/ 107169 w 207479"/>
                <a:gd name="connsiteY5" fmla="*/ 191062 h 209682"/>
                <a:gd name="connsiteX6" fmla="*/ 87141 w 207479"/>
                <a:gd name="connsiteY6" fmla="*/ 171122 h 209682"/>
                <a:gd name="connsiteX7" fmla="*/ 107169 w 207479"/>
                <a:gd name="connsiteY7" fmla="*/ 151168 h 209682"/>
                <a:gd name="connsiteX8" fmla="*/ 127209 w 207479"/>
                <a:gd name="connsiteY8" fmla="*/ 171122 h 209682"/>
                <a:gd name="connsiteX9" fmla="*/ 107169 w 207479"/>
                <a:gd name="connsiteY9" fmla="*/ 191062 h 209682"/>
                <a:gd name="connsiteX10" fmla="*/ 39138 w 207479"/>
                <a:gd name="connsiteY10" fmla="*/ 65824 h 209682"/>
                <a:gd name="connsiteX11" fmla="*/ 19097 w 207479"/>
                <a:gd name="connsiteY11" fmla="*/ 45870 h 209682"/>
                <a:gd name="connsiteX12" fmla="*/ 39138 w 207479"/>
                <a:gd name="connsiteY12" fmla="*/ 25929 h 209682"/>
                <a:gd name="connsiteX13" fmla="*/ 59165 w 207479"/>
                <a:gd name="connsiteY13" fmla="*/ 45870 h 209682"/>
                <a:gd name="connsiteX14" fmla="*/ 39138 w 207479"/>
                <a:gd name="connsiteY14" fmla="*/ 65824 h 209682"/>
                <a:gd name="connsiteX15" fmla="*/ 39138 w 207479"/>
                <a:gd name="connsiteY15" fmla="*/ 125622 h 209682"/>
                <a:gd name="connsiteX16" fmla="*/ 19097 w 207479"/>
                <a:gd name="connsiteY16" fmla="*/ 105668 h 209682"/>
                <a:gd name="connsiteX17" fmla="*/ 39138 w 207479"/>
                <a:gd name="connsiteY17" fmla="*/ 85727 h 209682"/>
                <a:gd name="connsiteX18" fmla="*/ 59165 w 207479"/>
                <a:gd name="connsiteY18" fmla="*/ 105668 h 209682"/>
                <a:gd name="connsiteX19" fmla="*/ 39138 w 207479"/>
                <a:gd name="connsiteY19" fmla="*/ 125622 h 209682"/>
                <a:gd name="connsiteX20" fmla="*/ 76576 w 207479"/>
                <a:gd name="connsiteY20" fmla="*/ 132549 h 209682"/>
                <a:gd name="connsiteX21" fmla="*/ 76576 w 207479"/>
                <a:gd name="connsiteY21" fmla="*/ 0 h 209682"/>
                <a:gd name="connsiteX22" fmla="*/ 0 w 207479"/>
                <a:gd name="connsiteY22" fmla="*/ 444 h 209682"/>
                <a:gd name="connsiteX23" fmla="*/ 0 w 207479"/>
                <a:gd name="connsiteY23" fmla="*/ 209682 h 209682"/>
                <a:gd name="connsiteX24" fmla="*/ 207480 w 207479"/>
                <a:gd name="connsiteY24" fmla="*/ 209238 h 209682"/>
                <a:gd name="connsiteX25" fmla="*/ 207480 w 207479"/>
                <a:gd name="connsiteY25" fmla="*/ 132549 h 209682"/>
                <a:gd name="connsiteX26" fmla="*/ 76576 w 207479"/>
                <a:gd name="connsiteY26" fmla="*/ 132549 h 20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7479" h="209682">
                  <a:moveTo>
                    <a:pt x="169186" y="191062"/>
                  </a:moveTo>
                  <a:cubicBezTo>
                    <a:pt x="158062" y="191062"/>
                    <a:pt x="149158" y="182197"/>
                    <a:pt x="149158" y="171122"/>
                  </a:cubicBezTo>
                  <a:cubicBezTo>
                    <a:pt x="149158" y="160034"/>
                    <a:pt x="158062" y="151168"/>
                    <a:pt x="169186" y="151168"/>
                  </a:cubicBezTo>
                  <a:cubicBezTo>
                    <a:pt x="180322" y="151168"/>
                    <a:pt x="189226" y="160034"/>
                    <a:pt x="189226" y="171122"/>
                  </a:cubicBezTo>
                  <a:cubicBezTo>
                    <a:pt x="189226" y="182197"/>
                    <a:pt x="180322" y="191062"/>
                    <a:pt x="169186" y="191062"/>
                  </a:cubicBezTo>
                  <a:close/>
                  <a:moveTo>
                    <a:pt x="107169" y="191062"/>
                  </a:moveTo>
                  <a:cubicBezTo>
                    <a:pt x="96045" y="191062"/>
                    <a:pt x="87141" y="182197"/>
                    <a:pt x="87141" y="171122"/>
                  </a:cubicBezTo>
                  <a:cubicBezTo>
                    <a:pt x="87141" y="160034"/>
                    <a:pt x="96045" y="151168"/>
                    <a:pt x="107169" y="151168"/>
                  </a:cubicBezTo>
                  <a:cubicBezTo>
                    <a:pt x="118305" y="151168"/>
                    <a:pt x="127209" y="160034"/>
                    <a:pt x="127209" y="171122"/>
                  </a:cubicBezTo>
                  <a:cubicBezTo>
                    <a:pt x="127209" y="182197"/>
                    <a:pt x="118305" y="191062"/>
                    <a:pt x="107169" y="191062"/>
                  </a:cubicBezTo>
                  <a:close/>
                  <a:moveTo>
                    <a:pt x="39138" y="65824"/>
                  </a:moveTo>
                  <a:cubicBezTo>
                    <a:pt x="28001" y="65824"/>
                    <a:pt x="19097" y="56958"/>
                    <a:pt x="19097" y="45870"/>
                  </a:cubicBezTo>
                  <a:cubicBezTo>
                    <a:pt x="19097" y="34795"/>
                    <a:pt x="28001" y="25929"/>
                    <a:pt x="39138" y="25929"/>
                  </a:cubicBezTo>
                  <a:cubicBezTo>
                    <a:pt x="50261" y="25929"/>
                    <a:pt x="59165" y="34795"/>
                    <a:pt x="59165" y="45870"/>
                  </a:cubicBezTo>
                  <a:cubicBezTo>
                    <a:pt x="59165" y="56958"/>
                    <a:pt x="50261" y="65824"/>
                    <a:pt x="39138" y="65824"/>
                  </a:cubicBezTo>
                  <a:close/>
                  <a:moveTo>
                    <a:pt x="39138" y="125622"/>
                  </a:moveTo>
                  <a:cubicBezTo>
                    <a:pt x="28001" y="125622"/>
                    <a:pt x="19097" y="116756"/>
                    <a:pt x="19097" y="105668"/>
                  </a:cubicBezTo>
                  <a:cubicBezTo>
                    <a:pt x="19097" y="94593"/>
                    <a:pt x="28001" y="85727"/>
                    <a:pt x="39138" y="85727"/>
                  </a:cubicBezTo>
                  <a:cubicBezTo>
                    <a:pt x="50261" y="85727"/>
                    <a:pt x="59165" y="94593"/>
                    <a:pt x="59165" y="105668"/>
                  </a:cubicBezTo>
                  <a:cubicBezTo>
                    <a:pt x="59165" y="116756"/>
                    <a:pt x="50261" y="125622"/>
                    <a:pt x="39138" y="125622"/>
                  </a:cubicBezTo>
                  <a:close/>
                  <a:moveTo>
                    <a:pt x="76576" y="132549"/>
                  </a:moveTo>
                  <a:lnTo>
                    <a:pt x="76576" y="0"/>
                  </a:lnTo>
                  <a:lnTo>
                    <a:pt x="0" y="444"/>
                  </a:lnTo>
                  <a:lnTo>
                    <a:pt x="0" y="209682"/>
                  </a:lnTo>
                  <a:lnTo>
                    <a:pt x="207480" y="209238"/>
                  </a:lnTo>
                  <a:lnTo>
                    <a:pt x="207480" y="132549"/>
                  </a:lnTo>
                  <a:lnTo>
                    <a:pt x="76576" y="132549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 199">
              <a:extLst>
                <a:ext uri="{FF2B5EF4-FFF2-40B4-BE49-F238E27FC236}">
                  <a16:creationId xmlns:a16="http://schemas.microsoft.com/office/drawing/2014/main" id="{ABF992EA-01AE-2E02-A4EF-B86ECCE6ABB2}"/>
                </a:ext>
              </a:extLst>
            </p:cNvPr>
            <p:cNvSpPr/>
            <p:nvPr/>
          </p:nvSpPr>
          <p:spPr>
            <a:xfrm>
              <a:off x="8246084" y="1580924"/>
              <a:ext cx="158865" cy="189074"/>
            </a:xfrm>
            <a:custGeom>
              <a:avLst/>
              <a:gdLst>
                <a:gd name="connsiteX0" fmla="*/ 105362 w 158865"/>
                <a:gd name="connsiteY0" fmla="*/ 188914 h 189074"/>
                <a:gd name="connsiteX1" fmla="*/ 9378 w 158865"/>
                <a:gd name="connsiteY1" fmla="*/ 0 h 189074"/>
                <a:gd name="connsiteX2" fmla="*/ 123963 w 158865"/>
                <a:gd name="connsiteY2" fmla="*/ 48587 h 189074"/>
                <a:gd name="connsiteX3" fmla="*/ 153788 w 158865"/>
                <a:gd name="connsiteY3" fmla="*/ 93605 h 189074"/>
                <a:gd name="connsiteX4" fmla="*/ 137815 w 158865"/>
                <a:gd name="connsiteY4" fmla="*/ 189075 h 189074"/>
                <a:gd name="connsiteX5" fmla="*/ 105362 w 158865"/>
                <a:gd name="connsiteY5" fmla="*/ 188914 h 1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865" h="189074">
                  <a:moveTo>
                    <a:pt x="105362" y="188914"/>
                  </a:moveTo>
                  <a:cubicBezTo>
                    <a:pt x="-44342" y="167343"/>
                    <a:pt x="9378" y="0"/>
                    <a:pt x="9378" y="0"/>
                  </a:cubicBezTo>
                  <a:cubicBezTo>
                    <a:pt x="69759" y="7742"/>
                    <a:pt x="104792" y="30226"/>
                    <a:pt x="123963" y="48587"/>
                  </a:cubicBezTo>
                  <a:cubicBezTo>
                    <a:pt x="123963" y="48587"/>
                    <a:pt x="141114" y="64293"/>
                    <a:pt x="153788" y="93605"/>
                  </a:cubicBezTo>
                  <a:cubicBezTo>
                    <a:pt x="171323" y="134154"/>
                    <a:pt x="137815" y="189075"/>
                    <a:pt x="137815" y="189075"/>
                  </a:cubicBezTo>
                  <a:lnTo>
                    <a:pt x="105362" y="188914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 200">
              <a:extLst>
                <a:ext uri="{FF2B5EF4-FFF2-40B4-BE49-F238E27FC236}">
                  <a16:creationId xmlns:a16="http://schemas.microsoft.com/office/drawing/2014/main" id="{3291BF72-B29B-95D0-2924-9431E334B254}"/>
                </a:ext>
              </a:extLst>
            </p:cNvPr>
            <p:cNvSpPr/>
            <p:nvPr/>
          </p:nvSpPr>
          <p:spPr>
            <a:xfrm>
              <a:off x="8245576" y="1580405"/>
              <a:ext cx="123963" cy="188914"/>
            </a:xfrm>
            <a:custGeom>
              <a:avLst/>
              <a:gdLst>
                <a:gd name="connsiteX0" fmla="*/ 105362 w 123963"/>
                <a:gd name="connsiteY0" fmla="*/ 188914 h 188914"/>
                <a:gd name="connsiteX1" fmla="*/ 9379 w 123963"/>
                <a:gd name="connsiteY1" fmla="*/ 0 h 188914"/>
                <a:gd name="connsiteX2" fmla="*/ 123963 w 123963"/>
                <a:gd name="connsiteY2" fmla="*/ 48587 h 188914"/>
                <a:gd name="connsiteX3" fmla="*/ 51703 w 123963"/>
                <a:gd name="connsiteY3" fmla="*/ 67898 h 188914"/>
                <a:gd name="connsiteX4" fmla="*/ 113981 w 123963"/>
                <a:gd name="connsiteY4" fmla="*/ 142772 h 18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63" h="188914">
                  <a:moveTo>
                    <a:pt x="105362" y="188914"/>
                  </a:moveTo>
                  <a:cubicBezTo>
                    <a:pt x="-44343" y="167343"/>
                    <a:pt x="9379" y="0"/>
                    <a:pt x="9379" y="0"/>
                  </a:cubicBezTo>
                  <a:cubicBezTo>
                    <a:pt x="69758" y="7742"/>
                    <a:pt x="104791" y="30226"/>
                    <a:pt x="123963" y="48587"/>
                  </a:cubicBezTo>
                  <a:moveTo>
                    <a:pt x="51703" y="67898"/>
                  </a:moveTo>
                  <a:cubicBezTo>
                    <a:pt x="51703" y="67898"/>
                    <a:pt x="97487" y="88888"/>
                    <a:pt x="113981" y="142772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 201">
              <a:extLst>
                <a:ext uri="{FF2B5EF4-FFF2-40B4-BE49-F238E27FC236}">
                  <a16:creationId xmlns:a16="http://schemas.microsoft.com/office/drawing/2014/main" id="{FE2D2D35-244E-F868-339E-9D4365D3953E}"/>
                </a:ext>
              </a:extLst>
            </p:cNvPr>
            <p:cNvSpPr/>
            <p:nvPr/>
          </p:nvSpPr>
          <p:spPr>
            <a:xfrm>
              <a:off x="8357731" y="1602050"/>
              <a:ext cx="135871" cy="169516"/>
            </a:xfrm>
            <a:custGeom>
              <a:avLst/>
              <a:gdLst>
                <a:gd name="connsiteX0" fmla="*/ 21023 w 135871"/>
                <a:gd name="connsiteY0" fmla="*/ 169516 h 169516"/>
                <a:gd name="connsiteX1" fmla="*/ 126877 w 135871"/>
                <a:gd name="connsiteY1" fmla="*/ 0 h 169516"/>
                <a:gd name="connsiteX2" fmla="*/ 21023 w 135871"/>
                <a:gd name="connsiteY2" fmla="*/ 169516 h 16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1" h="169516">
                  <a:moveTo>
                    <a:pt x="21023" y="169516"/>
                  </a:moveTo>
                  <a:cubicBezTo>
                    <a:pt x="21023" y="169516"/>
                    <a:pt x="-70038" y="32609"/>
                    <a:pt x="126877" y="0"/>
                  </a:cubicBezTo>
                  <a:cubicBezTo>
                    <a:pt x="126877" y="0"/>
                    <a:pt x="181615" y="159688"/>
                    <a:pt x="21023" y="169516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 202">
              <a:extLst>
                <a:ext uri="{FF2B5EF4-FFF2-40B4-BE49-F238E27FC236}">
                  <a16:creationId xmlns:a16="http://schemas.microsoft.com/office/drawing/2014/main" id="{7219590A-C747-354B-82D3-C55113279754}"/>
                </a:ext>
              </a:extLst>
            </p:cNvPr>
            <p:cNvSpPr/>
            <p:nvPr/>
          </p:nvSpPr>
          <p:spPr>
            <a:xfrm>
              <a:off x="8357731" y="1602050"/>
              <a:ext cx="135871" cy="169516"/>
            </a:xfrm>
            <a:custGeom>
              <a:avLst/>
              <a:gdLst>
                <a:gd name="connsiteX0" fmla="*/ 21023 w 135871"/>
                <a:gd name="connsiteY0" fmla="*/ 169516 h 169516"/>
                <a:gd name="connsiteX1" fmla="*/ 126877 w 135871"/>
                <a:gd name="connsiteY1" fmla="*/ 0 h 169516"/>
                <a:gd name="connsiteX2" fmla="*/ 21023 w 135871"/>
                <a:gd name="connsiteY2" fmla="*/ 169516 h 16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1" h="169516">
                  <a:moveTo>
                    <a:pt x="21023" y="169516"/>
                  </a:moveTo>
                  <a:cubicBezTo>
                    <a:pt x="21023" y="169516"/>
                    <a:pt x="-70038" y="32609"/>
                    <a:pt x="126877" y="0"/>
                  </a:cubicBezTo>
                  <a:cubicBezTo>
                    <a:pt x="126877" y="0"/>
                    <a:pt x="181615" y="159688"/>
                    <a:pt x="21023" y="169516"/>
                  </a:cubicBez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 203">
              <a:extLst>
                <a:ext uri="{FF2B5EF4-FFF2-40B4-BE49-F238E27FC236}">
                  <a16:creationId xmlns:a16="http://schemas.microsoft.com/office/drawing/2014/main" id="{CA74C740-CBDD-30A4-A924-B6FDB0FDF03B}"/>
                </a:ext>
              </a:extLst>
            </p:cNvPr>
            <p:cNvSpPr/>
            <p:nvPr/>
          </p:nvSpPr>
          <p:spPr>
            <a:xfrm>
              <a:off x="8378753" y="1669293"/>
              <a:ext cx="57863" cy="100692"/>
            </a:xfrm>
            <a:custGeom>
              <a:avLst/>
              <a:gdLst>
                <a:gd name="connsiteX0" fmla="*/ 0 w 57863"/>
                <a:gd name="connsiteY0" fmla="*/ 100692 h 100692"/>
                <a:gd name="connsiteX1" fmla="*/ 57863 w 57863"/>
                <a:gd name="connsiteY1" fmla="*/ 0 h 10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3" h="100692">
                  <a:moveTo>
                    <a:pt x="0" y="100692"/>
                  </a:moveTo>
                  <a:cubicBezTo>
                    <a:pt x="0" y="100692"/>
                    <a:pt x="14348" y="56711"/>
                    <a:pt x="57863" y="0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 204">
              <a:extLst>
                <a:ext uri="{FF2B5EF4-FFF2-40B4-BE49-F238E27FC236}">
                  <a16:creationId xmlns:a16="http://schemas.microsoft.com/office/drawing/2014/main" id="{82FDA929-8E55-C4E3-651D-9BBD8FABDE99}"/>
                </a:ext>
              </a:extLst>
            </p:cNvPr>
            <p:cNvSpPr/>
            <p:nvPr/>
          </p:nvSpPr>
          <p:spPr>
            <a:xfrm>
              <a:off x="8402352" y="1635573"/>
              <a:ext cx="77349" cy="111348"/>
            </a:xfrm>
            <a:custGeom>
              <a:avLst/>
              <a:gdLst>
                <a:gd name="connsiteX0" fmla="*/ 0 w 77349"/>
                <a:gd name="connsiteY0" fmla="*/ 111348 h 111348"/>
                <a:gd name="connsiteX1" fmla="*/ 14559 w 77349"/>
                <a:gd name="connsiteY1" fmla="*/ 83888 h 111348"/>
                <a:gd name="connsiteX2" fmla="*/ 36768 w 77349"/>
                <a:gd name="connsiteY2" fmla="*/ 50328 h 111348"/>
                <a:gd name="connsiteX3" fmla="*/ 73538 w 77349"/>
                <a:gd name="connsiteY3" fmla="*/ 0 h 111348"/>
                <a:gd name="connsiteX4" fmla="*/ 0 w 77349"/>
                <a:gd name="connsiteY4" fmla="*/ 111348 h 1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49" h="111348">
                  <a:moveTo>
                    <a:pt x="0" y="111348"/>
                  </a:moveTo>
                  <a:cubicBezTo>
                    <a:pt x="0" y="111348"/>
                    <a:pt x="5729" y="98322"/>
                    <a:pt x="14559" y="83888"/>
                  </a:cubicBezTo>
                  <a:cubicBezTo>
                    <a:pt x="21032" y="73294"/>
                    <a:pt x="26811" y="62724"/>
                    <a:pt x="36768" y="50328"/>
                  </a:cubicBezTo>
                  <a:cubicBezTo>
                    <a:pt x="56474" y="25806"/>
                    <a:pt x="68180" y="27139"/>
                    <a:pt x="73538" y="0"/>
                  </a:cubicBezTo>
                  <a:cubicBezTo>
                    <a:pt x="73538" y="0"/>
                    <a:pt x="102642" y="96840"/>
                    <a:pt x="0" y="111348"/>
                  </a:cubicBezTo>
                </a:path>
              </a:pathLst>
            </a:custGeom>
            <a:solidFill>
              <a:srgbClr val="EB6619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759E6A49-D2C5-099E-1D08-0F7BE3A69DB6}"/>
              </a:ext>
            </a:extLst>
          </p:cNvPr>
          <p:cNvGrpSpPr/>
          <p:nvPr/>
        </p:nvGrpSpPr>
        <p:grpSpPr>
          <a:xfrm>
            <a:off x="10460701" y="2176089"/>
            <a:ext cx="930593" cy="793499"/>
            <a:chOff x="10460701" y="2176089"/>
            <a:chExt cx="930593" cy="793499"/>
          </a:xfrm>
        </p:grpSpPr>
        <p:sp>
          <p:nvSpPr>
            <p:cNvPr id="206" name="Freihandform 205">
              <a:extLst>
                <a:ext uri="{FF2B5EF4-FFF2-40B4-BE49-F238E27FC236}">
                  <a16:creationId xmlns:a16="http://schemas.microsoft.com/office/drawing/2014/main" id="{F83736C2-A5B6-9DBC-10BD-45EACA3444E9}"/>
                </a:ext>
              </a:extLst>
            </p:cNvPr>
            <p:cNvSpPr/>
            <p:nvPr/>
          </p:nvSpPr>
          <p:spPr>
            <a:xfrm>
              <a:off x="10791596" y="2871058"/>
              <a:ext cx="82453" cy="98395"/>
            </a:xfrm>
            <a:custGeom>
              <a:avLst/>
              <a:gdLst>
                <a:gd name="connsiteX0" fmla="*/ 0 w 82453"/>
                <a:gd name="connsiteY0" fmla="*/ 5655 h 98395"/>
                <a:gd name="connsiteX1" fmla="*/ 0 w 82453"/>
                <a:gd name="connsiteY1" fmla="*/ 84690 h 98395"/>
                <a:gd name="connsiteX2" fmla="*/ 41220 w 82453"/>
                <a:gd name="connsiteY2" fmla="*/ 98396 h 98395"/>
                <a:gd name="connsiteX3" fmla="*/ 57143 w 82453"/>
                <a:gd name="connsiteY3" fmla="*/ 97581 h 98395"/>
                <a:gd name="connsiteX4" fmla="*/ 82454 w 82453"/>
                <a:gd name="connsiteY4" fmla="*/ 84690 h 98395"/>
                <a:gd name="connsiteX5" fmla="*/ 82454 w 82453"/>
                <a:gd name="connsiteY5" fmla="*/ 0 h 98395"/>
                <a:gd name="connsiteX6" fmla="*/ 0 w 82453"/>
                <a:gd name="connsiteY6" fmla="*/ 0 h 98395"/>
                <a:gd name="connsiteX7" fmla="*/ 0 w 82453"/>
                <a:gd name="connsiteY7" fmla="*/ 5655 h 9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453" h="98395">
                  <a:moveTo>
                    <a:pt x="0" y="5655"/>
                  </a:moveTo>
                  <a:lnTo>
                    <a:pt x="0" y="84690"/>
                  </a:lnTo>
                  <a:cubicBezTo>
                    <a:pt x="0" y="92753"/>
                    <a:pt x="18738" y="98396"/>
                    <a:pt x="41220" y="98396"/>
                  </a:cubicBezTo>
                  <a:cubicBezTo>
                    <a:pt x="46850" y="98396"/>
                    <a:pt x="51526" y="98396"/>
                    <a:pt x="57143" y="97581"/>
                  </a:cubicBezTo>
                  <a:cubicBezTo>
                    <a:pt x="72136" y="95173"/>
                    <a:pt x="82454" y="90321"/>
                    <a:pt x="82454" y="84690"/>
                  </a:cubicBezTo>
                  <a:lnTo>
                    <a:pt x="82454" y="0"/>
                  </a:lnTo>
                  <a:lnTo>
                    <a:pt x="0" y="0"/>
                  </a:lnTo>
                  <a:lnTo>
                    <a:pt x="0" y="5655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 206">
              <a:extLst>
                <a:ext uri="{FF2B5EF4-FFF2-40B4-BE49-F238E27FC236}">
                  <a16:creationId xmlns:a16="http://schemas.microsoft.com/office/drawing/2014/main" id="{BA71A834-D0C8-0E87-EE16-E5705464BF3B}"/>
                </a:ext>
              </a:extLst>
            </p:cNvPr>
            <p:cNvSpPr/>
            <p:nvPr/>
          </p:nvSpPr>
          <p:spPr>
            <a:xfrm>
              <a:off x="10791596" y="2871058"/>
              <a:ext cx="82453" cy="98395"/>
            </a:xfrm>
            <a:custGeom>
              <a:avLst/>
              <a:gdLst>
                <a:gd name="connsiteX0" fmla="*/ 0 w 82453"/>
                <a:gd name="connsiteY0" fmla="*/ 5655 h 98395"/>
                <a:gd name="connsiteX1" fmla="*/ 0 w 82453"/>
                <a:gd name="connsiteY1" fmla="*/ 84690 h 98395"/>
                <a:gd name="connsiteX2" fmla="*/ 41220 w 82453"/>
                <a:gd name="connsiteY2" fmla="*/ 98396 h 98395"/>
                <a:gd name="connsiteX3" fmla="*/ 57143 w 82453"/>
                <a:gd name="connsiteY3" fmla="*/ 97581 h 98395"/>
                <a:gd name="connsiteX4" fmla="*/ 82454 w 82453"/>
                <a:gd name="connsiteY4" fmla="*/ 84690 h 98395"/>
                <a:gd name="connsiteX5" fmla="*/ 82454 w 82453"/>
                <a:gd name="connsiteY5" fmla="*/ 0 h 98395"/>
                <a:gd name="connsiteX6" fmla="*/ 0 w 82453"/>
                <a:gd name="connsiteY6" fmla="*/ 0 h 98395"/>
                <a:gd name="connsiteX7" fmla="*/ 0 w 82453"/>
                <a:gd name="connsiteY7" fmla="*/ 5655 h 9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453" h="98395">
                  <a:moveTo>
                    <a:pt x="0" y="5655"/>
                  </a:moveTo>
                  <a:lnTo>
                    <a:pt x="0" y="84690"/>
                  </a:lnTo>
                  <a:cubicBezTo>
                    <a:pt x="0" y="92753"/>
                    <a:pt x="18738" y="98396"/>
                    <a:pt x="41220" y="98396"/>
                  </a:cubicBezTo>
                  <a:cubicBezTo>
                    <a:pt x="46850" y="98396"/>
                    <a:pt x="51526" y="98396"/>
                    <a:pt x="57143" y="97581"/>
                  </a:cubicBezTo>
                  <a:cubicBezTo>
                    <a:pt x="72136" y="95173"/>
                    <a:pt x="82454" y="90321"/>
                    <a:pt x="82454" y="84690"/>
                  </a:cubicBezTo>
                  <a:lnTo>
                    <a:pt x="82454" y="0"/>
                  </a:lnTo>
                  <a:lnTo>
                    <a:pt x="0" y="0"/>
                  </a:lnTo>
                  <a:lnTo>
                    <a:pt x="0" y="5655"/>
                  </a:lnTo>
                  <a:close/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 207">
              <a:extLst>
                <a:ext uri="{FF2B5EF4-FFF2-40B4-BE49-F238E27FC236}">
                  <a16:creationId xmlns:a16="http://schemas.microsoft.com/office/drawing/2014/main" id="{8AA96423-7C7F-EA16-B50D-0FC3DBC2B0AC}"/>
                </a:ext>
              </a:extLst>
            </p:cNvPr>
            <p:cNvSpPr/>
            <p:nvPr/>
          </p:nvSpPr>
          <p:spPr>
            <a:xfrm>
              <a:off x="10791596" y="2871058"/>
              <a:ext cx="82453" cy="98397"/>
            </a:xfrm>
            <a:custGeom>
              <a:avLst/>
              <a:gdLst>
                <a:gd name="connsiteX0" fmla="*/ 0 w 82453"/>
                <a:gd name="connsiteY0" fmla="*/ 5655 h 98397"/>
                <a:gd name="connsiteX1" fmla="*/ 0 w 82453"/>
                <a:gd name="connsiteY1" fmla="*/ 84690 h 98397"/>
                <a:gd name="connsiteX2" fmla="*/ 41220 w 82453"/>
                <a:gd name="connsiteY2" fmla="*/ 98396 h 98397"/>
                <a:gd name="connsiteX3" fmla="*/ 82454 w 82453"/>
                <a:gd name="connsiteY3" fmla="*/ 84690 h 98397"/>
                <a:gd name="connsiteX4" fmla="*/ 82454 w 82453"/>
                <a:gd name="connsiteY4" fmla="*/ 0 h 98397"/>
                <a:gd name="connsiteX5" fmla="*/ 0 w 82453"/>
                <a:gd name="connsiteY5" fmla="*/ 0 h 98397"/>
                <a:gd name="connsiteX6" fmla="*/ 0 w 82453"/>
                <a:gd name="connsiteY6" fmla="*/ 5655 h 9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53" h="98397">
                  <a:moveTo>
                    <a:pt x="0" y="5655"/>
                  </a:moveTo>
                  <a:lnTo>
                    <a:pt x="0" y="84690"/>
                  </a:lnTo>
                  <a:cubicBezTo>
                    <a:pt x="0" y="92753"/>
                    <a:pt x="18738" y="98223"/>
                    <a:pt x="41220" y="98396"/>
                  </a:cubicBezTo>
                  <a:cubicBezTo>
                    <a:pt x="60814" y="98532"/>
                    <a:pt x="82454" y="90321"/>
                    <a:pt x="82454" y="84690"/>
                  </a:cubicBezTo>
                  <a:lnTo>
                    <a:pt x="82454" y="0"/>
                  </a:lnTo>
                  <a:lnTo>
                    <a:pt x="0" y="0"/>
                  </a:lnTo>
                  <a:lnTo>
                    <a:pt x="0" y="5655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 208">
              <a:extLst>
                <a:ext uri="{FF2B5EF4-FFF2-40B4-BE49-F238E27FC236}">
                  <a16:creationId xmlns:a16="http://schemas.microsoft.com/office/drawing/2014/main" id="{E084C2F0-6D7F-77E8-DB94-EA9B4B1F2AE3}"/>
                </a:ext>
              </a:extLst>
            </p:cNvPr>
            <p:cNvSpPr/>
            <p:nvPr/>
          </p:nvSpPr>
          <p:spPr>
            <a:xfrm>
              <a:off x="10791596" y="2871058"/>
              <a:ext cx="82453" cy="98397"/>
            </a:xfrm>
            <a:custGeom>
              <a:avLst/>
              <a:gdLst>
                <a:gd name="connsiteX0" fmla="*/ 0 w 82453"/>
                <a:gd name="connsiteY0" fmla="*/ 5655 h 98397"/>
                <a:gd name="connsiteX1" fmla="*/ 0 w 82453"/>
                <a:gd name="connsiteY1" fmla="*/ 84690 h 98397"/>
                <a:gd name="connsiteX2" fmla="*/ 41220 w 82453"/>
                <a:gd name="connsiteY2" fmla="*/ 98396 h 98397"/>
                <a:gd name="connsiteX3" fmla="*/ 82454 w 82453"/>
                <a:gd name="connsiteY3" fmla="*/ 84690 h 98397"/>
                <a:gd name="connsiteX4" fmla="*/ 82454 w 82453"/>
                <a:gd name="connsiteY4" fmla="*/ 0 h 98397"/>
                <a:gd name="connsiteX5" fmla="*/ 0 w 82453"/>
                <a:gd name="connsiteY5" fmla="*/ 0 h 98397"/>
                <a:gd name="connsiteX6" fmla="*/ 0 w 82453"/>
                <a:gd name="connsiteY6" fmla="*/ 5655 h 9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53" h="98397">
                  <a:moveTo>
                    <a:pt x="0" y="5655"/>
                  </a:moveTo>
                  <a:lnTo>
                    <a:pt x="0" y="84690"/>
                  </a:lnTo>
                  <a:cubicBezTo>
                    <a:pt x="0" y="92753"/>
                    <a:pt x="18738" y="98223"/>
                    <a:pt x="41220" y="98396"/>
                  </a:cubicBezTo>
                  <a:cubicBezTo>
                    <a:pt x="60814" y="98532"/>
                    <a:pt x="82454" y="90321"/>
                    <a:pt x="82454" y="84690"/>
                  </a:cubicBezTo>
                  <a:lnTo>
                    <a:pt x="82454" y="0"/>
                  </a:lnTo>
                  <a:lnTo>
                    <a:pt x="0" y="0"/>
                  </a:lnTo>
                  <a:lnTo>
                    <a:pt x="0" y="5655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 209">
              <a:extLst>
                <a:ext uri="{FF2B5EF4-FFF2-40B4-BE49-F238E27FC236}">
                  <a16:creationId xmlns:a16="http://schemas.microsoft.com/office/drawing/2014/main" id="{316C09B2-BB01-9C0B-A472-EC292163E1A6}"/>
                </a:ext>
              </a:extLst>
            </p:cNvPr>
            <p:cNvSpPr/>
            <p:nvPr/>
          </p:nvSpPr>
          <p:spPr>
            <a:xfrm>
              <a:off x="11003392" y="2871071"/>
              <a:ext cx="82453" cy="98517"/>
            </a:xfrm>
            <a:custGeom>
              <a:avLst/>
              <a:gdLst>
                <a:gd name="connsiteX0" fmla="*/ 0 w 82453"/>
                <a:gd name="connsiteY0" fmla="*/ 0 h 98517"/>
                <a:gd name="connsiteX1" fmla="*/ 0 w 82453"/>
                <a:gd name="connsiteY1" fmla="*/ 84666 h 98517"/>
                <a:gd name="connsiteX2" fmla="*/ 41220 w 82453"/>
                <a:gd name="connsiteY2" fmla="*/ 98383 h 98517"/>
                <a:gd name="connsiteX3" fmla="*/ 82454 w 82453"/>
                <a:gd name="connsiteY3" fmla="*/ 84666 h 98517"/>
                <a:gd name="connsiteX4" fmla="*/ 82454 w 82453"/>
                <a:gd name="connsiteY4" fmla="*/ 0 h 98517"/>
                <a:gd name="connsiteX5" fmla="*/ 0 w 82453"/>
                <a:gd name="connsiteY5" fmla="*/ 0 h 9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3" h="98517">
                  <a:moveTo>
                    <a:pt x="0" y="0"/>
                  </a:moveTo>
                  <a:lnTo>
                    <a:pt x="0" y="84666"/>
                  </a:lnTo>
                  <a:cubicBezTo>
                    <a:pt x="0" y="92728"/>
                    <a:pt x="18788" y="97038"/>
                    <a:pt x="41220" y="98383"/>
                  </a:cubicBezTo>
                  <a:cubicBezTo>
                    <a:pt x="63952" y="99754"/>
                    <a:pt x="82454" y="90321"/>
                    <a:pt x="82454" y="84666"/>
                  </a:cubicBezTo>
                  <a:lnTo>
                    <a:pt x="824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 210">
              <a:extLst>
                <a:ext uri="{FF2B5EF4-FFF2-40B4-BE49-F238E27FC236}">
                  <a16:creationId xmlns:a16="http://schemas.microsoft.com/office/drawing/2014/main" id="{CCAB0E73-6BF8-E11A-03AD-C25FFAAD77BE}"/>
                </a:ext>
              </a:extLst>
            </p:cNvPr>
            <p:cNvSpPr/>
            <p:nvPr/>
          </p:nvSpPr>
          <p:spPr>
            <a:xfrm>
              <a:off x="11003392" y="2871071"/>
              <a:ext cx="82453" cy="98517"/>
            </a:xfrm>
            <a:custGeom>
              <a:avLst/>
              <a:gdLst>
                <a:gd name="connsiteX0" fmla="*/ 0 w 82453"/>
                <a:gd name="connsiteY0" fmla="*/ 0 h 98517"/>
                <a:gd name="connsiteX1" fmla="*/ 0 w 82453"/>
                <a:gd name="connsiteY1" fmla="*/ 84666 h 98517"/>
                <a:gd name="connsiteX2" fmla="*/ 41220 w 82453"/>
                <a:gd name="connsiteY2" fmla="*/ 98383 h 98517"/>
                <a:gd name="connsiteX3" fmla="*/ 82454 w 82453"/>
                <a:gd name="connsiteY3" fmla="*/ 84666 h 98517"/>
                <a:gd name="connsiteX4" fmla="*/ 82454 w 82453"/>
                <a:gd name="connsiteY4" fmla="*/ 0 h 98517"/>
                <a:gd name="connsiteX5" fmla="*/ 0 w 82453"/>
                <a:gd name="connsiteY5" fmla="*/ 0 h 9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3" h="98517">
                  <a:moveTo>
                    <a:pt x="0" y="0"/>
                  </a:moveTo>
                  <a:lnTo>
                    <a:pt x="0" y="84666"/>
                  </a:lnTo>
                  <a:cubicBezTo>
                    <a:pt x="0" y="92728"/>
                    <a:pt x="18788" y="97038"/>
                    <a:pt x="41220" y="98383"/>
                  </a:cubicBezTo>
                  <a:cubicBezTo>
                    <a:pt x="63952" y="99754"/>
                    <a:pt x="82454" y="90321"/>
                    <a:pt x="82454" y="84666"/>
                  </a:cubicBezTo>
                  <a:lnTo>
                    <a:pt x="8245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 211">
              <a:extLst>
                <a:ext uri="{FF2B5EF4-FFF2-40B4-BE49-F238E27FC236}">
                  <a16:creationId xmlns:a16="http://schemas.microsoft.com/office/drawing/2014/main" id="{62005D8C-0B8D-D5D9-DBCC-25579CD23268}"/>
                </a:ext>
              </a:extLst>
            </p:cNvPr>
            <p:cNvSpPr/>
            <p:nvPr/>
          </p:nvSpPr>
          <p:spPr>
            <a:xfrm>
              <a:off x="10647968" y="2176089"/>
              <a:ext cx="556976" cy="729467"/>
            </a:xfrm>
            <a:custGeom>
              <a:avLst/>
              <a:gdLst>
                <a:gd name="connsiteX0" fmla="*/ 278476 w 556976"/>
                <a:gd name="connsiteY0" fmla="*/ 0 h 729467"/>
                <a:gd name="connsiteX1" fmla="*/ 0 w 556976"/>
                <a:gd name="connsiteY1" fmla="*/ 69972 h 729467"/>
                <a:gd name="connsiteX2" fmla="*/ 905 w 556976"/>
                <a:gd name="connsiteY2" fmla="*/ 632455 h 729467"/>
                <a:gd name="connsiteX3" fmla="*/ 279394 w 556976"/>
                <a:gd name="connsiteY3" fmla="*/ 729468 h 729467"/>
                <a:gd name="connsiteX4" fmla="*/ 556977 w 556976"/>
                <a:gd name="connsiteY4" fmla="*/ 632097 h 729467"/>
                <a:gd name="connsiteX5" fmla="*/ 556977 w 556976"/>
                <a:gd name="connsiteY5" fmla="*/ 72355 h 729467"/>
                <a:gd name="connsiteX6" fmla="*/ 278476 w 556976"/>
                <a:gd name="connsiteY6" fmla="*/ 0 h 72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976" h="729467">
                  <a:moveTo>
                    <a:pt x="278476" y="0"/>
                  </a:moveTo>
                  <a:cubicBezTo>
                    <a:pt x="39633" y="5260"/>
                    <a:pt x="1823" y="61218"/>
                    <a:pt x="0" y="69972"/>
                  </a:cubicBezTo>
                  <a:cubicBezTo>
                    <a:pt x="297" y="70454"/>
                    <a:pt x="905" y="632455"/>
                    <a:pt x="905" y="632455"/>
                  </a:cubicBezTo>
                  <a:cubicBezTo>
                    <a:pt x="905" y="685721"/>
                    <a:pt x="125076" y="729468"/>
                    <a:pt x="279394" y="729468"/>
                  </a:cubicBezTo>
                  <a:cubicBezTo>
                    <a:pt x="483067" y="729468"/>
                    <a:pt x="556977" y="666286"/>
                    <a:pt x="556977" y="632097"/>
                  </a:cubicBezTo>
                  <a:lnTo>
                    <a:pt x="556977" y="72355"/>
                  </a:lnTo>
                  <a:cubicBezTo>
                    <a:pt x="556977" y="32597"/>
                    <a:pt x="431876" y="0"/>
                    <a:pt x="278476" y="0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 212">
              <a:extLst>
                <a:ext uri="{FF2B5EF4-FFF2-40B4-BE49-F238E27FC236}">
                  <a16:creationId xmlns:a16="http://schemas.microsoft.com/office/drawing/2014/main" id="{6E8D42C6-EB07-4C63-420D-3E3F09294578}"/>
                </a:ext>
              </a:extLst>
            </p:cNvPr>
            <p:cNvSpPr/>
            <p:nvPr/>
          </p:nvSpPr>
          <p:spPr>
            <a:xfrm>
              <a:off x="10647968" y="2176089"/>
              <a:ext cx="556976" cy="729467"/>
            </a:xfrm>
            <a:custGeom>
              <a:avLst/>
              <a:gdLst>
                <a:gd name="connsiteX0" fmla="*/ 278476 w 556976"/>
                <a:gd name="connsiteY0" fmla="*/ 0 h 729467"/>
                <a:gd name="connsiteX1" fmla="*/ 0 w 556976"/>
                <a:gd name="connsiteY1" fmla="*/ 69972 h 729467"/>
                <a:gd name="connsiteX2" fmla="*/ 905 w 556976"/>
                <a:gd name="connsiteY2" fmla="*/ 632455 h 729467"/>
                <a:gd name="connsiteX3" fmla="*/ 279394 w 556976"/>
                <a:gd name="connsiteY3" fmla="*/ 729468 h 729467"/>
                <a:gd name="connsiteX4" fmla="*/ 556977 w 556976"/>
                <a:gd name="connsiteY4" fmla="*/ 632097 h 729467"/>
                <a:gd name="connsiteX5" fmla="*/ 556977 w 556976"/>
                <a:gd name="connsiteY5" fmla="*/ 72355 h 729467"/>
                <a:gd name="connsiteX6" fmla="*/ 278476 w 556976"/>
                <a:gd name="connsiteY6" fmla="*/ 0 h 72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976" h="729467">
                  <a:moveTo>
                    <a:pt x="278476" y="0"/>
                  </a:moveTo>
                  <a:cubicBezTo>
                    <a:pt x="39633" y="5260"/>
                    <a:pt x="1823" y="61218"/>
                    <a:pt x="0" y="69972"/>
                  </a:cubicBezTo>
                  <a:cubicBezTo>
                    <a:pt x="297" y="70454"/>
                    <a:pt x="905" y="632455"/>
                    <a:pt x="905" y="632455"/>
                  </a:cubicBezTo>
                  <a:cubicBezTo>
                    <a:pt x="905" y="685721"/>
                    <a:pt x="125076" y="729468"/>
                    <a:pt x="279394" y="729468"/>
                  </a:cubicBezTo>
                  <a:cubicBezTo>
                    <a:pt x="483067" y="729468"/>
                    <a:pt x="556977" y="666286"/>
                    <a:pt x="556977" y="632097"/>
                  </a:cubicBezTo>
                  <a:lnTo>
                    <a:pt x="556977" y="72355"/>
                  </a:lnTo>
                  <a:cubicBezTo>
                    <a:pt x="556977" y="32597"/>
                    <a:pt x="431876" y="0"/>
                    <a:pt x="278476" y="0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 213">
              <a:extLst>
                <a:ext uri="{FF2B5EF4-FFF2-40B4-BE49-F238E27FC236}">
                  <a16:creationId xmlns:a16="http://schemas.microsoft.com/office/drawing/2014/main" id="{954BA5B7-2BA0-D2EE-19B0-67C1CC7871C7}"/>
                </a:ext>
              </a:extLst>
            </p:cNvPr>
            <p:cNvSpPr/>
            <p:nvPr/>
          </p:nvSpPr>
          <p:spPr>
            <a:xfrm>
              <a:off x="10628846" y="2368226"/>
              <a:ext cx="593341" cy="111866"/>
            </a:xfrm>
            <a:custGeom>
              <a:avLst/>
              <a:gdLst>
                <a:gd name="connsiteX0" fmla="*/ 593337 w 593341"/>
                <a:gd name="connsiteY0" fmla="*/ 0 h 111866"/>
                <a:gd name="connsiteX1" fmla="*/ 593337 w 593341"/>
                <a:gd name="connsiteY1" fmla="*/ 23979 h 111866"/>
                <a:gd name="connsiteX2" fmla="*/ 296681 w 593341"/>
                <a:gd name="connsiteY2" fmla="*/ 111867 h 111866"/>
                <a:gd name="connsiteX3" fmla="*/ 0 w 593341"/>
                <a:gd name="connsiteY3" fmla="*/ 23979 h 111866"/>
                <a:gd name="connsiteX4" fmla="*/ 0 w 593341"/>
                <a:gd name="connsiteY4" fmla="*/ 0 h 111866"/>
                <a:gd name="connsiteX5" fmla="*/ 296681 w 593341"/>
                <a:gd name="connsiteY5" fmla="*/ 87110 h 111866"/>
                <a:gd name="connsiteX6" fmla="*/ 593337 w 593341"/>
                <a:gd name="connsiteY6" fmla="*/ 0 h 11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341" h="111866">
                  <a:moveTo>
                    <a:pt x="593337" y="0"/>
                  </a:moveTo>
                  <a:lnTo>
                    <a:pt x="593337" y="23979"/>
                  </a:lnTo>
                  <a:cubicBezTo>
                    <a:pt x="593337" y="71121"/>
                    <a:pt x="496373" y="111867"/>
                    <a:pt x="296681" y="111867"/>
                  </a:cubicBezTo>
                  <a:cubicBezTo>
                    <a:pt x="96976" y="111867"/>
                    <a:pt x="0" y="72726"/>
                    <a:pt x="0" y="23979"/>
                  </a:cubicBezTo>
                  <a:lnTo>
                    <a:pt x="0" y="0"/>
                  </a:lnTo>
                  <a:cubicBezTo>
                    <a:pt x="930" y="47945"/>
                    <a:pt x="128945" y="86049"/>
                    <a:pt x="296681" y="87110"/>
                  </a:cubicBezTo>
                  <a:cubicBezTo>
                    <a:pt x="464416" y="88172"/>
                    <a:pt x="594254" y="47179"/>
                    <a:pt x="593337" y="0"/>
                  </a:cubicBezTo>
                </a:path>
              </a:pathLst>
            </a:custGeom>
            <a:solidFill>
              <a:srgbClr val="C8C8CC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 214">
              <a:extLst>
                <a:ext uri="{FF2B5EF4-FFF2-40B4-BE49-F238E27FC236}">
                  <a16:creationId xmlns:a16="http://schemas.microsoft.com/office/drawing/2014/main" id="{1A672728-E84D-76BA-A097-297E9BBEE850}"/>
                </a:ext>
              </a:extLst>
            </p:cNvPr>
            <p:cNvSpPr/>
            <p:nvPr/>
          </p:nvSpPr>
          <p:spPr>
            <a:xfrm>
              <a:off x="10628846" y="2368226"/>
              <a:ext cx="593341" cy="111866"/>
            </a:xfrm>
            <a:custGeom>
              <a:avLst/>
              <a:gdLst>
                <a:gd name="connsiteX0" fmla="*/ 593337 w 593341"/>
                <a:gd name="connsiteY0" fmla="*/ 0 h 111866"/>
                <a:gd name="connsiteX1" fmla="*/ 593337 w 593341"/>
                <a:gd name="connsiteY1" fmla="*/ 23979 h 111866"/>
                <a:gd name="connsiteX2" fmla="*/ 296681 w 593341"/>
                <a:gd name="connsiteY2" fmla="*/ 111867 h 111866"/>
                <a:gd name="connsiteX3" fmla="*/ 0 w 593341"/>
                <a:gd name="connsiteY3" fmla="*/ 23979 h 111866"/>
                <a:gd name="connsiteX4" fmla="*/ 0 w 593341"/>
                <a:gd name="connsiteY4" fmla="*/ 0 h 111866"/>
                <a:gd name="connsiteX5" fmla="*/ 296681 w 593341"/>
                <a:gd name="connsiteY5" fmla="*/ 87110 h 111866"/>
                <a:gd name="connsiteX6" fmla="*/ 593337 w 593341"/>
                <a:gd name="connsiteY6" fmla="*/ 0 h 11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341" h="111866">
                  <a:moveTo>
                    <a:pt x="593337" y="0"/>
                  </a:moveTo>
                  <a:lnTo>
                    <a:pt x="593337" y="23979"/>
                  </a:lnTo>
                  <a:cubicBezTo>
                    <a:pt x="593337" y="71121"/>
                    <a:pt x="496373" y="111867"/>
                    <a:pt x="296681" y="111867"/>
                  </a:cubicBezTo>
                  <a:cubicBezTo>
                    <a:pt x="96976" y="111867"/>
                    <a:pt x="0" y="72726"/>
                    <a:pt x="0" y="23979"/>
                  </a:cubicBezTo>
                  <a:lnTo>
                    <a:pt x="0" y="0"/>
                  </a:lnTo>
                  <a:cubicBezTo>
                    <a:pt x="930" y="47945"/>
                    <a:pt x="128945" y="86049"/>
                    <a:pt x="296681" y="87110"/>
                  </a:cubicBezTo>
                  <a:cubicBezTo>
                    <a:pt x="464416" y="88172"/>
                    <a:pt x="594254" y="47179"/>
                    <a:pt x="593337" y="0"/>
                  </a:cubicBez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 215">
              <a:extLst>
                <a:ext uri="{FF2B5EF4-FFF2-40B4-BE49-F238E27FC236}">
                  <a16:creationId xmlns:a16="http://schemas.microsoft.com/office/drawing/2014/main" id="{57C9519A-C0C9-7ABC-EA1F-5E9EBB0BE8F7}"/>
                </a:ext>
              </a:extLst>
            </p:cNvPr>
            <p:cNvSpPr/>
            <p:nvPr/>
          </p:nvSpPr>
          <p:spPr>
            <a:xfrm>
              <a:off x="10628739" y="2340309"/>
              <a:ext cx="593554" cy="119806"/>
            </a:xfrm>
            <a:custGeom>
              <a:avLst/>
              <a:gdLst>
                <a:gd name="connsiteX0" fmla="*/ 576119 w 593554"/>
                <a:gd name="connsiteY0" fmla="*/ 0 h 119806"/>
                <a:gd name="connsiteX1" fmla="*/ 297705 w 593554"/>
                <a:gd name="connsiteY1" fmla="*/ 85234 h 119806"/>
                <a:gd name="connsiteX2" fmla="*/ 19304 w 593554"/>
                <a:gd name="connsiteY2" fmla="*/ 0 h 119806"/>
                <a:gd name="connsiteX3" fmla="*/ 119 w 593554"/>
                <a:gd name="connsiteY3" fmla="*/ 32165 h 119806"/>
                <a:gd name="connsiteX4" fmla="*/ 296800 w 593554"/>
                <a:gd name="connsiteY4" fmla="*/ 119806 h 119806"/>
                <a:gd name="connsiteX5" fmla="*/ 593456 w 593554"/>
                <a:gd name="connsiteY5" fmla="*/ 32165 h 119806"/>
                <a:gd name="connsiteX6" fmla="*/ 576119 w 593554"/>
                <a:gd name="connsiteY6" fmla="*/ 0 h 11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554" h="119806">
                  <a:moveTo>
                    <a:pt x="576119" y="0"/>
                  </a:moveTo>
                  <a:cubicBezTo>
                    <a:pt x="576119" y="0"/>
                    <a:pt x="593555" y="81579"/>
                    <a:pt x="297705" y="85234"/>
                  </a:cubicBezTo>
                  <a:cubicBezTo>
                    <a:pt x="-550" y="88938"/>
                    <a:pt x="19304" y="0"/>
                    <a:pt x="19304" y="0"/>
                  </a:cubicBezTo>
                  <a:cubicBezTo>
                    <a:pt x="-2721" y="6161"/>
                    <a:pt x="119" y="32165"/>
                    <a:pt x="119" y="32165"/>
                  </a:cubicBezTo>
                  <a:cubicBezTo>
                    <a:pt x="1050" y="80406"/>
                    <a:pt x="131930" y="119806"/>
                    <a:pt x="296800" y="119806"/>
                  </a:cubicBezTo>
                  <a:cubicBezTo>
                    <a:pt x="461659" y="119806"/>
                    <a:pt x="592551" y="79603"/>
                    <a:pt x="593456" y="32165"/>
                  </a:cubicBezTo>
                  <a:cubicBezTo>
                    <a:pt x="593456" y="32165"/>
                    <a:pt x="595924" y="4272"/>
                    <a:pt x="576119" y="0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 216">
              <a:extLst>
                <a:ext uri="{FF2B5EF4-FFF2-40B4-BE49-F238E27FC236}">
                  <a16:creationId xmlns:a16="http://schemas.microsoft.com/office/drawing/2014/main" id="{78CA4B8B-BA7B-F9F3-00D1-A40A8966E364}"/>
                </a:ext>
              </a:extLst>
            </p:cNvPr>
            <p:cNvSpPr/>
            <p:nvPr/>
          </p:nvSpPr>
          <p:spPr>
            <a:xfrm>
              <a:off x="10628739" y="2340309"/>
              <a:ext cx="593554" cy="119806"/>
            </a:xfrm>
            <a:custGeom>
              <a:avLst/>
              <a:gdLst>
                <a:gd name="connsiteX0" fmla="*/ 576119 w 593554"/>
                <a:gd name="connsiteY0" fmla="*/ 0 h 119806"/>
                <a:gd name="connsiteX1" fmla="*/ 297705 w 593554"/>
                <a:gd name="connsiteY1" fmla="*/ 85234 h 119806"/>
                <a:gd name="connsiteX2" fmla="*/ 19304 w 593554"/>
                <a:gd name="connsiteY2" fmla="*/ 0 h 119806"/>
                <a:gd name="connsiteX3" fmla="*/ 119 w 593554"/>
                <a:gd name="connsiteY3" fmla="*/ 32165 h 119806"/>
                <a:gd name="connsiteX4" fmla="*/ 296800 w 593554"/>
                <a:gd name="connsiteY4" fmla="*/ 119806 h 119806"/>
                <a:gd name="connsiteX5" fmla="*/ 593456 w 593554"/>
                <a:gd name="connsiteY5" fmla="*/ 32165 h 119806"/>
                <a:gd name="connsiteX6" fmla="*/ 576119 w 593554"/>
                <a:gd name="connsiteY6" fmla="*/ 0 h 11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554" h="119806">
                  <a:moveTo>
                    <a:pt x="576119" y="0"/>
                  </a:moveTo>
                  <a:cubicBezTo>
                    <a:pt x="576119" y="0"/>
                    <a:pt x="593555" y="81579"/>
                    <a:pt x="297705" y="85234"/>
                  </a:cubicBezTo>
                  <a:cubicBezTo>
                    <a:pt x="-550" y="88938"/>
                    <a:pt x="19304" y="0"/>
                    <a:pt x="19304" y="0"/>
                  </a:cubicBezTo>
                  <a:cubicBezTo>
                    <a:pt x="-2721" y="6161"/>
                    <a:pt x="119" y="32165"/>
                    <a:pt x="119" y="32165"/>
                  </a:cubicBezTo>
                  <a:cubicBezTo>
                    <a:pt x="1050" y="80406"/>
                    <a:pt x="131930" y="119806"/>
                    <a:pt x="296800" y="119806"/>
                  </a:cubicBezTo>
                  <a:cubicBezTo>
                    <a:pt x="461659" y="119806"/>
                    <a:pt x="592551" y="79603"/>
                    <a:pt x="593456" y="32165"/>
                  </a:cubicBezTo>
                  <a:cubicBezTo>
                    <a:pt x="593456" y="32165"/>
                    <a:pt x="595924" y="4272"/>
                    <a:pt x="576119" y="0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 217">
              <a:extLst>
                <a:ext uri="{FF2B5EF4-FFF2-40B4-BE49-F238E27FC236}">
                  <a16:creationId xmlns:a16="http://schemas.microsoft.com/office/drawing/2014/main" id="{0F8D91F1-1B51-B0B0-F07C-6B4136BA7963}"/>
                </a:ext>
              </a:extLst>
            </p:cNvPr>
            <p:cNvSpPr/>
            <p:nvPr/>
          </p:nvSpPr>
          <p:spPr>
            <a:xfrm>
              <a:off x="10628846" y="2564005"/>
              <a:ext cx="593341" cy="111879"/>
            </a:xfrm>
            <a:custGeom>
              <a:avLst/>
              <a:gdLst>
                <a:gd name="connsiteX0" fmla="*/ 593337 w 593341"/>
                <a:gd name="connsiteY0" fmla="*/ 0 h 111879"/>
                <a:gd name="connsiteX1" fmla="*/ 593337 w 593341"/>
                <a:gd name="connsiteY1" fmla="*/ 23979 h 111879"/>
                <a:gd name="connsiteX2" fmla="*/ 296681 w 593341"/>
                <a:gd name="connsiteY2" fmla="*/ 111879 h 111879"/>
                <a:gd name="connsiteX3" fmla="*/ 0 w 593341"/>
                <a:gd name="connsiteY3" fmla="*/ 23979 h 111879"/>
                <a:gd name="connsiteX4" fmla="*/ 0 w 593341"/>
                <a:gd name="connsiteY4" fmla="*/ 0 h 111879"/>
                <a:gd name="connsiteX5" fmla="*/ 296681 w 593341"/>
                <a:gd name="connsiteY5" fmla="*/ 87110 h 111879"/>
                <a:gd name="connsiteX6" fmla="*/ 593337 w 593341"/>
                <a:gd name="connsiteY6" fmla="*/ 0 h 1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341" h="111879">
                  <a:moveTo>
                    <a:pt x="593337" y="0"/>
                  </a:moveTo>
                  <a:lnTo>
                    <a:pt x="593337" y="23979"/>
                  </a:lnTo>
                  <a:cubicBezTo>
                    <a:pt x="593337" y="71121"/>
                    <a:pt x="496373" y="111879"/>
                    <a:pt x="296681" y="111879"/>
                  </a:cubicBezTo>
                  <a:cubicBezTo>
                    <a:pt x="96976" y="111879"/>
                    <a:pt x="0" y="72726"/>
                    <a:pt x="0" y="23979"/>
                  </a:cubicBezTo>
                  <a:lnTo>
                    <a:pt x="0" y="0"/>
                  </a:lnTo>
                  <a:cubicBezTo>
                    <a:pt x="930" y="47945"/>
                    <a:pt x="128945" y="86049"/>
                    <a:pt x="296681" y="87110"/>
                  </a:cubicBezTo>
                  <a:cubicBezTo>
                    <a:pt x="464416" y="88172"/>
                    <a:pt x="594254" y="47179"/>
                    <a:pt x="593337" y="0"/>
                  </a:cubicBezTo>
                </a:path>
              </a:pathLst>
            </a:custGeom>
            <a:solidFill>
              <a:srgbClr val="C8C8CC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 218">
              <a:extLst>
                <a:ext uri="{FF2B5EF4-FFF2-40B4-BE49-F238E27FC236}">
                  <a16:creationId xmlns:a16="http://schemas.microsoft.com/office/drawing/2014/main" id="{0DF29D7C-AA9C-D86B-C320-E1FFD5F6AED7}"/>
                </a:ext>
              </a:extLst>
            </p:cNvPr>
            <p:cNvSpPr/>
            <p:nvPr/>
          </p:nvSpPr>
          <p:spPr>
            <a:xfrm>
              <a:off x="10628846" y="2564005"/>
              <a:ext cx="593341" cy="111879"/>
            </a:xfrm>
            <a:custGeom>
              <a:avLst/>
              <a:gdLst>
                <a:gd name="connsiteX0" fmla="*/ 593337 w 593341"/>
                <a:gd name="connsiteY0" fmla="*/ 0 h 111879"/>
                <a:gd name="connsiteX1" fmla="*/ 593337 w 593341"/>
                <a:gd name="connsiteY1" fmla="*/ 23979 h 111879"/>
                <a:gd name="connsiteX2" fmla="*/ 296681 w 593341"/>
                <a:gd name="connsiteY2" fmla="*/ 111879 h 111879"/>
                <a:gd name="connsiteX3" fmla="*/ 0 w 593341"/>
                <a:gd name="connsiteY3" fmla="*/ 23979 h 111879"/>
                <a:gd name="connsiteX4" fmla="*/ 0 w 593341"/>
                <a:gd name="connsiteY4" fmla="*/ 0 h 111879"/>
                <a:gd name="connsiteX5" fmla="*/ 296681 w 593341"/>
                <a:gd name="connsiteY5" fmla="*/ 87110 h 111879"/>
                <a:gd name="connsiteX6" fmla="*/ 593337 w 593341"/>
                <a:gd name="connsiteY6" fmla="*/ 0 h 1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341" h="111879">
                  <a:moveTo>
                    <a:pt x="593337" y="0"/>
                  </a:moveTo>
                  <a:lnTo>
                    <a:pt x="593337" y="23979"/>
                  </a:lnTo>
                  <a:cubicBezTo>
                    <a:pt x="593337" y="71121"/>
                    <a:pt x="496373" y="111879"/>
                    <a:pt x="296681" y="111879"/>
                  </a:cubicBezTo>
                  <a:cubicBezTo>
                    <a:pt x="96976" y="111879"/>
                    <a:pt x="0" y="72726"/>
                    <a:pt x="0" y="23979"/>
                  </a:cubicBezTo>
                  <a:lnTo>
                    <a:pt x="0" y="0"/>
                  </a:lnTo>
                  <a:cubicBezTo>
                    <a:pt x="930" y="47945"/>
                    <a:pt x="128945" y="86049"/>
                    <a:pt x="296681" y="87110"/>
                  </a:cubicBezTo>
                  <a:cubicBezTo>
                    <a:pt x="464416" y="88172"/>
                    <a:pt x="594254" y="47179"/>
                    <a:pt x="593337" y="0"/>
                  </a:cubicBez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 219">
              <a:extLst>
                <a:ext uri="{FF2B5EF4-FFF2-40B4-BE49-F238E27FC236}">
                  <a16:creationId xmlns:a16="http://schemas.microsoft.com/office/drawing/2014/main" id="{68756FEF-D16E-EA3C-E1EC-550A7B365EB7}"/>
                </a:ext>
              </a:extLst>
            </p:cNvPr>
            <p:cNvSpPr/>
            <p:nvPr/>
          </p:nvSpPr>
          <p:spPr>
            <a:xfrm>
              <a:off x="10628739" y="2536100"/>
              <a:ext cx="593554" cy="119806"/>
            </a:xfrm>
            <a:custGeom>
              <a:avLst/>
              <a:gdLst>
                <a:gd name="connsiteX0" fmla="*/ 576119 w 593554"/>
                <a:gd name="connsiteY0" fmla="*/ 0 h 119806"/>
                <a:gd name="connsiteX1" fmla="*/ 297705 w 593554"/>
                <a:gd name="connsiteY1" fmla="*/ 85234 h 119806"/>
                <a:gd name="connsiteX2" fmla="*/ 19304 w 593554"/>
                <a:gd name="connsiteY2" fmla="*/ 0 h 119806"/>
                <a:gd name="connsiteX3" fmla="*/ 119 w 593554"/>
                <a:gd name="connsiteY3" fmla="*/ 32165 h 119806"/>
                <a:gd name="connsiteX4" fmla="*/ 296800 w 593554"/>
                <a:gd name="connsiteY4" fmla="*/ 119806 h 119806"/>
                <a:gd name="connsiteX5" fmla="*/ 593456 w 593554"/>
                <a:gd name="connsiteY5" fmla="*/ 32165 h 119806"/>
                <a:gd name="connsiteX6" fmla="*/ 576119 w 593554"/>
                <a:gd name="connsiteY6" fmla="*/ 0 h 11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554" h="119806">
                  <a:moveTo>
                    <a:pt x="576119" y="0"/>
                  </a:moveTo>
                  <a:cubicBezTo>
                    <a:pt x="576119" y="0"/>
                    <a:pt x="593555" y="81579"/>
                    <a:pt x="297705" y="85234"/>
                  </a:cubicBezTo>
                  <a:cubicBezTo>
                    <a:pt x="-550" y="88938"/>
                    <a:pt x="19304" y="0"/>
                    <a:pt x="19304" y="0"/>
                  </a:cubicBezTo>
                  <a:cubicBezTo>
                    <a:pt x="-2721" y="6161"/>
                    <a:pt x="119" y="32165"/>
                    <a:pt x="119" y="32165"/>
                  </a:cubicBezTo>
                  <a:cubicBezTo>
                    <a:pt x="1050" y="80406"/>
                    <a:pt x="131930" y="119806"/>
                    <a:pt x="296800" y="119806"/>
                  </a:cubicBezTo>
                  <a:cubicBezTo>
                    <a:pt x="461659" y="119806"/>
                    <a:pt x="592551" y="79603"/>
                    <a:pt x="593456" y="32165"/>
                  </a:cubicBezTo>
                  <a:cubicBezTo>
                    <a:pt x="593456" y="32152"/>
                    <a:pt x="595924" y="4272"/>
                    <a:pt x="576119" y="0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 220">
              <a:extLst>
                <a:ext uri="{FF2B5EF4-FFF2-40B4-BE49-F238E27FC236}">
                  <a16:creationId xmlns:a16="http://schemas.microsoft.com/office/drawing/2014/main" id="{824D9873-3378-B1E0-188F-F6842104EF66}"/>
                </a:ext>
              </a:extLst>
            </p:cNvPr>
            <p:cNvSpPr/>
            <p:nvPr/>
          </p:nvSpPr>
          <p:spPr>
            <a:xfrm>
              <a:off x="10628739" y="2536100"/>
              <a:ext cx="593554" cy="119806"/>
            </a:xfrm>
            <a:custGeom>
              <a:avLst/>
              <a:gdLst>
                <a:gd name="connsiteX0" fmla="*/ 576119 w 593554"/>
                <a:gd name="connsiteY0" fmla="*/ 0 h 119806"/>
                <a:gd name="connsiteX1" fmla="*/ 297705 w 593554"/>
                <a:gd name="connsiteY1" fmla="*/ 85234 h 119806"/>
                <a:gd name="connsiteX2" fmla="*/ 19304 w 593554"/>
                <a:gd name="connsiteY2" fmla="*/ 0 h 119806"/>
                <a:gd name="connsiteX3" fmla="*/ 119 w 593554"/>
                <a:gd name="connsiteY3" fmla="*/ 32165 h 119806"/>
                <a:gd name="connsiteX4" fmla="*/ 296800 w 593554"/>
                <a:gd name="connsiteY4" fmla="*/ 119806 h 119806"/>
                <a:gd name="connsiteX5" fmla="*/ 593456 w 593554"/>
                <a:gd name="connsiteY5" fmla="*/ 32165 h 119806"/>
                <a:gd name="connsiteX6" fmla="*/ 576119 w 593554"/>
                <a:gd name="connsiteY6" fmla="*/ 0 h 11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554" h="119806">
                  <a:moveTo>
                    <a:pt x="576119" y="0"/>
                  </a:moveTo>
                  <a:cubicBezTo>
                    <a:pt x="576119" y="0"/>
                    <a:pt x="593555" y="81579"/>
                    <a:pt x="297705" y="85234"/>
                  </a:cubicBezTo>
                  <a:cubicBezTo>
                    <a:pt x="-550" y="88938"/>
                    <a:pt x="19304" y="0"/>
                    <a:pt x="19304" y="0"/>
                  </a:cubicBezTo>
                  <a:cubicBezTo>
                    <a:pt x="-2721" y="6161"/>
                    <a:pt x="119" y="32165"/>
                    <a:pt x="119" y="32165"/>
                  </a:cubicBezTo>
                  <a:cubicBezTo>
                    <a:pt x="1050" y="80406"/>
                    <a:pt x="131930" y="119806"/>
                    <a:pt x="296800" y="119806"/>
                  </a:cubicBezTo>
                  <a:cubicBezTo>
                    <a:pt x="461659" y="119806"/>
                    <a:pt x="592551" y="79603"/>
                    <a:pt x="593456" y="32165"/>
                  </a:cubicBezTo>
                  <a:cubicBezTo>
                    <a:pt x="593456" y="32152"/>
                    <a:pt x="595924" y="4272"/>
                    <a:pt x="576119" y="0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 221">
              <a:extLst>
                <a:ext uri="{FF2B5EF4-FFF2-40B4-BE49-F238E27FC236}">
                  <a16:creationId xmlns:a16="http://schemas.microsoft.com/office/drawing/2014/main" id="{12F0A5A8-AD16-5A2B-DF34-6B20CC1BC646}"/>
                </a:ext>
              </a:extLst>
            </p:cNvPr>
            <p:cNvSpPr/>
            <p:nvPr/>
          </p:nvSpPr>
          <p:spPr>
            <a:xfrm>
              <a:off x="11186108" y="2435186"/>
              <a:ext cx="198812" cy="69354"/>
            </a:xfrm>
            <a:custGeom>
              <a:avLst/>
              <a:gdLst>
                <a:gd name="connsiteX0" fmla="*/ 198812 w 198812"/>
                <a:gd name="connsiteY0" fmla="*/ 0 h 69354"/>
                <a:gd name="connsiteX1" fmla="*/ 15637 w 198812"/>
                <a:gd name="connsiteY1" fmla="*/ 0 h 69354"/>
                <a:gd name="connsiteX2" fmla="*/ 15637 w 198812"/>
                <a:gd name="connsiteY2" fmla="*/ 667 h 69354"/>
                <a:gd name="connsiteX3" fmla="*/ 0 w 198812"/>
                <a:gd name="connsiteY3" fmla="*/ 35005 h 69354"/>
                <a:gd name="connsiteX4" fmla="*/ 15637 w 198812"/>
                <a:gd name="connsiteY4" fmla="*/ 69355 h 69354"/>
                <a:gd name="connsiteX5" fmla="*/ 18564 w 198812"/>
                <a:gd name="connsiteY5" fmla="*/ 68701 h 69354"/>
                <a:gd name="connsiteX6" fmla="*/ 198812 w 198812"/>
                <a:gd name="connsiteY6" fmla="*/ 68701 h 69354"/>
                <a:gd name="connsiteX7" fmla="*/ 198812 w 198812"/>
                <a:gd name="connsiteY7" fmla="*/ 0 h 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812" h="69354">
                  <a:moveTo>
                    <a:pt x="198812" y="0"/>
                  </a:moveTo>
                  <a:lnTo>
                    <a:pt x="15637" y="0"/>
                  </a:lnTo>
                  <a:lnTo>
                    <a:pt x="15637" y="667"/>
                  </a:lnTo>
                  <a:cubicBezTo>
                    <a:pt x="7366" y="667"/>
                    <a:pt x="0" y="15854"/>
                    <a:pt x="0" y="35005"/>
                  </a:cubicBezTo>
                  <a:cubicBezTo>
                    <a:pt x="0" y="54155"/>
                    <a:pt x="7366" y="69355"/>
                    <a:pt x="15637" y="69355"/>
                  </a:cubicBezTo>
                  <a:cubicBezTo>
                    <a:pt x="16642" y="69355"/>
                    <a:pt x="17621" y="69120"/>
                    <a:pt x="18564" y="68701"/>
                  </a:cubicBezTo>
                  <a:lnTo>
                    <a:pt x="198812" y="68701"/>
                  </a:lnTo>
                  <a:lnTo>
                    <a:pt x="198812" y="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 222">
              <a:extLst>
                <a:ext uri="{FF2B5EF4-FFF2-40B4-BE49-F238E27FC236}">
                  <a16:creationId xmlns:a16="http://schemas.microsoft.com/office/drawing/2014/main" id="{0E8472E5-9FD3-E2C2-FD48-84FD51DE1FB7}"/>
                </a:ext>
              </a:extLst>
            </p:cNvPr>
            <p:cNvSpPr/>
            <p:nvPr/>
          </p:nvSpPr>
          <p:spPr>
            <a:xfrm>
              <a:off x="11186108" y="2435186"/>
              <a:ext cx="198812" cy="69354"/>
            </a:xfrm>
            <a:custGeom>
              <a:avLst/>
              <a:gdLst>
                <a:gd name="connsiteX0" fmla="*/ 198812 w 198812"/>
                <a:gd name="connsiteY0" fmla="*/ 0 h 69354"/>
                <a:gd name="connsiteX1" fmla="*/ 15637 w 198812"/>
                <a:gd name="connsiteY1" fmla="*/ 0 h 69354"/>
                <a:gd name="connsiteX2" fmla="*/ 15637 w 198812"/>
                <a:gd name="connsiteY2" fmla="*/ 667 h 69354"/>
                <a:gd name="connsiteX3" fmla="*/ 0 w 198812"/>
                <a:gd name="connsiteY3" fmla="*/ 35005 h 69354"/>
                <a:gd name="connsiteX4" fmla="*/ 15637 w 198812"/>
                <a:gd name="connsiteY4" fmla="*/ 69355 h 69354"/>
                <a:gd name="connsiteX5" fmla="*/ 18564 w 198812"/>
                <a:gd name="connsiteY5" fmla="*/ 68701 h 69354"/>
                <a:gd name="connsiteX6" fmla="*/ 198812 w 198812"/>
                <a:gd name="connsiteY6" fmla="*/ 68701 h 69354"/>
                <a:gd name="connsiteX7" fmla="*/ 198812 w 198812"/>
                <a:gd name="connsiteY7" fmla="*/ 0 h 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812" h="69354">
                  <a:moveTo>
                    <a:pt x="198812" y="0"/>
                  </a:moveTo>
                  <a:lnTo>
                    <a:pt x="15637" y="0"/>
                  </a:lnTo>
                  <a:lnTo>
                    <a:pt x="15637" y="667"/>
                  </a:lnTo>
                  <a:cubicBezTo>
                    <a:pt x="7366" y="667"/>
                    <a:pt x="0" y="15854"/>
                    <a:pt x="0" y="35005"/>
                  </a:cubicBezTo>
                  <a:cubicBezTo>
                    <a:pt x="0" y="54155"/>
                    <a:pt x="7366" y="69355"/>
                    <a:pt x="15637" y="69355"/>
                  </a:cubicBezTo>
                  <a:cubicBezTo>
                    <a:pt x="16642" y="69355"/>
                    <a:pt x="17621" y="69120"/>
                    <a:pt x="18564" y="68701"/>
                  </a:cubicBezTo>
                  <a:lnTo>
                    <a:pt x="198812" y="68701"/>
                  </a:lnTo>
                  <a:lnTo>
                    <a:pt x="198812" y="0"/>
                  </a:lnTo>
                  <a:close/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 223">
              <a:extLst>
                <a:ext uri="{FF2B5EF4-FFF2-40B4-BE49-F238E27FC236}">
                  <a16:creationId xmlns:a16="http://schemas.microsoft.com/office/drawing/2014/main" id="{597C49D8-9AC5-7C14-43E0-11E2C2FE9C55}"/>
                </a:ext>
              </a:extLst>
            </p:cNvPr>
            <p:cNvSpPr/>
            <p:nvPr/>
          </p:nvSpPr>
          <p:spPr>
            <a:xfrm>
              <a:off x="11186108" y="2435186"/>
              <a:ext cx="198812" cy="69354"/>
            </a:xfrm>
            <a:custGeom>
              <a:avLst/>
              <a:gdLst>
                <a:gd name="connsiteX0" fmla="*/ 198812 w 198812"/>
                <a:gd name="connsiteY0" fmla="*/ 0 h 69354"/>
                <a:gd name="connsiteX1" fmla="*/ 15637 w 198812"/>
                <a:gd name="connsiteY1" fmla="*/ 667 h 69354"/>
                <a:gd name="connsiteX2" fmla="*/ 0 w 198812"/>
                <a:gd name="connsiteY2" fmla="*/ 35005 h 69354"/>
                <a:gd name="connsiteX3" fmla="*/ 15637 w 198812"/>
                <a:gd name="connsiteY3" fmla="*/ 69355 h 69354"/>
                <a:gd name="connsiteX4" fmla="*/ 198812 w 198812"/>
                <a:gd name="connsiteY4" fmla="*/ 68701 h 69354"/>
                <a:gd name="connsiteX5" fmla="*/ 198812 w 198812"/>
                <a:gd name="connsiteY5" fmla="*/ 0 h 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812" h="69354">
                  <a:moveTo>
                    <a:pt x="198812" y="0"/>
                  </a:moveTo>
                  <a:lnTo>
                    <a:pt x="15637" y="667"/>
                  </a:lnTo>
                  <a:cubicBezTo>
                    <a:pt x="7366" y="667"/>
                    <a:pt x="0" y="15854"/>
                    <a:pt x="0" y="35005"/>
                  </a:cubicBezTo>
                  <a:cubicBezTo>
                    <a:pt x="0" y="54155"/>
                    <a:pt x="7366" y="69355"/>
                    <a:pt x="15637" y="69355"/>
                  </a:cubicBezTo>
                  <a:cubicBezTo>
                    <a:pt x="16642" y="69355"/>
                    <a:pt x="198812" y="68701"/>
                    <a:pt x="198812" y="68701"/>
                  </a:cubicBezTo>
                  <a:lnTo>
                    <a:pt x="198812" y="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 224">
              <a:extLst>
                <a:ext uri="{FF2B5EF4-FFF2-40B4-BE49-F238E27FC236}">
                  <a16:creationId xmlns:a16="http://schemas.microsoft.com/office/drawing/2014/main" id="{D2D25B31-B728-29F0-B86E-4B3694F11348}"/>
                </a:ext>
              </a:extLst>
            </p:cNvPr>
            <p:cNvSpPr/>
            <p:nvPr/>
          </p:nvSpPr>
          <p:spPr>
            <a:xfrm>
              <a:off x="11186108" y="2435186"/>
              <a:ext cx="198812" cy="69354"/>
            </a:xfrm>
            <a:custGeom>
              <a:avLst/>
              <a:gdLst>
                <a:gd name="connsiteX0" fmla="*/ 198812 w 198812"/>
                <a:gd name="connsiteY0" fmla="*/ 0 h 69354"/>
                <a:gd name="connsiteX1" fmla="*/ 15637 w 198812"/>
                <a:gd name="connsiteY1" fmla="*/ 667 h 69354"/>
                <a:gd name="connsiteX2" fmla="*/ 0 w 198812"/>
                <a:gd name="connsiteY2" fmla="*/ 35005 h 69354"/>
                <a:gd name="connsiteX3" fmla="*/ 15637 w 198812"/>
                <a:gd name="connsiteY3" fmla="*/ 69355 h 69354"/>
                <a:gd name="connsiteX4" fmla="*/ 198812 w 198812"/>
                <a:gd name="connsiteY4" fmla="*/ 68701 h 69354"/>
                <a:gd name="connsiteX5" fmla="*/ 198812 w 198812"/>
                <a:gd name="connsiteY5" fmla="*/ 0 h 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812" h="69354">
                  <a:moveTo>
                    <a:pt x="198812" y="0"/>
                  </a:moveTo>
                  <a:lnTo>
                    <a:pt x="15637" y="667"/>
                  </a:lnTo>
                  <a:cubicBezTo>
                    <a:pt x="7366" y="667"/>
                    <a:pt x="0" y="15854"/>
                    <a:pt x="0" y="35005"/>
                  </a:cubicBezTo>
                  <a:cubicBezTo>
                    <a:pt x="0" y="54155"/>
                    <a:pt x="7366" y="69355"/>
                    <a:pt x="15637" y="69355"/>
                  </a:cubicBezTo>
                  <a:cubicBezTo>
                    <a:pt x="16642" y="69355"/>
                    <a:pt x="198812" y="68701"/>
                    <a:pt x="198812" y="68701"/>
                  </a:cubicBezTo>
                  <a:lnTo>
                    <a:pt x="198812" y="0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 225">
              <a:extLst>
                <a:ext uri="{FF2B5EF4-FFF2-40B4-BE49-F238E27FC236}">
                  <a16:creationId xmlns:a16="http://schemas.microsoft.com/office/drawing/2014/main" id="{3954268E-C7B4-77DD-4711-C2A7545C250D}"/>
                </a:ext>
              </a:extLst>
            </p:cNvPr>
            <p:cNvSpPr/>
            <p:nvPr/>
          </p:nvSpPr>
          <p:spPr>
            <a:xfrm>
              <a:off x="11356101" y="2516431"/>
              <a:ext cx="29724" cy="25398"/>
            </a:xfrm>
            <a:custGeom>
              <a:avLst/>
              <a:gdLst>
                <a:gd name="connsiteX0" fmla="*/ 29725 w 29724"/>
                <a:gd name="connsiteY0" fmla="*/ 12693 h 25398"/>
                <a:gd name="connsiteX1" fmla="*/ 14868 w 29724"/>
                <a:gd name="connsiteY1" fmla="*/ 25398 h 25398"/>
                <a:gd name="connsiteX2" fmla="*/ 0 w 29724"/>
                <a:gd name="connsiteY2" fmla="*/ 12693 h 25398"/>
                <a:gd name="connsiteX3" fmla="*/ 14868 w 29724"/>
                <a:gd name="connsiteY3" fmla="*/ 0 h 25398"/>
                <a:gd name="connsiteX4" fmla="*/ 29725 w 29724"/>
                <a:gd name="connsiteY4" fmla="*/ 12693 h 2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24" h="25398">
                  <a:moveTo>
                    <a:pt x="29725" y="12693"/>
                  </a:moveTo>
                  <a:cubicBezTo>
                    <a:pt x="29725" y="19472"/>
                    <a:pt x="22792" y="25398"/>
                    <a:pt x="14868" y="25398"/>
                  </a:cubicBezTo>
                  <a:cubicBezTo>
                    <a:pt x="6945" y="25398"/>
                    <a:pt x="0" y="19472"/>
                    <a:pt x="0" y="12693"/>
                  </a:cubicBezTo>
                  <a:cubicBezTo>
                    <a:pt x="0" y="5914"/>
                    <a:pt x="6945" y="0"/>
                    <a:pt x="14868" y="0"/>
                  </a:cubicBezTo>
                  <a:cubicBezTo>
                    <a:pt x="22792" y="0"/>
                    <a:pt x="29725" y="5914"/>
                    <a:pt x="29725" y="12693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 226">
              <a:extLst>
                <a:ext uri="{FF2B5EF4-FFF2-40B4-BE49-F238E27FC236}">
                  <a16:creationId xmlns:a16="http://schemas.microsoft.com/office/drawing/2014/main" id="{B9074096-5F78-BDC6-ECB6-1D4D7104FA16}"/>
                </a:ext>
              </a:extLst>
            </p:cNvPr>
            <p:cNvSpPr/>
            <p:nvPr/>
          </p:nvSpPr>
          <p:spPr>
            <a:xfrm>
              <a:off x="11356101" y="2516431"/>
              <a:ext cx="29724" cy="25398"/>
            </a:xfrm>
            <a:custGeom>
              <a:avLst/>
              <a:gdLst>
                <a:gd name="connsiteX0" fmla="*/ 29725 w 29724"/>
                <a:gd name="connsiteY0" fmla="*/ 12693 h 25398"/>
                <a:gd name="connsiteX1" fmla="*/ 14868 w 29724"/>
                <a:gd name="connsiteY1" fmla="*/ 25398 h 25398"/>
                <a:gd name="connsiteX2" fmla="*/ 0 w 29724"/>
                <a:gd name="connsiteY2" fmla="*/ 12693 h 25398"/>
                <a:gd name="connsiteX3" fmla="*/ 14868 w 29724"/>
                <a:gd name="connsiteY3" fmla="*/ 0 h 25398"/>
                <a:gd name="connsiteX4" fmla="*/ 29725 w 29724"/>
                <a:gd name="connsiteY4" fmla="*/ 12693 h 2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24" h="25398">
                  <a:moveTo>
                    <a:pt x="29725" y="12693"/>
                  </a:moveTo>
                  <a:cubicBezTo>
                    <a:pt x="29725" y="19472"/>
                    <a:pt x="22792" y="25398"/>
                    <a:pt x="14868" y="25398"/>
                  </a:cubicBezTo>
                  <a:cubicBezTo>
                    <a:pt x="6945" y="25398"/>
                    <a:pt x="0" y="19472"/>
                    <a:pt x="0" y="12693"/>
                  </a:cubicBezTo>
                  <a:cubicBezTo>
                    <a:pt x="0" y="5914"/>
                    <a:pt x="6945" y="0"/>
                    <a:pt x="14868" y="0"/>
                  </a:cubicBezTo>
                  <a:cubicBezTo>
                    <a:pt x="22792" y="0"/>
                    <a:pt x="29725" y="5914"/>
                    <a:pt x="29725" y="12693"/>
                  </a:cubicBezTo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 227">
              <a:extLst>
                <a:ext uri="{FF2B5EF4-FFF2-40B4-BE49-F238E27FC236}">
                  <a16:creationId xmlns:a16="http://schemas.microsoft.com/office/drawing/2014/main" id="{2BEEAFCB-131D-DCEF-365D-0695C72D3383}"/>
                </a:ext>
              </a:extLst>
            </p:cNvPr>
            <p:cNvSpPr/>
            <p:nvPr/>
          </p:nvSpPr>
          <p:spPr>
            <a:xfrm>
              <a:off x="11357328" y="2517221"/>
              <a:ext cx="27269" cy="23817"/>
            </a:xfrm>
            <a:custGeom>
              <a:avLst/>
              <a:gdLst>
                <a:gd name="connsiteX0" fmla="*/ 27269 w 27269"/>
                <a:gd name="connsiteY0" fmla="*/ 11903 h 23817"/>
                <a:gd name="connsiteX1" fmla="*/ 13641 w 27269"/>
                <a:gd name="connsiteY1" fmla="*/ 23818 h 23817"/>
                <a:gd name="connsiteX2" fmla="*/ 0 w 27269"/>
                <a:gd name="connsiteY2" fmla="*/ 11903 h 23817"/>
                <a:gd name="connsiteX3" fmla="*/ 13641 w 27269"/>
                <a:gd name="connsiteY3" fmla="*/ 0 h 23817"/>
                <a:gd name="connsiteX4" fmla="*/ 27269 w 27269"/>
                <a:gd name="connsiteY4" fmla="*/ 11903 h 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9" h="23817">
                  <a:moveTo>
                    <a:pt x="27269" y="11903"/>
                  </a:moveTo>
                  <a:cubicBezTo>
                    <a:pt x="27269" y="18262"/>
                    <a:pt x="20920" y="23818"/>
                    <a:pt x="13641" y="23818"/>
                  </a:cubicBezTo>
                  <a:cubicBezTo>
                    <a:pt x="6374" y="23818"/>
                    <a:pt x="0" y="18262"/>
                    <a:pt x="0" y="11903"/>
                  </a:cubicBezTo>
                  <a:cubicBezTo>
                    <a:pt x="0" y="5556"/>
                    <a:pt x="6374" y="0"/>
                    <a:pt x="13641" y="0"/>
                  </a:cubicBezTo>
                  <a:cubicBezTo>
                    <a:pt x="20920" y="12"/>
                    <a:pt x="27269" y="5556"/>
                    <a:pt x="27269" y="11903"/>
                  </a:cubicBezTo>
                </a:path>
              </a:pathLst>
            </a:custGeom>
            <a:solidFill>
              <a:srgbClr val="494856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 228">
              <a:extLst>
                <a:ext uri="{FF2B5EF4-FFF2-40B4-BE49-F238E27FC236}">
                  <a16:creationId xmlns:a16="http://schemas.microsoft.com/office/drawing/2014/main" id="{59D2A446-1824-68E2-28CA-57296A0D4CC9}"/>
                </a:ext>
              </a:extLst>
            </p:cNvPr>
            <p:cNvSpPr/>
            <p:nvPr/>
          </p:nvSpPr>
          <p:spPr>
            <a:xfrm>
              <a:off x="11281571" y="2238752"/>
              <a:ext cx="109723" cy="38091"/>
            </a:xfrm>
            <a:custGeom>
              <a:avLst/>
              <a:gdLst>
                <a:gd name="connsiteX0" fmla="*/ 89262 w 109723"/>
                <a:gd name="connsiteY0" fmla="*/ 38091 h 38091"/>
                <a:gd name="connsiteX1" fmla="*/ 20449 w 109723"/>
                <a:gd name="connsiteY1" fmla="*/ 38091 h 38091"/>
                <a:gd name="connsiteX2" fmla="*/ 0 w 109723"/>
                <a:gd name="connsiteY2" fmla="*/ 19867 h 38091"/>
                <a:gd name="connsiteX3" fmla="*/ 0 w 109723"/>
                <a:gd name="connsiteY3" fmla="*/ 18225 h 38091"/>
                <a:gd name="connsiteX4" fmla="*/ 20449 w 109723"/>
                <a:gd name="connsiteY4" fmla="*/ 0 h 38091"/>
                <a:gd name="connsiteX5" fmla="*/ 89262 w 109723"/>
                <a:gd name="connsiteY5" fmla="*/ 0 h 38091"/>
                <a:gd name="connsiteX6" fmla="*/ 109723 w 109723"/>
                <a:gd name="connsiteY6" fmla="*/ 18225 h 38091"/>
                <a:gd name="connsiteX7" fmla="*/ 109723 w 109723"/>
                <a:gd name="connsiteY7" fmla="*/ 19867 h 38091"/>
                <a:gd name="connsiteX8" fmla="*/ 89262 w 109723"/>
                <a:gd name="connsiteY8" fmla="*/ 38091 h 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3" h="38091">
                  <a:moveTo>
                    <a:pt x="89262" y="38091"/>
                  </a:moveTo>
                  <a:lnTo>
                    <a:pt x="20449" y="38091"/>
                  </a:lnTo>
                  <a:cubicBezTo>
                    <a:pt x="9288" y="38091"/>
                    <a:pt x="0" y="29806"/>
                    <a:pt x="0" y="19867"/>
                  </a:cubicBezTo>
                  <a:lnTo>
                    <a:pt x="0" y="18225"/>
                  </a:lnTo>
                  <a:cubicBezTo>
                    <a:pt x="0" y="8285"/>
                    <a:pt x="9288" y="0"/>
                    <a:pt x="20449" y="0"/>
                  </a:cubicBezTo>
                  <a:lnTo>
                    <a:pt x="89262" y="0"/>
                  </a:lnTo>
                  <a:cubicBezTo>
                    <a:pt x="100423" y="0"/>
                    <a:pt x="109723" y="8285"/>
                    <a:pt x="109723" y="18225"/>
                  </a:cubicBezTo>
                  <a:lnTo>
                    <a:pt x="109723" y="19867"/>
                  </a:lnTo>
                  <a:cubicBezTo>
                    <a:pt x="109723" y="29806"/>
                    <a:pt x="100423" y="38091"/>
                    <a:pt x="89262" y="38091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 229">
              <a:extLst>
                <a:ext uri="{FF2B5EF4-FFF2-40B4-BE49-F238E27FC236}">
                  <a16:creationId xmlns:a16="http://schemas.microsoft.com/office/drawing/2014/main" id="{E695D862-BA1C-FE5C-04F9-70F059884309}"/>
                </a:ext>
              </a:extLst>
            </p:cNvPr>
            <p:cNvSpPr/>
            <p:nvPr/>
          </p:nvSpPr>
          <p:spPr>
            <a:xfrm>
              <a:off x="11281571" y="2238752"/>
              <a:ext cx="109723" cy="38091"/>
            </a:xfrm>
            <a:custGeom>
              <a:avLst/>
              <a:gdLst>
                <a:gd name="connsiteX0" fmla="*/ 89262 w 109723"/>
                <a:gd name="connsiteY0" fmla="*/ 38091 h 38091"/>
                <a:gd name="connsiteX1" fmla="*/ 20449 w 109723"/>
                <a:gd name="connsiteY1" fmla="*/ 38091 h 38091"/>
                <a:gd name="connsiteX2" fmla="*/ 0 w 109723"/>
                <a:gd name="connsiteY2" fmla="*/ 19867 h 38091"/>
                <a:gd name="connsiteX3" fmla="*/ 0 w 109723"/>
                <a:gd name="connsiteY3" fmla="*/ 18225 h 38091"/>
                <a:gd name="connsiteX4" fmla="*/ 20449 w 109723"/>
                <a:gd name="connsiteY4" fmla="*/ 0 h 38091"/>
                <a:gd name="connsiteX5" fmla="*/ 89262 w 109723"/>
                <a:gd name="connsiteY5" fmla="*/ 0 h 38091"/>
                <a:gd name="connsiteX6" fmla="*/ 109723 w 109723"/>
                <a:gd name="connsiteY6" fmla="*/ 18225 h 38091"/>
                <a:gd name="connsiteX7" fmla="*/ 109723 w 109723"/>
                <a:gd name="connsiteY7" fmla="*/ 19867 h 38091"/>
                <a:gd name="connsiteX8" fmla="*/ 89262 w 109723"/>
                <a:gd name="connsiteY8" fmla="*/ 38091 h 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3" h="38091">
                  <a:moveTo>
                    <a:pt x="89262" y="38091"/>
                  </a:moveTo>
                  <a:lnTo>
                    <a:pt x="20449" y="38091"/>
                  </a:lnTo>
                  <a:cubicBezTo>
                    <a:pt x="9288" y="38091"/>
                    <a:pt x="0" y="29806"/>
                    <a:pt x="0" y="19867"/>
                  </a:cubicBezTo>
                  <a:lnTo>
                    <a:pt x="0" y="18225"/>
                  </a:lnTo>
                  <a:cubicBezTo>
                    <a:pt x="0" y="8285"/>
                    <a:pt x="9288" y="0"/>
                    <a:pt x="20449" y="0"/>
                  </a:cubicBezTo>
                  <a:lnTo>
                    <a:pt x="89262" y="0"/>
                  </a:lnTo>
                  <a:cubicBezTo>
                    <a:pt x="100423" y="0"/>
                    <a:pt x="109723" y="8285"/>
                    <a:pt x="109723" y="18225"/>
                  </a:cubicBezTo>
                  <a:lnTo>
                    <a:pt x="109723" y="19867"/>
                  </a:lnTo>
                  <a:cubicBezTo>
                    <a:pt x="109723" y="29806"/>
                    <a:pt x="100423" y="38091"/>
                    <a:pt x="89262" y="38091"/>
                  </a:cubicBezTo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 230">
              <a:extLst>
                <a:ext uri="{FF2B5EF4-FFF2-40B4-BE49-F238E27FC236}">
                  <a16:creationId xmlns:a16="http://schemas.microsoft.com/office/drawing/2014/main" id="{849E0BDA-CA63-9124-3090-1A45E8FF1095}"/>
                </a:ext>
              </a:extLst>
            </p:cNvPr>
            <p:cNvSpPr/>
            <p:nvPr/>
          </p:nvSpPr>
          <p:spPr>
            <a:xfrm>
              <a:off x="11281571" y="2238752"/>
              <a:ext cx="109723" cy="38091"/>
            </a:xfrm>
            <a:custGeom>
              <a:avLst/>
              <a:gdLst>
                <a:gd name="connsiteX0" fmla="*/ 89262 w 109723"/>
                <a:gd name="connsiteY0" fmla="*/ 38091 h 38091"/>
                <a:gd name="connsiteX1" fmla="*/ 20449 w 109723"/>
                <a:gd name="connsiteY1" fmla="*/ 38091 h 38091"/>
                <a:gd name="connsiteX2" fmla="*/ 0 w 109723"/>
                <a:gd name="connsiteY2" fmla="*/ 19867 h 38091"/>
                <a:gd name="connsiteX3" fmla="*/ 0 w 109723"/>
                <a:gd name="connsiteY3" fmla="*/ 18225 h 38091"/>
                <a:gd name="connsiteX4" fmla="*/ 20449 w 109723"/>
                <a:gd name="connsiteY4" fmla="*/ 0 h 38091"/>
                <a:gd name="connsiteX5" fmla="*/ 89262 w 109723"/>
                <a:gd name="connsiteY5" fmla="*/ 0 h 38091"/>
                <a:gd name="connsiteX6" fmla="*/ 109723 w 109723"/>
                <a:gd name="connsiteY6" fmla="*/ 18225 h 38091"/>
                <a:gd name="connsiteX7" fmla="*/ 109723 w 109723"/>
                <a:gd name="connsiteY7" fmla="*/ 19867 h 38091"/>
                <a:gd name="connsiteX8" fmla="*/ 89262 w 109723"/>
                <a:gd name="connsiteY8" fmla="*/ 38091 h 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3" h="38091">
                  <a:moveTo>
                    <a:pt x="89262" y="38091"/>
                  </a:moveTo>
                  <a:lnTo>
                    <a:pt x="20449" y="38091"/>
                  </a:lnTo>
                  <a:cubicBezTo>
                    <a:pt x="9288" y="38091"/>
                    <a:pt x="0" y="29806"/>
                    <a:pt x="0" y="19867"/>
                  </a:cubicBezTo>
                  <a:lnTo>
                    <a:pt x="0" y="18225"/>
                  </a:lnTo>
                  <a:cubicBezTo>
                    <a:pt x="0" y="8285"/>
                    <a:pt x="9288" y="0"/>
                    <a:pt x="20449" y="0"/>
                  </a:cubicBezTo>
                  <a:lnTo>
                    <a:pt x="89262" y="0"/>
                  </a:lnTo>
                  <a:cubicBezTo>
                    <a:pt x="100423" y="0"/>
                    <a:pt x="109723" y="8285"/>
                    <a:pt x="109723" y="18225"/>
                  </a:cubicBezTo>
                  <a:lnTo>
                    <a:pt x="109723" y="19867"/>
                  </a:lnTo>
                  <a:cubicBezTo>
                    <a:pt x="109723" y="29806"/>
                    <a:pt x="100423" y="38091"/>
                    <a:pt x="89262" y="38091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 231">
              <a:extLst>
                <a:ext uri="{FF2B5EF4-FFF2-40B4-BE49-F238E27FC236}">
                  <a16:creationId xmlns:a16="http://schemas.microsoft.com/office/drawing/2014/main" id="{F82FA283-1483-3881-1F9E-3F4E1F646C26}"/>
                </a:ext>
              </a:extLst>
            </p:cNvPr>
            <p:cNvSpPr/>
            <p:nvPr/>
          </p:nvSpPr>
          <p:spPr>
            <a:xfrm>
              <a:off x="11281571" y="2238752"/>
              <a:ext cx="109723" cy="38091"/>
            </a:xfrm>
            <a:custGeom>
              <a:avLst/>
              <a:gdLst>
                <a:gd name="connsiteX0" fmla="*/ 89262 w 109723"/>
                <a:gd name="connsiteY0" fmla="*/ 38091 h 38091"/>
                <a:gd name="connsiteX1" fmla="*/ 20449 w 109723"/>
                <a:gd name="connsiteY1" fmla="*/ 38091 h 38091"/>
                <a:gd name="connsiteX2" fmla="*/ 0 w 109723"/>
                <a:gd name="connsiteY2" fmla="*/ 19867 h 38091"/>
                <a:gd name="connsiteX3" fmla="*/ 0 w 109723"/>
                <a:gd name="connsiteY3" fmla="*/ 18225 h 38091"/>
                <a:gd name="connsiteX4" fmla="*/ 20449 w 109723"/>
                <a:gd name="connsiteY4" fmla="*/ 0 h 38091"/>
                <a:gd name="connsiteX5" fmla="*/ 89262 w 109723"/>
                <a:gd name="connsiteY5" fmla="*/ 0 h 38091"/>
                <a:gd name="connsiteX6" fmla="*/ 109723 w 109723"/>
                <a:gd name="connsiteY6" fmla="*/ 18225 h 38091"/>
                <a:gd name="connsiteX7" fmla="*/ 109723 w 109723"/>
                <a:gd name="connsiteY7" fmla="*/ 19867 h 38091"/>
                <a:gd name="connsiteX8" fmla="*/ 89262 w 109723"/>
                <a:gd name="connsiteY8" fmla="*/ 38091 h 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3" h="38091">
                  <a:moveTo>
                    <a:pt x="89262" y="38091"/>
                  </a:moveTo>
                  <a:lnTo>
                    <a:pt x="20449" y="38091"/>
                  </a:lnTo>
                  <a:cubicBezTo>
                    <a:pt x="9288" y="38091"/>
                    <a:pt x="0" y="29806"/>
                    <a:pt x="0" y="19867"/>
                  </a:cubicBezTo>
                  <a:lnTo>
                    <a:pt x="0" y="18225"/>
                  </a:lnTo>
                  <a:cubicBezTo>
                    <a:pt x="0" y="8285"/>
                    <a:pt x="9288" y="0"/>
                    <a:pt x="20449" y="0"/>
                  </a:cubicBezTo>
                  <a:lnTo>
                    <a:pt x="89262" y="0"/>
                  </a:lnTo>
                  <a:cubicBezTo>
                    <a:pt x="100423" y="0"/>
                    <a:pt x="109723" y="8285"/>
                    <a:pt x="109723" y="18225"/>
                  </a:cubicBezTo>
                  <a:lnTo>
                    <a:pt x="109723" y="19867"/>
                  </a:lnTo>
                  <a:cubicBezTo>
                    <a:pt x="109723" y="29806"/>
                    <a:pt x="100423" y="38091"/>
                    <a:pt x="89262" y="38091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 232">
              <a:extLst>
                <a:ext uri="{FF2B5EF4-FFF2-40B4-BE49-F238E27FC236}">
                  <a16:creationId xmlns:a16="http://schemas.microsoft.com/office/drawing/2014/main" id="{4671587E-C228-3458-1502-D2745C115D5E}"/>
                </a:ext>
              </a:extLst>
            </p:cNvPr>
            <p:cNvSpPr/>
            <p:nvPr/>
          </p:nvSpPr>
          <p:spPr>
            <a:xfrm>
              <a:off x="11305095" y="2376807"/>
              <a:ext cx="60739" cy="176134"/>
            </a:xfrm>
            <a:custGeom>
              <a:avLst/>
              <a:gdLst>
                <a:gd name="connsiteX0" fmla="*/ 0 w 60739"/>
                <a:gd name="connsiteY0" fmla="*/ 0 h 176134"/>
                <a:gd name="connsiteX1" fmla="*/ 60740 w 60739"/>
                <a:gd name="connsiteY1" fmla="*/ 0 h 176134"/>
                <a:gd name="connsiteX2" fmla="*/ 60740 w 60739"/>
                <a:gd name="connsiteY2" fmla="*/ 176135 h 176134"/>
                <a:gd name="connsiteX3" fmla="*/ 0 w 60739"/>
                <a:gd name="connsiteY3" fmla="*/ 176135 h 1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39" h="176134">
                  <a:moveTo>
                    <a:pt x="0" y="0"/>
                  </a:moveTo>
                  <a:lnTo>
                    <a:pt x="60740" y="0"/>
                  </a:lnTo>
                  <a:lnTo>
                    <a:pt x="60740" y="176135"/>
                  </a:lnTo>
                  <a:lnTo>
                    <a:pt x="0" y="176135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 233">
              <a:extLst>
                <a:ext uri="{FF2B5EF4-FFF2-40B4-BE49-F238E27FC236}">
                  <a16:creationId xmlns:a16="http://schemas.microsoft.com/office/drawing/2014/main" id="{12F90AE1-C5FA-69FE-061D-3B9C828586B5}"/>
                </a:ext>
              </a:extLst>
            </p:cNvPr>
            <p:cNvSpPr/>
            <p:nvPr/>
          </p:nvSpPr>
          <p:spPr>
            <a:xfrm>
              <a:off x="11305095" y="2376807"/>
              <a:ext cx="60739" cy="176134"/>
            </a:xfrm>
            <a:custGeom>
              <a:avLst/>
              <a:gdLst>
                <a:gd name="connsiteX0" fmla="*/ 0 w 60739"/>
                <a:gd name="connsiteY0" fmla="*/ 0 h 176134"/>
                <a:gd name="connsiteX1" fmla="*/ 60740 w 60739"/>
                <a:gd name="connsiteY1" fmla="*/ 0 h 176134"/>
                <a:gd name="connsiteX2" fmla="*/ 60740 w 60739"/>
                <a:gd name="connsiteY2" fmla="*/ 176135 h 176134"/>
                <a:gd name="connsiteX3" fmla="*/ 0 w 60739"/>
                <a:gd name="connsiteY3" fmla="*/ 176135 h 1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39" h="176134">
                  <a:moveTo>
                    <a:pt x="0" y="0"/>
                  </a:moveTo>
                  <a:lnTo>
                    <a:pt x="60740" y="0"/>
                  </a:lnTo>
                  <a:lnTo>
                    <a:pt x="60740" y="176135"/>
                  </a:lnTo>
                  <a:lnTo>
                    <a:pt x="0" y="176135"/>
                  </a:lnTo>
                  <a:close/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 234">
              <a:extLst>
                <a:ext uri="{FF2B5EF4-FFF2-40B4-BE49-F238E27FC236}">
                  <a16:creationId xmlns:a16="http://schemas.microsoft.com/office/drawing/2014/main" id="{C7F1579F-D395-94EF-0952-978525D58C79}"/>
                </a:ext>
              </a:extLst>
            </p:cNvPr>
            <p:cNvSpPr/>
            <p:nvPr/>
          </p:nvSpPr>
          <p:spPr>
            <a:xfrm>
              <a:off x="11305095" y="2376807"/>
              <a:ext cx="60739" cy="176134"/>
            </a:xfrm>
            <a:custGeom>
              <a:avLst/>
              <a:gdLst>
                <a:gd name="connsiteX0" fmla="*/ 0 w 60739"/>
                <a:gd name="connsiteY0" fmla="*/ 0 h 176134"/>
                <a:gd name="connsiteX1" fmla="*/ 60740 w 60739"/>
                <a:gd name="connsiteY1" fmla="*/ 0 h 176134"/>
                <a:gd name="connsiteX2" fmla="*/ 60740 w 60739"/>
                <a:gd name="connsiteY2" fmla="*/ 176135 h 176134"/>
                <a:gd name="connsiteX3" fmla="*/ 0 w 60739"/>
                <a:gd name="connsiteY3" fmla="*/ 176135 h 1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39" h="176134">
                  <a:moveTo>
                    <a:pt x="0" y="0"/>
                  </a:moveTo>
                  <a:lnTo>
                    <a:pt x="60740" y="0"/>
                  </a:lnTo>
                  <a:lnTo>
                    <a:pt x="60740" y="176135"/>
                  </a:lnTo>
                  <a:lnTo>
                    <a:pt x="0" y="176135"/>
                  </a:lnTo>
                  <a:close/>
                </a:path>
              </a:pathLst>
            </a:custGeom>
            <a:solidFill>
              <a:srgbClr val="C8C8CC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 235">
              <a:extLst>
                <a:ext uri="{FF2B5EF4-FFF2-40B4-BE49-F238E27FC236}">
                  <a16:creationId xmlns:a16="http://schemas.microsoft.com/office/drawing/2014/main" id="{9F334202-FD45-4979-F033-CB337ACB16F4}"/>
                </a:ext>
              </a:extLst>
            </p:cNvPr>
            <p:cNvSpPr/>
            <p:nvPr/>
          </p:nvSpPr>
          <p:spPr>
            <a:xfrm>
              <a:off x="11305095" y="2376807"/>
              <a:ext cx="60739" cy="176134"/>
            </a:xfrm>
            <a:custGeom>
              <a:avLst/>
              <a:gdLst>
                <a:gd name="connsiteX0" fmla="*/ 0 w 60739"/>
                <a:gd name="connsiteY0" fmla="*/ 0 h 176134"/>
                <a:gd name="connsiteX1" fmla="*/ 60740 w 60739"/>
                <a:gd name="connsiteY1" fmla="*/ 0 h 176134"/>
                <a:gd name="connsiteX2" fmla="*/ 60740 w 60739"/>
                <a:gd name="connsiteY2" fmla="*/ 176135 h 176134"/>
                <a:gd name="connsiteX3" fmla="*/ 0 w 60739"/>
                <a:gd name="connsiteY3" fmla="*/ 176135 h 1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39" h="176134">
                  <a:moveTo>
                    <a:pt x="0" y="0"/>
                  </a:moveTo>
                  <a:lnTo>
                    <a:pt x="60740" y="0"/>
                  </a:lnTo>
                  <a:lnTo>
                    <a:pt x="60740" y="176135"/>
                  </a:lnTo>
                  <a:lnTo>
                    <a:pt x="0" y="176135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 236">
              <a:extLst>
                <a:ext uri="{FF2B5EF4-FFF2-40B4-BE49-F238E27FC236}">
                  <a16:creationId xmlns:a16="http://schemas.microsoft.com/office/drawing/2014/main" id="{623EBCBC-E64D-2C12-DC00-8BDF7A242F83}"/>
                </a:ext>
              </a:extLst>
            </p:cNvPr>
            <p:cNvSpPr/>
            <p:nvPr/>
          </p:nvSpPr>
          <p:spPr>
            <a:xfrm>
              <a:off x="11302875" y="2214169"/>
              <a:ext cx="6907" cy="338773"/>
            </a:xfrm>
            <a:custGeom>
              <a:avLst/>
              <a:gdLst>
                <a:gd name="connsiteX0" fmla="*/ 0 w 6907"/>
                <a:gd name="connsiteY0" fmla="*/ 0 h 338773"/>
                <a:gd name="connsiteX1" fmla="*/ 6907 w 6907"/>
                <a:gd name="connsiteY1" fmla="*/ 0 h 338773"/>
                <a:gd name="connsiteX2" fmla="*/ 6907 w 6907"/>
                <a:gd name="connsiteY2" fmla="*/ 338773 h 338773"/>
                <a:gd name="connsiteX3" fmla="*/ 0 w 6907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7" h="338773">
                  <a:moveTo>
                    <a:pt x="0" y="0"/>
                  </a:moveTo>
                  <a:lnTo>
                    <a:pt x="6907" y="0"/>
                  </a:lnTo>
                  <a:lnTo>
                    <a:pt x="6907" y="338773"/>
                  </a:lnTo>
                  <a:lnTo>
                    <a:pt x="0" y="338773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 237">
              <a:extLst>
                <a:ext uri="{FF2B5EF4-FFF2-40B4-BE49-F238E27FC236}">
                  <a16:creationId xmlns:a16="http://schemas.microsoft.com/office/drawing/2014/main" id="{50C66A76-3E5F-8EDB-1B74-FE91F7411C5F}"/>
                </a:ext>
              </a:extLst>
            </p:cNvPr>
            <p:cNvSpPr/>
            <p:nvPr/>
          </p:nvSpPr>
          <p:spPr>
            <a:xfrm>
              <a:off x="11302875" y="2214169"/>
              <a:ext cx="6907" cy="338773"/>
            </a:xfrm>
            <a:custGeom>
              <a:avLst/>
              <a:gdLst>
                <a:gd name="connsiteX0" fmla="*/ 0 w 6907"/>
                <a:gd name="connsiteY0" fmla="*/ 0 h 338773"/>
                <a:gd name="connsiteX1" fmla="*/ 6907 w 6907"/>
                <a:gd name="connsiteY1" fmla="*/ 0 h 338773"/>
                <a:gd name="connsiteX2" fmla="*/ 6907 w 6907"/>
                <a:gd name="connsiteY2" fmla="*/ 338773 h 338773"/>
                <a:gd name="connsiteX3" fmla="*/ 0 w 6907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7" h="338773">
                  <a:moveTo>
                    <a:pt x="0" y="0"/>
                  </a:moveTo>
                  <a:lnTo>
                    <a:pt x="6907" y="0"/>
                  </a:lnTo>
                  <a:lnTo>
                    <a:pt x="6907" y="338773"/>
                  </a:lnTo>
                  <a:lnTo>
                    <a:pt x="0" y="338773"/>
                  </a:lnTo>
                  <a:close/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 238">
              <a:extLst>
                <a:ext uri="{FF2B5EF4-FFF2-40B4-BE49-F238E27FC236}">
                  <a16:creationId xmlns:a16="http://schemas.microsoft.com/office/drawing/2014/main" id="{FBFFD42C-C4D2-B86F-912E-D95F55BE1655}"/>
                </a:ext>
              </a:extLst>
            </p:cNvPr>
            <p:cNvSpPr/>
            <p:nvPr/>
          </p:nvSpPr>
          <p:spPr>
            <a:xfrm>
              <a:off x="11302875" y="2214169"/>
              <a:ext cx="6907" cy="338773"/>
            </a:xfrm>
            <a:custGeom>
              <a:avLst/>
              <a:gdLst>
                <a:gd name="connsiteX0" fmla="*/ 0 w 6907"/>
                <a:gd name="connsiteY0" fmla="*/ 0 h 338773"/>
                <a:gd name="connsiteX1" fmla="*/ 6907 w 6907"/>
                <a:gd name="connsiteY1" fmla="*/ 0 h 338773"/>
                <a:gd name="connsiteX2" fmla="*/ 6907 w 6907"/>
                <a:gd name="connsiteY2" fmla="*/ 338773 h 338773"/>
                <a:gd name="connsiteX3" fmla="*/ 0 w 6907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7" h="338773">
                  <a:moveTo>
                    <a:pt x="0" y="0"/>
                  </a:moveTo>
                  <a:lnTo>
                    <a:pt x="6907" y="0"/>
                  </a:lnTo>
                  <a:lnTo>
                    <a:pt x="6907" y="338773"/>
                  </a:lnTo>
                  <a:lnTo>
                    <a:pt x="0" y="338773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 239">
              <a:extLst>
                <a:ext uri="{FF2B5EF4-FFF2-40B4-BE49-F238E27FC236}">
                  <a16:creationId xmlns:a16="http://schemas.microsoft.com/office/drawing/2014/main" id="{6C6CDBDB-DFCC-43BA-C989-08DED5B7B117}"/>
                </a:ext>
              </a:extLst>
            </p:cNvPr>
            <p:cNvSpPr/>
            <p:nvPr/>
          </p:nvSpPr>
          <p:spPr>
            <a:xfrm>
              <a:off x="11302875" y="2214169"/>
              <a:ext cx="6907" cy="338773"/>
            </a:xfrm>
            <a:custGeom>
              <a:avLst/>
              <a:gdLst>
                <a:gd name="connsiteX0" fmla="*/ 0 w 6907"/>
                <a:gd name="connsiteY0" fmla="*/ 0 h 338773"/>
                <a:gd name="connsiteX1" fmla="*/ 6907 w 6907"/>
                <a:gd name="connsiteY1" fmla="*/ 0 h 338773"/>
                <a:gd name="connsiteX2" fmla="*/ 6907 w 6907"/>
                <a:gd name="connsiteY2" fmla="*/ 338773 h 338773"/>
                <a:gd name="connsiteX3" fmla="*/ 0 w 6907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7" h="338773">
                  <a:moveTo>
                    <a:pt x="0" y="0"/>
                  </a:moveTo>
                  <a:lnTo>
                    <a:pt x="6907" y="0"/>
                  </a:lnTo>
                  <a:lnTo>
                    <a:pt x="6907" y="338773"/>
                  </a:lnTo>
                  <a:lnTo>
                    <a:pt x="0" y="338773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 240">
              <a:extLst>
                <a:ext uri="{FF2B5EF4-FFF2-40B4-BE49-F238E27FC236}">
                  <a16:creationId xmlns:a16="http://schemas.microsoft.com/office/drawing/2014/main" id="{38D85F45-DF9A-21FD-B50B-01D2831A808C}"/>
                </a:ext>
              </a:extLst>
            </p:cNvPr>
            <p:cNvSpPr/>
            <p:nvPr/>
          </p:nvSpPr>
          <p:spPr>
            <a:xfrm>
              <a:off x="11356100" y="2214169"/>
              <a:ext cx="9734" cy="338773"/>
            </a:xfrm>
            <a:custGeom>
              <a:avLst/>
              <a:gdLst>
                <a:gd name="connsiteX0" fmla="*/ 0 w 9734"/>
                <a:gd name="connsiteY0" fmla="*/ 0 h 338773"/>
                <a:gd name="connsiteX1" fmla="*/ 9735 w 9734"/>
                <a:gd name="connsiteY1" fmla="*/ 0 h 338773"/>
                <a:gd name="connsiteX2" fmla="*/ 9735 w 9734"/>
                <a:gd name="connsiteY2" fmla="*/ 338773 h 338773"/>
                <a:gd name="connsiteX3" fmla="*/ 0 w 9734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4" h="338773">
                  <a:moveTo>
                    <a:pt x="0" y="0"/>
                  </a:moveTo>
                  <a:lnTo>
                    <a:pt x="9735" y="0"/>
                  </a:lnTo>
                  <a:lnTo>
                    <a:pt x="9735" y="338773"/>
                  </a:lnTo>
                  <a:lnTo>
                    <a:pt x="0" y="338773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 241">
              <a:extLst>
                <a:ext uri="{FF2B5EF4-FFF2-40B4-BE49-F238E27FC236}">
                  <a16:creationId xmlns:a16="http://schemas.microsoft.com/office/drawing/2014/main" id="{02FEE587-FF89-F269-4E01-6B9A893644CB}"/>
                </a:ext>
              </a:extLst>
            </p:cNvPr>
            <p:cNvSpPr/>
            <p:nvPr/>
          </p:nvSpPr>
          <p:spPr>
            <a:xfrm>
              <a:off x="11356100" y="2214169"/>
              <a:ext cx="9722" cy="338773"/>
            </a:xfrm>
            <a:custGeom>
              <a:avLst/>
              <a:gdLst>
                <a:gd name="connsiteX0" fmla="*/ 0 w 9722"/>
                <a:gd name="connsiteY0" fmla="*/ 0 h 338773"/>
                <a:gd name="connsiteX1" fmla="*/ 9723 w 9722"/>
                <a:gd name="connsiteY1" fmla="*/ 0 h 338773"/>
                <a:gd name="connsiteX2" fmla="*/ 9723 w 9722"/>
                <a:gd name="connsiteY2" fmla="*/ 338773 h 338773"/>
                <a:gd name="connsiteX3" fmla="*/ 0 w 9722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2" h="338773">
                  <a:moveTo>
                    <a:pt x="0" y="0"/>
                  </a:moveTo>
                  <a:lnTo>
                    <a:pt x="9723" y="0"/>
                  </a:lnTo>
                  <a:lnTo>
                    <a:pt x="9723" y="338773"/>
                  </a:lnTo>
                  <a:lnTo>
                    <a:pt x="0" y="338773"/>
                  </a:lnTo>
                  <a:close/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 242">
              <a:extLst>
                <a:ext uri="{FF2B5EF4-FFF2-40B4-BE49-F238E27FC236}">
                  <a16:creationId xmlns:a16="http://schemas.microsoft.com/office/drawing/2014/main" id="{BEBFFFD4-667E-1799-62D4-18E481E7CA53}"/>
                </a:ext>
              </a:extLst>
            </p:cNvPr>
            <p:cNvSpPr/>
            <p:nvPr/>
          </p:nvSpPr>
          <p:spPr>
            <a:xfrm>
              <a:off x="11356100" y="2214169"/>
              <a:ext cx="9734" cy="338773"/>
            </a:xfrm>
            <a:custGeom>
              <a:avLst/>
              <a:gdLst>
                <a:gd name="connsiteX0" fmla="*/ 0 w 9734"/>
                <a:gd name="connsiteY0" fmla="*/ 0 h 338773"/>
                <a:gd name="connsiteX1" fmla="*/ 9735 w 9734"/>
                <a:gd name="connsiteY1" fmla="*/ 0 h 338773"/>
                <a:gd name="connsiteX2" fmla="*/ 9735 w 9734"/>
                <a:gd name="connsiteY2" fmla="*/ 338773 h 338773"/>
                <a:gd name="connsiteX3" fmla="*/ 0 w 9734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4" h="338773">
                  <a:moveTo>
                    <a:pt x="0" y="0"/>
                  </a:moveTo>
                  <a:lnTo>
                    <a:pt x="9735" y="0"/>
                  </a:lnTo>
                  <a:lnTo>
                    <a:pt x="9735" y="338773"/>
                  </a:lnTo>
                  <a:lnTo>
                    <a:pt x="0" y="338773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 243">
              <a:extLst>
                <a:ext uri="{FF2B5EF4-FFF2-40B4-BE49-F238E27FC236}">
                  <a16:creationId xmlns:a16="http://schemas.microsoft.com/office/drawing/2014/main" id="{D58EAC4A-4DEC-742D-D08F-A1878ABF0D77}"/>
                </a:ext>
              </a:extLst>
            </p:cNvPr>
            <p:cNvSpPr/>
            <p:nvPr/>
          </p:nvSpPr>
          <p:spPr>
            <a:xfrm>
              <a:off x="11356100" y="2214169"/>
              <a:ext cx="9722" cy="338773"/>
            </a:xfrm>
            <a:custGeom>
              <a:avLst/>
              <a:gdLst>
                <a:gd name="connsiteX0" fmla="*/ 0 w 9722"/>
                <a:gd name="connsiteY0" fmla="*/ 0 h 338773"/>
                <a:gd name="connsiteX1" fmla="*/ 9723 w 9722"/>
                <a:gd name="connsiteY1" fmla="*/ 0 h 338773"/>
                <a:gd name="connsiteX2" fmla="*/ 9723 w 9722"/>
                <a:gd name="connsiteY2" fmla="*/ 338773 h 338773"/>
                <a:gd name="connsiteX3" fmla="*/ 0 w 9722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2" h="338773">
                  <a:moveTo>
                    <a:pt x="0" y="0"/>
                  </a:moveTo>
                  <a:lnTo>
                    <a:pt x="9723" y="0"/>
                  </a:lnTo>
                  <a:lnTo>
                    <a:pt x="9723" y="338773"/>
                  </a:lnTo>
                  <a:lnTo>
                    <a:pt x="0" y="338773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45" name="Grafik 19">
              <a:extLst>
                <a:ext uri="{FF2B5EF4-FFF2-40B4-BE49-F238E27FC236}">
                  <a16:creationId xmlns:a16="http://schemas.microsoft.com/office/drawing/2014/main" id="{E33F44BD-4C49-0ADE-9D5D-7A088FCBE2C7}"/>
                </a:ext>
              </a:extLst>
            </p:cNvPr>
            <p:cNvGrpSpPr/>
            <p:nvPr/>
          </p:nvGrpSpPr>
          <p:grpSpPr>
            <a:xfrm>
              <a:off x="10460701" y="2195524"/>
              <a:ext cx="696971" cy="345515"/>
              <a:chOff x="10460701" y="2195524"/>
              <a:chExt cx="696971" cy="345515"/>
            </a:xfrm>
          </p:grpSpPr>
          <p:sp>
            <p:nvSpPr>
              <p:cNvPr id="246" name="Freihandform 245">
                <a:extLst>
                  <a:ext uri="{FF2B5EF4-FFF2-40B4-BE49-F238E27FC236}">
                    <a16:creationId xmlns:a16="http://schemas.microsoft.com/office/drawing/2014/main" id="{CDDE447D-DBD0-4C2B-235A-296C036D27DC}"/>
                  </a:ext>
                </a:extLst>
              </p:cNvPr>
              <p:cNvSpPr/>
              <p:nvPr/>
            </p:nvSpPr>
            <p:spPr>
              <a:xfrm>
                <a:off x="10701144" y="2195524"/>
                <a:ext cx="456528" cy="98383"/>
              </a:xfrm>
              <a:custGeom>
                <a:avLst/>
                <a:gdLst>
                  <a:gd name="connsiteX0" fmla="*/ 231240 w 456528"/>
                  <a:gd name="connsiteY0" fmla="*/ 0 h 98383"/>
                  <a:gd name="connsiteX1" fmla="*/ 0 w 456528"/>
                  <a:gd name="connsiteY1" fmla="*/ 49192 h 98383"/>
                  <a:gd name="connsiteX2" fmla="*/ 231240 w 456528"/>
                  <a:gd name="connsiteY2" fmla="*/ 98383 h 98383"/>
                  <a:gd name="connsiteX3" fmla="*/ 456529 w 456528"/>
                  <a:gd name="connsiteY3" fmla="*/ 50414 h 98383"/>
                  <a:gd name="connsiteX4" fmla="*/ 231240 w 456528"/>
                  <a:gd name="connsiteY4" fmla="*/ 0 h 9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528" h="98383">
                    <a:moveTo>
                      <a:pt x="231240" y="0"/>
                    </a:moveTo>
                    <a:cubicBezTo>
                      <a:pt x="122260" y="0"/>
                      <a:pt x="0" y="21768"/>
                      <a:pt x="0" y="49192"/>
                    </a:cubicBezTo>
                    <a:cubicBezTo>
                      <a:pt x="0" y="76615"/>
                      <a:pt x="116581" y="98383"/>
                      <a:pt x="231240" y="98383"/>
                    </a:cubicBezTo>
                    <a:cubicBezTo>
                      <a:pt x="345900" y="98383"/>
                      <a:pt x="456529" y="72985"/>
                      <a:pt x="456529" y="50414"/>
                    </a:cubicBezTo>
                    <a:cubicBezTo>
                      <a:pt x="456517" y="24300"/>
                      <a:pt x="340195" y="0"/>
                      <a:pt x="231240" y="0"/>
                    </a:cubicBezTo>
                  </a:path>
                </a:pathLst>
              </a:custGeom>
              <a:solidFill>
                <a:srgbClr val="C8C8CC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7" name="Freihandform 246">
                <a:extLst>
                  <a:ext uri="{FF2B5EF4-FFF2-40B4-BE49-F238E27FC236}">
                    <a16:creationId xmlns:a16="http://schemas.microsoft.com/office/drawing/2014/main" id="{120060F8-30F9-810B-3A73-624F6FA91F2A}"/>
                  </a:ext>
                </a:extLst>
              </p:cNvPr>
              <p:cNvSpPr/>
              <p:nvPr/>
            </p:nvSpPr>
            <p:spPr>
              <a:xfrm>
                <a:off x="10701144" y="2195524"/>
                <a:ext cx="456528" cy="98383"/>
              </a:xfrm>
              <a:custGeom>
                <a:avLst/>
                <a:gdLst>
                  <a:gd name="connsiteX0" fmla="*/ 231240 w 456528"/>
                  <a:gd name="connsiteY0" fmla="*/ 0 h 98383"/>
                  <a:gd name="connsiteX1" fmla="*/ 0 w 456528"/>
                  <a:gd name="connsiteY1" fmla="*/ 49192 h 98383"/>
                  <a:gd name="connsiteX2" fmla="*/ 231240 w 456528"/>
                  <a:gd name="connsiteY2" fmla="*/ 98383 h 98383"/>
                  <a:gd name="connsiteX3" fmla="*/ 456529 w 456528"/>
                  <a:gd name="connsiteY3" fmla="*/ 50414 h 98383"/>
                  <a:gd name="connsiteX4" fmla="*/ 231240 w 456528"/>
                  <a:gd name="connsiteY4" fmla="*/ 0 h 9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528" h="98383">
                    <a:moveTo>
                      <a:pt x="231240" y="0"/>
                    </a:moveTo>
                    <a:cubicBezTo>
                      <a:pt x="122260" y="0"/>
                      <a:pt x="0" y="21768"/>
                      <a:pt x="0" y="49192"/>
                    </a:cubicBezTo>
                    <a:cubicBezTo>
                      <a:pt x="0" y="76615"/>
                      <a:pt x="116581" y="98383"/>
                      <a:pt x="231240" y="98383"/>
                    </a:cubicBezTo>
                    <a:cubicBezTo>
                      <a:pt x="345900" y="98383"/>
                      <a:pt x="456529" y="72985"/>
                      <a:pt x="456529" y="50414"/>
                    </a:cubicBezTo>
                    <a:cubicBezTo>
                      <a:pt x="456517" y="24300"/>
                      <a:pt x="340195" y="0"/>
                      <a:pt x="231240" y="0"/>
                    </a:cubicBez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8" name="Freihandform 247">
                <a:extLst>
                  <a:ext uri="{FF2B5EF4-FFF2-40B4-BE49-F238E27FC236}">
                    <a16:creationId xmlns:a16="http://schemas.microsoft.com/office/drawing/2014/main" id="{B7FA4C19-266D-9DF3-EE1C-CE5725DF48BC}"/>
                  </a:ext>
                </a:extLst>
              </p:cNvPr>
              <p:cNvSpPr/>
              <p:nvPr/>
            </p:nvSpPr>
            <p:spPr>
              <a:xfrm>
                <a:off x="10467981" y="2431111"/>
                <a:ext cx="198787" cy="73429"/>
              </a:xfrm>
              <a:custGeom>
                <a:avLst/>
                <a:gdLst>
                  <a:gd name="connsiteX0" fmla="*/ 183150 w 198787"/>
                  <a:gd name="connsiteY0" fmla="*/ 704 h 73429"/>
                  <a:gd name="connsiteX1" fmla="*/ 0 w 198787"/>
                  <a:gd name="connsiteY1" fmla="*/ 0 h 73429"/>
                  <a:gd name="connsiteX2" fmla="*/ 0 w 198787"/>
                  <a:gd name="connsiteY2" fmla="*/ 72738 h 73429"/>
                  <a:gd name="connsiteX3" fmla="*/ 183150 w 198787"/>
                  <a:gd name="connsiteY3" fmla="*/ 73430 h 73429"/>
                  <a:gd name="connsiteX4" fmla="*/ 198787 w 198787"/>
                  <a:gd name="connsiteY4" fmla="*/ 37079 h 73429"/>
                  <a:gd name="connsiteX5" fmla="*/ 183150 w 198787"/>
                  <a:gd name="connsiteY5" fmla="*/ 704 h 7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7" h="73429">
                    <a:moveTo>
                      <a:pt x="183150" y="704"/>
                    </a:moveTo>
                    <a:lnTo>
                      <a:pt x="0" y="0"/>
                    </a:lnTo>
                    <a:lnTo>
                      <a:pt x="0" y="72738"/>
                    </a:lnTo>
                    <a:cubicBezTo>
                      <a:pt x="0" y="72738"/>
                      <a:pt x="182145" y="73430"/>
                      <a:pt x="183150" y="73430"/>
                    </a:cubicBezTo>
                    <a:cubicBezTo>
                      <a:pt x="191446" y="73430"/>
                      <a:pt x="198787" y="57353"/>
                      <a:pt x="198787" y="37079"/>
                    </a:cubicBezTo>
                    <a:cubicBezTo>
                      <a:pt x="198787" y="16792"/>
                      <a:pt x="191446" y="704"/>
                      <a:pt x="183150" y="704"/>
                    </a:cubicBezTo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9" name="Freihandform 248">
                <a:extLst>
                  <a:ext uri="{FF2B5EF4-FFF2-40B4-BE49-F238E27FC236}">
                    <a16:creationId xmlns:a16="http://schemas.microsoft.com/office/drawing/2014/main" id="{74C34EF9-510D-A390-A251-A19E304262D9}"/>
                  </a:ext>
                </a:extLst>
              </p:cNvPr>
              <p:cNvSpPr/>
              <p:nvPr/>
            </p:nvSpPr>
            <p:spPr>
              <a:xfrm>
                <a:off x="10467981" y="2431111"/>
                <a:ext cx="198787" cy="73429"/>
              </a:xfrm>
              <a:custGeom>
                <a:avLst/>
                <a:gdLst>
                  <a:gd name="connsiteX0" fmla="*/ 183150 w 198787"/>
                  <a:gd name="connsiteY0" fmla="*/ 704 h 73429"/>
                  <a:gd name="connsiteX1" fmla="*/ 0 w 198787"/>
                  <a:gd name="connsiteY1" fmla="*/ 0 h 73429"/>
                  <a:gd name="connsiteX2" fmla="*/ 0 w 198787"/>
                  <a:gd name="connsiteY2" fmla="*/ 72738 h 73429"/>
                  <a:gd name="connsiteX3" fmla="*/ 183150 w 198787"/>
                  <a:gd name="connsiteY3" fmla="*/ 73430 h 73429"/>
                  <a:gd name="connsiteX4" fmla="*/ 198787 w 198787"/>
                  <a:gd name="connsiteY4" fmla="*/ 37079 h 73429"/>
                  <a:gd name="connsiteX5" fmla="*/ 183150 w 198787"/>
                  <a:gd name="connsiteY5" fmla="*/ 704 h 7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7" h="73429">
                    <a:moveTo>
                      <a:pt x="183150" y="704"/>
                    </a:moveTo>
                    <a:lnTo>
                      <a:pt x="0" y="0"/>
                    </a:lnTo>
                    <a:lnTo>
                      <a:pt x="0" y="72738"/>
                    </a:lnTo>
                    <a:cubicBezTo>
                      <a:pt x="0" y="72738"/>
                      <a:pt x="182145" y="73430"/>
                      <a:pt x="183150" y="73430"/>
                    </a:cubicBezTo>
                    <a:cubicBezTo>
                      <a:pt x="191446" y="73430"/>
                      <a:pt x="198787" y="57353"/>
                      <a:pt x="198787" y="37079"/>
                    </a:cubicBezTo>
                    <a:cubicBezTo>
                      <a:pt x="198787" y="16792"/>
                      <a:pt x="191446" y="704"/>
                      <a:pt x="183150" y="704"/>
                    </a:cubicBezTo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0" name="Freihandform 249">
                <a:extLst>
                  <a:ext uri="{FF2B5EF4-FFF2-40B4-BE49-F238E27FC236}">
                    <a16:creationId xmlns:a16="http://schemas.microsoft.com/office/drawing/2014/main" id="{82987CCF-F88E-FD84-BC0E-E36BDFA3372E}"/>
                  </a:ext>
                </a:extLst>
              </p:cNvPr>
              <p:cNvSpPr/>
              <p:nvPr/>
            </p:nvSpPr>
            <p:spPr>
              <a:xfrm>
                <a:off x="10468290" y="2517221"/>
                <a:ext cx="27270" cy="23817"/>
              </a:xfrm>
              <a:custGeom>
                <a:avLst/>
                <a:gdLst>
                  <a:gd name="connsiteX0" fmla="*/ 0 w 27270"/>
                  <a:gd name="connsiteY0" fmla="*/ 11903 h 23817"/>
                  <a:gd name="connsiteX1" fmla="*/ 13642 w 27270"/>
                  <a:gd name="connsiteY1" fmla="*/ 23818 h 23817"/>
                  <a:gd name="connsiteX2" fmla="*/ 27270 w 27270"/>
                  <a:gd name="connsiteY2" fmla="*/ 11903 h 23817"/>
                  <a:gd name="connsiteX3" fmla="*/ 13642 w 27270"/>
                  <a:gd name="connsiteY3" fmla="*/ 0 h 23817"/>
                  <a:gd name="connsiteX4" fmla="*/ 0 w 27270"/>
                  <a:gd name="connsiteY4" fmla="*/ 11903 h 2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70" h="23817">
                    <a:moveTo>
                      <a:pt x="0" y="11903"/>
                    </a:moveTo>
                    <a:cubicBezTo>
                      <a:pt x="0" y="18262"/>
                      <a:pt x="6350" y="23818"/>
                      <a:pt x="13642" y="23818"/>
                    </a:cubicBezTo>
                    <a:cubicBezTo>
                      <a:pt x="20921" y="23818"/>
                      <a:pt x="27270" y="18262"/>
                      <a:pt x="27270" y="11903"/>
                    </a:cubicBezTo>
                    <a:cubicBezTo>
                      <a:pt x="27270" y="5556"/>
                      <a:pt x="20921" y="0"/>
                      <a:pt x="13642" y="0"/>
                    </a:cubicBezTo>
                    <a:cubicBezTo>
                      <a:pt x="6375" y="12"/>
                      <a:pt x="0" y="5556"/>
                      <a:pt x="0" y="11903"/>
                    </a:cubicBezTo>
                  </a:path>
                </a:pathLst>
              </a:custGeom>
              <a:solidFill>
                <a:srgbClr val="494856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1" name="Freihandform 250">
                <a:extLst>
                  <a:ext uri="{FF2B5EF4-FFF2-40B4-BE49-F238E27FC236}">
                    <a16:creationId xmlns:a16="http://schemas.microsoft.com/office/drawing/2014/main" id="{B395E337-0A82-54F1-C5C4-36B6ED71F1B8}"/>
                  </a:ext>
                </a:extLst>
              </p:cNvPr>
              <p:cNvSpPr/>
              <p:nvPr/>
            </p:nvSpPr>
            <p:spPr>
              <a:xfrm>
                <a:off x="10460701" y="2238752"/>
                <a:ext cx="109723" cy="38091"/>
              </a:xfrm>
              <a:custGeom>
                <a:avLst/>
                <a:gdLst>
                  <a:gd name="connsiteX0" fmla="*/ 20462 w 109723"/>
                  <a:gd name="connsiteY0" fmla="*/ 38091 h 38091"/>
                  <a:gd name="connsiteX1" fmla="*/ 89275 w 109723"/>
                  <a:gd name="connsiteY1" fmla="*/ 38091 h 38091"/>
                  <a:gd name="connsiteX2" fmla="*/ 109724 w 109723"/>
                  <a:gd name="connsiteY2" fmla="*/ 19867 h 38091"/>
                  <a:gd name="connsiteX3" fmla="*/ 109724 w 109723"/>
                  <a:gd name="connsiteY3" fmla="*/ 18225 h 38091"/>
                  <a:gd name="connsiteX4" fmla="*/ 89275 w 109723"/>
                  <a:gd name="connsiteY4" fmla="*/ 0 h 38091"/>
                  <a:gd name="connsiteX5" fmla="*/ 20462 w 109723"/>
                  <a:gd name="connsiteY5" fmla="*/ 0 h 38091"/>
                  <a:gd name="connsiteX6" fmla="*/ 0 w 109723"/>
                  <a:gd name="connsiteY6" fmla="*/ 18225 h 38091"/>
                  <a:gd name="connsiteX7" fmla="*/ 0 w 109723"/>
                  <a:gd name="connsiteY7" fmla="*/ 19867 h 38091"/>
                  <a:gd name="connsiteX8" fmla="*/ 20462 w 109723"/>
                  <a:gd name="connsiteY8" fmla="*/ 38091 h 3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3" h="38091">
                    <a:moveTo>
                      <a:pt x="20462" y="38091"/>
                    </a:moveTo>
                    <a:lnTo>
                      <a:pt x="89275" y="38091"/>
                    </a:lnTo>
                    <a:cubicBezTo>
                      <a:pt x="100435" y="38091"/>
                      <a:pt x="109724" y="29806"/>
                      <a:pt x="109724" y="19867"/>
                    </a:cubicBezTo>
                    <a:lnTo>
                      <a:pt x="109724" y="18225"/>
                    </a:lnTo>
                    <a:cubicBezTo>
                      <a:pt x="109724" y="8285"/>
                      <a:pt x="100435" y="0"/>
                      <a:pt x="89275" y="0"/>
                    </a:cubicBezTo>
                    <a:lnTo>
                      <a:pt x="20462" y="0"/>
                    </a:lnTo>
                    <a:cubicBezTo>
                      <a:pt x="9301" y="0"/>
                      <a:pt x="0" y="8285"/>
                      <a:pt x="0" y="18225"/>
                    </a:cubicBezTo>
                    <a:lnTo>
                      <a:pt x="0" y="19867"/>
                    </a:lnTo>
                    <a:cubicBezTo>
                      <a:pt x="930" y="29806"/>
                      <a:pt x="9301" y="38091"/>
                      <a:pt x="20462" y="38091"/>
                    </a:cubicBezTo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2" name="Freihandform 251">
                <a:extLst>
                  <a:ext uri="{FF2B5EF4-FFF2-40B4-BE49-F238E27FC236}">
                    <a16:creationId xmlns:a16="http://schemas.microsoft.com/office/drawing/2014/main" id="{5ECA2431-1575-A851-DF62-E95F7E758DFE}"/>
                  </a:ext>
                </a:extLst>
              </p:cNvPr>
              <p:cNvSpPr/>
              <p:nvPr/>
            </p:nvSpPr>
            <p:spPr>
              <a:xfrm>
                <a:off x="10460701" y="2238752"/>
                <a:ext cx="109723" cy="38091"/>
              </a:xfrm>
              <a:custGeom>
                <a:avLst/>
                <a:gdLst>
                  <a:gd name="connsiteX0" fmla="*/ 20462 w 109723"/>
                  <a:gd name="connsiteY0" fmla="*/ 38091 h 38091"/>
                  <a:gd name="connsiteX1" fmla="*/ 89275 w 109723"/>
                  <a:gd name="connsiteY1" fmla="*/ 38091 h 38091"/>
                  <a:gd name="connsiteX2" fmla="*/ 109724 w 109723"/>
                  <a:gd name="connsiteY2" fmla="*/ 19867 h 38091"/>
                  <a:gd name="connsiteX3" fmla="*/ 109724 w 109723"/>
                  <a:gd name="connsiteY3" fmla="*/ 18225 h 38091"/>
                  <a:gd name="connsiteX4" fmla="*/ 89275 w 109723"/>
                  <a:gd name="connsiteY4" fmla="*/ 0 h 38091"/>
                  <a:gd name="connsiteX5" fmla="*/ 20462 w 109723"/>
                  <a:gd name="connsiteY5" fmla="*/ 0 h 38091"/>
                  <a:gd name="connsiteX6" fmla="*/ 0 w 109723"/>
                  <a:gd name="connsiteY6" fmla="*/ 18225 h 38091"/>
                  <a:gd name="connsiteX7" fmla="*/ 0 w 109723"/>
                  <a:gd name="connsiteY7" fmla="*/ 19867 h 38091"/>
                  <a:gd name="connsiteX8" fmla="*/ 20462 w 109723"/>
                  <a:gd name="connsiteY8" fmla="*/ 38091 h 3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3" h="38091">
                    <a:moveTo>
                      <a:pt x="20462" y="38091"/>
                    </a:moveTo>
                    <a:lnTo>
                      <a:pt x="89275" y="38091"/>
                    </a:lnTo>
                    <a:cubicBezTo>
                      <a:pt x="100435" y="38091"/>
                      <a:pt x="109724" y="29806"/>
                      <a:pt x="109724" y="19867"/>
                    </a:cubicBezTo>
                    <a:lnTo>
                      <a:pt x="109724" y="18225"/>
                    </a:lnTo>
                    <a:cubicBezTo>
                      <a:pt x="109724" y="8285"/>
                      <a:pt x="100435" y="0"/>
                      <a:pt x="89275" y="0"/>
                    </a:cubicBezTo>
                    <a:lnTo>
                      <a:pt x="20462" y="0"/>
                    </a:lnTo>
                    <a:cubicBezTo>
                      <a:pt x="9301" y="0"/>
                      <a:pt x="0" y="8285"/>
                      <a:pt x="0" y="18225"/>
                    </a:cubicBezTo>
                    <a:lnTo>
                      <a:pt x="0" y="19867"/>
                    </a:lnTo>
                    <a:cubicBezTo>
                      <a:pt x="930" y="29806"/>
                      <a:pt x="9301" y="38091"/>
                      <a:pt x="20462" y="38091"/>
                    </a:cubicBezTo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53" name="Freihandform 252">
              <a:extLst>
                <a:ext uri="{FF2B5EF4-FFF2-40B4-BE49-F238E27FC236}">
                  <a16:creationId xmlns:a16="http://schemas.microsoft.com/office/drawing/2014/main" id="{54848F7B-9D00-EED8-6A85-556A37AF36E0}"/>
                </a:ext>
              </a:extLst>
            </p:cNvPr>
            <p:cNvSpPr/>
            <p:nvPr/>
          </p:nvSpPr>
          <p:spPr>
            <a:xfrm>
              <a:off x="10494333" y="2376807"/>
              <a:ext cx="43353" cy="176134"/>
            </a:xfrm>
            <a:custGeom>
              <a:avLst/>
              <a:gdLst>
                <a:gd name="connsiteX0" fmla="*/ 0 w 43353"/>
                <a:gd name="connsiteY0" fmla="*/ 0 h 176134"/>
                <a:gd name="connsiteX1" fmla="*/ 43354 w 43353"/>
                <a:gd name="connsiteY1" fmla="*/ 0 h 176134"/>
                <a:gd name="connsiteX2" fmla="*/ 43354 w 43353"/>
                <a:gd name="connsiteY2" fmla="*/ 176135 h 176134"/>
                <a:gd name="connsiteX3" fmla="*/ 0 w 43353"/>
                <a:gd name="connsiteY3" fmla="*/ 176135 h 1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3" h="176134">
                  <a:moveTo>
                    <a:pt x="0" y="0"/>
                  </a:moveTo>
                  <a:lnTo>
                    <a:pt x="43354" y="0"/>
                  </a:lnTo>
                  <a:lnTo>
                    <a:pt x="43354" y="176135"/>
                  </a:lnTo>
                  <a:lnTo>
                    <a:pt x="0" y="176135"/>
                  </a:lnTo>
                  <a:close/>
                </a:path>
              </a:pathLst>
            </a:custGeom>
            <a:solidFill>
              <a:srgbClr val="C8C8CC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 253">
              <a:extLst>
                <a:ext uri="{FF2B5EF4-FFF2-40B4-BE49-F238E27FC236}">
                  <a16:creationId xmlns:a16="http://schemas.microsoft.com/office/drawing/2014/main" id="{0755F89F-D101-59CC-EDBE-C29211176F36}"/>
                </a:ext>
              </a:extLst>
            </p:cNvPr>
            <p:cNvSpPr/>
            <p:nvPr/>
          </p:nvSpPr>
          <p:spPr>
            <a:xfrm>
              <a:off x="10494333" y="2376807"/>
              <a:ext cx="43353" cy="176134"/>
            </a:xfrm>
            <a:custGeom>
              <a:avLst/>
              <a:gdLst>
                <a:gd name="connsiteX0" fmla="*/ 0 w 43353"/>
                <a:gd name="connsiteY0" fmla="*/ 0 h 176134"/>
                <a:gd name="connsiteX1" fmla="*/ 43354 w 43353"/>
                <a:gd name="connsiteY1" fmla="*/ 0 h 176134"/>
                <a:gd name="connsiteX2" fmla="*/ 43354 w 43353"/>
                <a:gd name="connsiteY2" fmla="*/ 176135 h 176134"/>
                <a:gd name="connsiteX3" fmla="*/ 0 w 43353"/>
                <a:gd name="connsiteY3" fmla="*/ 176135 h 1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3" h="176134">
                  <a:moveTo>
                    <a:pt x="0" y="0"/>
                  </a:moveTo>
                  <a:lnTo>
                    <a:pt x="43354" y="0"/>
                  </a:lnTo>
                  <a:lnTo>
                    <a:pt x="43354" y="176135"/>
                  </a:lnTo>
                  <a:lnTo>
                    <a:pt x="0" y="176135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 254">
              <a:extLst>
                <a:ext uri="{FF2B5EF4-FFF2-40B4-BE49-F238E27FC236}">
                  <a16:creationId xmlns:a16="http://schemas.microsoft.com/office/drawing/2014/main" id="{31AFD2C6-B1DC-AE2A-3E46-F96E0134ACA8}"/>
                </a:ext>
              </a:extLst>
            </p:cNvPr>
            <p:cNvSpPr/>
            <p:nvPr/>
          </p:nvSpPr>
          <p:spPr>
            <a:xfrm>
              <a:off x="10535256" y="2214169"/>
              <a:ext cx="9709" cy="338773"/>
            </a:xfrm>
            <a:custGeom>
              <a:avLst/>
              <a:gdLst>
                <a:gd name="connsiteX0" fmla="*/ 0 w 9709"/>
                <a:gd name="connsiteY0" fmla="*/ 0 h 338773"/>
                <a:gd name="connsiteX1" fmla="*/ 9710 w 9709"/>
                <a:gd name="connsiteY1" fmla="*/ 0 h 338773"/>
                <a:gd name="connsiteX2" fmla="*/ 9710 w 9709"/>
                <a:gd name="connsiteY2" fmla="*/ 338773 h 338773"/>
                <a:gd name="connsiteX3" fmla="*/ 0 w 9709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9" h="338773">
                  <a:moveTo>
                    <a:pt x="0" y="0"/>
                  </a:moveTo>
                  <a:lnTo>
                    <a:pt x="9710" y="0"/>
                  </a:lnTo>
                  <a:lnTo>
                    <a:pt x="9710" y="338773"/>
                  </a:lnTo>
                  <a:lnTo>
                    <a:pt x="0" y="338773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 255">
              <a:extLst>
                <a:ext uri="{FF2B5EF4-FFF2-40B4-BE49-F238E27FC236}">
                  <a16:creationId xmlns:a16="http://schemas.microsoft.com/office/drawing/2014/main" id="{3EA03770-5291-DBB7-68E3-18008531F09C}"/>
                </a:ext>
              </a:extLst>
            </p:cNvPr>
            <p:cNvSpPr/>
            <p:nvPr/>
          </p:nvSpPr>
          <p:spPr>
            <a:xfrm>
              <a:off x="10535256" y="2214169"/>
              <a:ext cx="9709" cy="338773"/>
            </a:xfrm>
            <a:custGeom>
              <a:avLst/>
              <a:gdLst>
                <a:gd name="connsiteX0" fmla="*/ 0 w 9709"/>
                <a:gd name="connsiteY0" fmla="*/ 0 h 338773"/>
                <a:gd name="connsiteX1" fmla="*/ 9710 w 9709"/>
                <a:gd name="connsiteY1" fmla="*/ 0 h 338773"/>
                <a:gd name="connsiteX2" fmla="*/ 9710 w 9709"/>
                <a:gd name="connsiteY2" fmla="*/ 338773 h 338773"/>
                <a:gd name="connsiteX3" fmla="*/ 0 w 9709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9" h="338773">
                  <a:moveTo>
                    <a:pt x="0" y="0"/>
                  </a:moveTo>
                  <a:lnTo>
                    <a:pt x="9710" y="0"/>
                  </a:lnTo>
                  <a:lnTo>
                    <a:pt x="9710" y="338773"/>
                  </a:lnTo>
                  <a:lnTo>
                    <a:pt x="0" y="338773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 256">
              <a:extLst>
                <a:ext uri="{FF2B5EF4-FFF2-40B4-BE49-F238E27FC236}">
                  <a16:creationId xmlns:a16="http://schemas.microsoft.com/office/drawing/2014/main" id="{8D4CF3C4-E95D-7FD9-C15C-8CE48D6AEDBE}"/>
                </a:ext>
              </a:extLst>
            </p:cNvPr>
            <p:cNvSpPr/>
            <p:nvPr/>
          </p:nvSpPr>
          <p:spPr>
            <a:xfrm>
              <a:off x="10487066" y="2214169"/>
              <a:ext cx="9734" cy="338773"/>
            </a:xfrm>
            <a:custGeom>
              <a:avLst/>
              <a:gdLst>
                <a:gd name="connsiteX0" fmla="*/ 0 w 9734"/>
                <a:gd name="connsiteY0" fmla="*/ 0 h 338773"/>
                <a:gd name="connsiteX1" fmla="*/ 9735 w 9734"/>
                <a:gd name="connsiteY1" fmla="*/ 0 h 338773"/>
                <a:gd name="connsiteX2" fmla="*/ 9735 w 9734"/>
                <a:gd name="connsiteY2" fmla="*/ 338773 h 338773"/>
                <a:gd name="connsiteX3" fmla="*/ 0 w 9734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4" h="338773">
                  <a:moveTo>
                    <a:pt x="0" y="0"/>
                  </a:moveTo>
                  <a:lnTo>
                    <a:pt x="9735" y="0"/>
                  </a:lnTo>
                  <a:lnTo>
                    <a:pt x="9735" y="338773"/>
                  </a:lnTo>
                  <a:lnTo>
                    <a:pt x="0" y="338773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 257">
              <a:extLst>
                <a:ext uri="{FF2B5EF4-FFF2-40B4-BE49-F238E27FC236}">
                  <a16:creationId xmlns:a16="http://schemas.microsoft.com/office/drawing/2014/main" id="{543B31CD-D1EB-A0C7-816C-257290897D81}"/>
                </a:ext>
              </a:extLst>
            </p:cNvPr>
            <p:cNvSpPr/>
            <p:nvPr/>
          </p:nvSpPr>
          <p:spPr>
            <a:xfrm>
              <a:off x="10487066" y="2214169"/>
              <a:ext cx="9734" cy="338773"/>
            </a:xfrm>
            <a:custGeom>
              <a:avLst/>
              <a:gdLst>
                <a:gd name="connsiteX0" fmla="*/ 0 w 9734"/>
                <a:gd name="connsiteY0" fmla="*/ 0 h 338773"/>
                <a:gd name="connsiteX1" fmla="*/ 9735 w 9734"/>
                <a:gd name="connsiteY1" fmla="*/ 0 h 338773"/>
                <a:gd name="connsiteX2" fmla="*/ 9735 w 9734"/>
                <a:gd name="connsiteY2" fmla="*/ 338773 h 338773"/>
                <a:gd name="connsiteX3" fmla="*/ 0 w 9734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4" h="338773">
                  <a:moveTo>
                    <a:pt x="0" y="0"/>
                  </a:moveTo>
                  <a:lnTo>
                    <a:pt x="9735" y="0"/>
                  </a:lnTo>
                  <a:lnTo>
                    <a:pt x="9735" y="338773"/>
                  </a:lnTo>
                  <a:lnTo>
                    <a:pt x="0" y="338773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 258">
              <a:extLst>
                <a:ext uri="{FF2B5EF4-FFF2-40B4-BE49-F238E27FC236}">
                  <a16:creationId xmlns:a16="http://schemas.microsoft.com/office/drawing/2014/main" id="{1DE08AF0-7434-0558-A6DB-365E6D0F61BA}"/>
                </a:ext>
              </a:extLst>
            </p:cNvPr>
            <p:cNvSpPr/>
            <p:nvPr/>
          </p:nvSpPr>
          <p:spPr>
            <a:xfrm>
              <a:off x="10826579" y="2730361"/>
              <a:ext cx="198824" cy="80862"/>
            </a:xfrm>
            <a:custGeom>
              <a:avLst/>
              <a:gdLst>
                <a:gd name="connsiteX0" fmla="*/ 0 w 198824"/>
                <a:gd name="connsiteY0" fmla="*/ 0 h 80862"/>
                <a:gd name="connsiteX1" fmla="*/ 198825 w 198824"/>
                <a:gd name="connsiteY1" fmla="*/ 0 h 80862"/>
                <a:gd name="connsiteX2" fmla="*/ 198825 w 198824"/>
                <a:gd name="connsiteY2" fmla="*/ 80863 h 80862"/>
                <a:gd name="connsiteX3" fmla="*/ 0 w 198824"/>
                <a:gd name="connsiteY3" fmla="*/ 80863 h 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24" h="80862">
                  <a:moveTo>
                    <a:pt x="0" y="0"/>
                  </a:moveTo>
                  <a:lnTo>
                    <a:pt x="198825" y="0"/>
                  </a:lnTo>
                  <a:lnTo>
                    <a:pt x="198825" y="80863"/>
                  </a:lnTo>
                  <a:lnTo>
                    <a:pt x="0" y="80863"/>
                  </a:lnTo>
                  <a:close/>
                </a:path>
              </a:pathLst>
            </a:custGeom>
            <a:solidFill>
              <a:srgbClr val="EB6619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593" name="Gruppieren 592">
            <a:extLst>
              <a:ext uri="{FF2B5EF4-FFF2-40B4-BE49-F238E27FC236}">
                <a16:creationId xmlns:a16="http://schemas.microsoft.com/office/drawing/2014/main" id="{A7D70155-2F27-F03C-1C5F-E36F7AE04EFD}"/>
              </a:ext>
            </a:extLst>
          </p:cNvPr>
          <p:cNvGrpSpPr/>
          <p:nvPr/>
        </p:nvGrpSpPr>
        <p:grpSpPr>
          <a:xfrm>
            <a:off x="1646489" y="4262300"/>
            <a:ext cx="686938" cy="1203429"/>
            <a:chOff x="1750865" y="4247219"/>
            <a:chExt cx="691289" cy="1211052"/>
          </a:xfrm>
        </p:grpSpPr>
        <p:sp>
          <p:nvSpPr>
            <p:cNvPr id="272" name="Freihandform 271">
              <a:extLst>
                <a:ext uri="{FF2B5EF4-FFF2-40B4-BE49-F238E27FC236}">
                  <a16:creationId xmlns:a16="http://schemas.microsoft.com/office/drawing/2014/main" id="{A2DC4FF5-1D6F-3A69-51BB-F4374ECA6C89}"/>
                </a:ext>
              </a:extLst>
            </p:cNvPr>
            <p:cNvSpPr/>
            <p:nvPr/>
          </p:nvSpPr>
          <p:spPr>
            <a:xfrm>
              <a:off x="1949990" y="4802873"/>
              <a:ext cx="45657" cy="609858"/>
            </a:xfrm>
            <a:custGeom>
              <a:avLst/>
              <a:gdLst>
                <a:gd name="connsiteX0" fmla="*/ 29744 w 45657"/>
                <a:gd name="connsiteY0" fmla="*/ 0 h 609858"/>
                <a:gd name="connsiteX1" fmla="*/ 25971 w 45657"/>
                <a:gd name="connsiteY1" fmla="*/ 0 h 609858"/>
                <a:gd name="connsiteX2" fmla="*/ 19699 w 45657"/>
                <a:gd name="connsiteY2" fmla="*/ 0 h 609858"/>
                <a:gd name="connsiteX3" fmla="*/ 15926 w 45657"/>
                <a:gd name="connsiteY3" fmla="*/ 0 h 609858"/>
                <a:gd name="connsiteX4" fmla="*/ 0 w 45657"/>
                <a:gd name="connsiteY4" fmla="*/ 609858 h 609858"/>
                <a:gd name="connsiteX5" fmla="*/ 19699 w 45657"/>
                <a:gd name="connsiteY5" fmla="*/ 609858 h 609858"/>
                <a:gd name="connsiteX6" fmla="*/ 25971 w 45657"/>
                <a:gd name="connsiteY6" fmla="*/ 609858 h 609858"/>
                <a:gd name="connsiteX7" fmla="*/ 45658 w 45657"/>
                <a:gd name="connsiteY7" fmla="*/ 609858 h 60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57" h="609858">
                  <a:moveTo>
                    <a:pt x="29744" y="0"/>
                  </a:moveTo>
                  <a:lnTo>
                    <a:pt x="25971" y="0"/>
                  </a:lnTo>
                  <a:lnTo>
                    <a:pt x="19699" y="0"/>
                  </a:lnTo>
                  <a:lnTo>
                    <a:pt x="15926" y="0"/>
                  </a:lnTo>
                  <a:lnTo>
                    <a:pt x="0" y="609858"/>
                  </a:lnTo>
                  <a:lnTo>
                    <a:pt x="19699" y="609858"/>
                  </a:lnTo>
                  <a:lnTo>
                    <a:pt x="25971" y="609858"/>
                  </a:lnTo>
                  <a:lnTo>
                    <a:pt x="45658" y="609858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 272">
              <a:extLst>
                <a:ext uri="{FF2B5EF4-FFF2-40B4-BE49-F238E27FC236}">
                  <a16:creationId xmlns:a16="http://schemas.microsoft.com/office/drawing/2014/main" id="{1D744127-4724-7393-131C-6544CECC3BDB}"/>
                </a:ext>
              </a:extLst>
            </p:cNvPr>
            <p:cNvSpPr/>
            <p:nvPr/>
          </p:nvSpPr>
          <p:spPr>
            <a:xfrm>
              <a:off x="1949990" y="4802873"/>
              <a:ext cx="45657" cy="609858"/>
            </a:xfrm>
            <a:custGeom>
              <a:avLst/>
              <a:gdLst>
                <a:gd name="connsiteX0" fmla="*/ 29744 w 45657"/>
                <a:gd name="connsiteY0" fmla="*/ 0 h 609858"/>
                <a:gd name="connsiteX1" fmla="*/ 25971 w 45657"/>
                <a:gd name="connsiteY1" fmla="*/ 0 h 609858"/>
                <a:gd name="connsiteX2" fmla="*/ 19699 w 45657"/>
                <a:gd name="connsiteY2" fmla="*/ 0 h 609858"/>
                <a:gd name="connsiteX3" fmla="*/ 15926 w 45657"/>
                <a:gd name="connsiteY3" fmla="*/ 0 h 609858"/>
                <a:gd name="connsiteX4" fmla="*/ 0 w 45657"/>
                <a:gd name="connsiteY4" fmla="*/ 609858 h 609858"/>
                <a:gd name="connsiteX5" fmla="*/ 19699 w 45657"/>
                <a:gd name="connsiteY5" fmla="*/ 609858 h 609858"/>
                <a:gd name="connsiteX6" fmla="*/ 25971 w 45657"/>
                <a:gd name="connsiteY6" fmla="*/ 609858 h 609858"/>
                <a:gd name="connsiteX7" fmla="*/ 45658 w 45657"/>
                <a:gd name="connsiteY7" fmla="*/ 609858 h 60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57" h="609858">
                  <a:moveTo>
                    <a:pt x="29744" y="0"/>
                  </a:moveTo>
                  <a:lnTo>
                    <a:pt x="25971" y="0"/>
                  </a:lnTo>
                  <a:lnTo>
                    <a:pt x="19699" y="0"/>
                  </a:lnTo>
                  <a:lnTo>
                    <a:pt x="15926" y="0"/>
                  </a:lnTo>
                  <a:lnTo>
                    <a:pt x="0" y="609858"/>
                  </a:lnTo>
                  <a:lnTo>
                    <a:pt x="19699" y="609858"/>
                  </a:lnTo>
                  <a:lnTo>
                    <a:pt x="25971" y="609858"/>
                  </a:lnTo>
                  <a:lnTo>
                    <a:pt x="45658" y="609858"/>
                  </a:lnTo>
                  <a:close/>
                </a:path>
              </a:pathLst>
            </a:custGeom>
            <a:noFill/>
            <a:ln w="8570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74" name="Grafik 269">
              <a:extLst>
                <a:ext uri="{FF2B5EF4-FFF2-40B4-BE49-F238E27FC236}">
                  <a16:creationId xmlns:a16="http://schemas.microsoft.com/office/drawing/2014/main" id="{567BD4F0-78B3-83C5-34AB-FC92F0C664AC}"/>
                </a:ext>
              </a:extLst>
            </p:cNvPr>
            <p:cNvGrpSpPr/>
            <p:nvPr/>
          </p:nvGrpSpPr>
          <p:grpSpPr>
            <a:xfrm>
              <a:off x="1750865" y="4644887"/>
              <a:ext cx="404764" cy="399972"/>
              <a:chOff x="1750865" y="4644887"/>
              <a:chExt cx="404764" cy="399972"/>
            </a:xfrm>
          </p:grpSpPr>
          <p:sp>
            <p:nvSpPr>
              <p:cNvPr id="275" name="Freihandform 274">
                <a:extLst>
                  <a:ext uri="{FF2B5EF4-FFF2-40B4-BE49-F238E27FC236}">
                    <a16:creationId xmlns:a16="http://schemas.microsoft.com/office/drawing/2014/main" id="{DFEA8B8C-59B7-5225-70F6-1BD367B3865D}"/>
                  </a:ext>
                </a:extLst>
              </p:cNvPr>
              <p:cNvSpPr/>
              <p:nvPr/>
            </p:nvSpPr>
            <p:spPr>
              <a:xfrm>
                <a:off x="1970975" y="4820413"/>
                <a:ext cx="52916" cy="224447"/>
              </a:xfrm>
              <a:custGeom>
                <a:avLst/>
                <a:gdLst>
                  <a:gd name="connsiteX0" fmla="*/ 3883 w 52916"/>
                  <a:gd name="connsiteY0" fmla="*/ 0 h 224447"/>
                  <a:gd name="connsiteX1" fmla="*/ 3013 w 52916"/>
                  <a:gd name="connsiteY1" fmla="*/ 184 h 224447"/>
                  <a:gd name="connsiteX2" fmla="*/ 576 w 52916"/>
                  <a:gd name="connsiteY2" fmla="*/ 11885 h 224447"/>
                  <a:gd name="connsiteX3" fmla="*/ 833 w 52916"/>
                  <a:gd name="connsiteY3" fmla="*/ 61792 h 224447"/>
                  <a:gd name="connsiteX4" fmla="*/ 43256 w 52916"/>
                  <a:gd name="connsiteY4" fmla="*/ 218380 h 224447"/>
                  <a:gd name="connsiteX5" fmla="*/ 49467 w 52916"/>
                  <a:gd name="connsiteY5" fmla="*/ 224329 h 224447"/>
                  <a:gd name="connsiteX6" fmla="*/ 52824 w 52916"/>
                  <a:gd name="connsiteY6" fmla="*/ 216406 h 224447"/>
                  <a:gd name="connsiteX7" fmla="*/ 30148 w 52916"/>
                  <a:gd name="connsiteY7" fmla="*/ 55757 h 224447"/>
                  <a:gd name="connsiteX8" fmla="*/ 10731 w 52916"/>
                  <a:gd name="connsiteY8" fmla="*/ 9788 h 224447"/>
                  <a:gd name="connsiteX9" fmla="*/ 3883 w 52916"/>
                  <a:gd name="connsiteY9" fmla="*/ 0 h 22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16" h="224447">
                    <a:moveTo>
                      <a:pt x="3883" y="0"/>
                    </a:moveTo>
                    <a:lnTo>
                      <a:pt x="3013" y="184"/>
                    </a:lnTo>
                    <a:lnTo>
                      <a:pt x="576" y="11885"/>
                    </a:lnTo>
                    <a:cubicBezTo>
                      <a:pt x="-270" y="28406"/>
                      <a:pt x="-184" y="45038"/>
                      <a:pt x="833" y="61792"/>
                    </a:cubicBezTo>
                    <a:cubicBezTo>
                      <a:pt x="3307" y="88530"/>
                      <a:pt x="27404" y="164720"/>
                      <a:pt x="43256" y="218380"/>
                    </a:cubicBezTo>
                    <a:cubicBezTo>
                      <a:pt x="44751" y="223200"/>
                      <a:pt x="47091" y="224942"/>
                      <a:pt x="49467" y="224329"/>
                    </a:cubicBezTo>
                    <a:cubicBezTo>
                      <a:pt x="51636" y="223765"/>
                      <a:pt x="53339" y="221434"/>
                      <a:pt x="52824" y="216406"/>
                    </a:cubicBezTo>
                    <a:cubicBezTo>
                      <a:pt x="46270" y="160832"/>
                      <a:pt x="38417" y="81305"/>
                      <a:pt x="30148" y="55757"/>
                    </a:cubicBezTo>
                    <a:cubicBezTo>
                      <a:pt x="24476" y="39972"/>
                      <a:pt x="18008" y="24641"/>
                      <a:pt x="10731" y="9788"/>
                    </a:cubicBezTo>
                    <a:lnTo>
                      <a:pt x="38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6" name="Freihandform 275">
                <a:extLst>
                  <a:ext uri="{FF2B5EF4-FFF2-40B4-BE49-F238E27FC236}">
                    <a16:creationId xmlns:a16="http://schemas.microsoft.com/office/drawing/2014/main" id="{82E11F1F-79C0-99A5-6D39-4CDE0F7E64E7}"/>
                  </a:ext>
                </a:extLst>
              </p:cNvPr>
              <p:cNvSpPr/>
              <p:nvPr/>
            </p:nvSpPr>
            <p:spPr>
              <a:xfrm>
                <a:off x="1970975" y="4820413"/>
                <a:ext cx="52916" cy="224447"/>
              </a:xfrm>
              <a:custGeom>
                <a:avLst/>
                <a:gdLst>
                  <a:gd name="connsiteX0" fmla="*/ 3883 w 52916"/>
                  <a:gd name="connsiteY0" fmla="*/ 0 h 224447"/>
                  <a:gd name="connsiteX1" fmla="*/ 3013 w 52916"/>
                  <a:gd name="connsiteY1" fmla="*/ 184 h 224447"/>
                  <a:gd name="connsiteX2" fmla="*/ 576 w 52916"/>
                  <a:gd name="connsiteY2" fmla="*/ 11885 h 224447"/>
                  <a:gd name="connsiteX3" fmla="*/ 833 w 52916"/>
                  <a:gd name="connsiteY3" fmla="*/ 61792 h 224447"/>
                  <a:gd name="connsiteX4" fmla="*/ 43256 w 52916"/>
                  <a:gd name="connsiteY4" fmla="*/ 218380 h 224447"/>
                  <a:gd name="connsiteX5" fmla="*/ 49467 w 52916"/>
                  <a:gd name="connsiteY5" fmla="*/ 224329 h 224447"/>
                  <a:gd name="connsiteX6" fmla="*/ 52824 w 52916"/>
                  <a:gd name="connsiteY6" fmla="*/ 216406 h 224447"/>
                  <a:gd name="connsiteX7" fmla="*/ 30148 w 52916"/>
                  <a:gd name="connsiteY7" fmla="*/ 55757 h 224447"/>
                  <a:gd name="connsiteX8" fmla="*/ 10731 w 52916"/>
                  <a:gd name="connsiteY8" fmla="*/ 9788 h 224447"/>
                  <a:gd name="connsiteX9" fmla="*/ 3883 w 52916"/>
                  <a:gd name="connsiteY9" fmla="*/ 0 h 22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16" h="224447">
                    <a:moveTo>
                      <a:pt x="3883" y="0"/>
                    </a:moveTo>
                    <a:lnTo>
                      <a:pt x="3013" y="184"/>
                    </a:lnTo>
                    <a:lnTo>
                      <a:pt x="576" y="11885"/>
                    </a:lnTo>
                    <a:cubicBezTo>
                      <a:pt x="-270" y="28406"/>
                      <a:pt x="-184" y="45038"/>
                      <a:pt x="833" y="61792"/>
                    </a:cubicBezTo>
                    <a:cubicBezTo>
                      <a:pt x="3307" y="88530"/>
                      <a:pt x="27404" y="164720"/>
                      <a:pt x="43256" y="218380"/>
                    </a:cubicBezTo>
                    <a:cubicBezTo>
                      <a:pt x="44751" y="223200"/>
                      <a:pt x="47091" y="224942"/>
                      <a:pt x="49467" y="224329"/>
                    </a:cubicBezTo>
                    <a:cubicBezTo>
                      <a:pt x="51636" y="223765"/>
                      <a:pt x="53339" y="221434"/>
                      <a:pt x="52824" y="216406"/>
                    </a:cubicBezTo>
                    <a:cubicBezTo>
                      <a:pt x="46270" y="160832"/>
                      <a:pt x="38417" y="81305"/>
                      <a:pt x="30148" y="55757"/>
                    </a:cubicBezTo>
                    <a:cubicBezTo>
                      <a:pt x="24476" y="39972"/>
                      <a:pt x="18008" y="24641"/>
                      <a:pt x="10731" y="9788"/>
                    </a:cubicBezTo>
                    <a:lnTo>
                      <a:pt x="3883" y="0"/>
                    </a:lnTo>
                    <a:close/>
                  </a:path>
                </a:pathLst>
              </a:custGeom>
              <a:noFill/>
              <a:ln w="8570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7" name="Freihandform 276">
                <a:extLst>
                  <a:ext uri="{FF2B5EF4-FFF2-40B4-BE49-F238E27FC236}">
                    <a16:creationId xmlns:a16="http://schemas.microsoft.com/office/drawing/2014/main" id="{16A6483A-A0F8-685C-9232-9AC4C39B663B}"/>
                  </a:ext>
                </a:extLst>
              </p:cNvPr>
              <p:cNvSpPr/>
              <p:nvPr/>
            </p:nvSpPr>
            <p:spPr>
              <a:xfrm>
                <a:off x="1984463" y="4644887"/>
                <a:ext cx="171165" cy="154772"/>
              </a:xfrm>
              <a:custGeom>
                <a:avLst/>
                <a:gdLst>
                  <a:gd name="connsiteX0" fmla="*/ 0 w 171165"/>
                  <a:gd name="connsiteY0" fmla="*/ 154110 h 154772"/>
                  <a:gd name="connsiteX1" fmla="*/ 600 w 171165"/>
                  <a:gd name="connsiteY1" fmla="*/ 154773 h 154772"/>
                  <a:gd name="connsiteX2" fmla="*/ 11908 w 171165"/>
                  <a:gd name="connsiteY2" fmla="*/ 150946 h 154772"/>
                  <a:gd name="connsiteX3" fmla="*/ 54760 w 171165"/>
                  <a:gd name="connsiteY3" fmla="*/ 125459 h 154772"/>
                  <a:gd name="connsiteX4" fmla="*/ 168163 w 171165"/>
                  <a:gd name="connsiteY4" fmla="*/ 9554 h 154772"/>
                  <a:gd name="connsiteX5" fmla="*/ 170135 w 171165"/>
                  <a:gd name="connsiteY5" fmla="*/ 1177 h 154772"/>
                  <a:gd name="connsiteX6" fmla="*/ 161621 w 171165"/>
                  <a:gd name="connsiteY6" fmla="*/ 2281 h 154772"/>
                  <a:gd name="connsiteX7" fmla="*/ 34730 w 171165"/>
                  <a:gd name="connsiteY7" fmla="*/ 103210 h 154772"/>
                  <a:gd name="connsiteX8" fmla="*/ 4961 w 171165"/>
                  <a:gd name="connsiteY8" fmla="*/ 143244 h 154772"/>
                  <a:gd name="connsiteX9" fmla="*/ 0 w 171165"/>
                  <a:gd name="connsiteY9" fmla="*/ 154110 h 15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165" h="154772">
                    <a:moveTo>
                      <a:pt x="0" y="154110"/>
                    </a:moveTo>
                    <a:lnTo>
                      <a:pt x="600" y="154773"/>
                    </a:lnTo>
                    <a:lnTo>
                      <a:pt x="11908" y="150946"/>
                    </a:lnTo>
                    <a:cubicBezTo>
                      <a:pt x="26571" y="143305"/>
                      <a:pt x="40856" y="134817"/>
                      <a:pt x="54760" y="125459"/>
                    </a:cubicBezTo>
                    <a:cubicBezTo>
                      <a:pt x="76541" y="109784"/>
                      <a:pt x="129966" y="50409"/>
                      <a:pt x="168163" y="9554"/>
                    </a:cubicBezTo>
                    <a:cubicBezTo>
                      <a:pt x="171556" y="5813"/>
                      <a:pt x="171863" y="2919"/>
                      <a:pt x="170135" y="1177"/>
                    </a:cubicBezTo>
                    <a:cubicBezTo>
                      <a:pt x="168555" y="-405"/>
                      <a:pt x="165688" y="-712"/>
                      <a:pt x="161621" y="2281"/>
                    </a:cubicBezTo>
                    <a:cubicBezTo>
                      <a:pt x="117078" y="36083"/>
                      <a:pt x="52555" y="83132"/>
                      <a:pt x="34730" y="103210"/>
                    </a:cubicBezTo>
                    <a:cubicBezTo>
                      <a:pt x="23999" y="116089"/>
                      <a:pt x="14076" y="129433"/>
                      <a:pt x="4961" y="143244"/>
                    </a:cubicBezTo>
                    <a:lnTo>
                      <a:pt x="0" y="154110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8" name="Freihandform 277">
                <a:extLst>
                  <a:ext uri="{FF2B5EF4-FFF2-40B4-BE49-F238E27FC236}">
                    <a16:creationId xmlns:a16="http://schemas.microsoft.com/office/drawing/2014/main" id="{F391F896-05D0-8B93-77FF-762362DD933F}"/>
                  </a:ext>
                </a:extLst>
              </p:cNvPr>
              <p:cNvSpPr/>
              <p:nvPr/>
            </p:nvSpPr>
            <p:spPr>
              <a:xfrm>
                <a:off x="1984463" y="4644887"/>
                <a:ext cx="171165" cy="154772"/>
              </a:xfrm>
              <a:custGeom>
                <a:avLst/>
                <a:gdLst>
                  <a:gd name="connsiteX0" fmla="*/ 0 w 171165"/>
                  <a:gd name="connsiteY0" fmla="*/ 154110 h 154772"/>
                  <a:gd name="connsiteX1" fmla="*/ 600 w 171165"/>
                  <a:gd name="connsiteY1" fmla="*/ 154773 h 154772"/>
                  <a:gd name="connsiteX2" fmla="*/ 11908 w 171165"/>
                  <a:gd name="connsiteY2" fmla="*/ 150946 h 154772"/>
                  <a:gd name="connsiteX3" fmla="*/ 54760 w 171165"/>
                  <a:gd name="connsiteY3" fmla="*/ 125459 h 154772"/>
                  <a:gd name="connsiteX4" fmla="*/ 168163 w 171165"/>
                  <a:gd name="connsiteY4" fmla="*/ 9554 h 154772"/>
                  <a:gd name="connsiteX5" fmla="*/ 170135 w 171165"/>
                  <a:gd name="connsiteY5" fmla="*/ 1177 h 154772"/>
                  <a:gd name="connsiteX6" fmla="*/ 161621 w 171165"/>
                  <a:gd name="connsiteY6" fmla="*/ 2281 h 154772"/>
                  <a:gd name="connsiteX7" fmla="*/ 34730 w 171165"/>
                  <a:gd name="connsiteY7" fmla="*/ 103210 h 154772"/>
                  <a:gd name="connsiteX8" fmla="*/ 4961 w 171165"/>
                  <a:gd name="connsiteY8" fmla="*/ 143244 h 154772"/>
                  <a:gd name="connsiteX9" fmla="*/ 0 w 171165"/>
                  <a:gd name="connsiteY9" fmla="*/ 154110 h 15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165" h="154772">
                    <a:moveTo>
                      <a:pt x="0" y="154110"/>
                    </a:moveTo>
                    <a:lnTo>
                      <a:pt x="600" y="154773"/>
                    </a:lnTo>
                    <a:lnTo>
                      <a:pt x="11908" y="150946"/>
                    </a:lnTo>
                    <a:cubicBezTo>
                      <a:pt x="26571" y="143305"/>
                      <a:pt x="40856" y="134817"/>
                      <a:pt x="54760" y="125459"/>
                    </a:cubicBezTo>
                    <a:cubicBezTo>
                      <a:pt x="76541" y="109784"/>
                      <a:pt x="129966" y="50409"/>
                      <a:pt x="168163" y="9554"/>
                    </a:cubicBezTo>
                    <a:cubicBezTo>
                      <a:pt x="171556" y="5813"/>
                      <a:pt x="171863" y="2919"/>
                      <a:pt x="170135" y="1177"/>
                    </a:cubicBezTo>
                    <a:cubicBezTo>
                      <a:pt x="168555" y="-405"/>
                      <a:pt x="165688" y="-712"/>
                      <a:pt x="161621" y="2281"/>
                    </a:cubicBezTo>
                    <a:cubicBezTo>
                      <a:pt x="117078" y="36083"/>
                      <a:pt x="52555" y="83132"/>
                      <a:pt x="34730" y="103210"/>
                    </a:cubicBezTo>
                    <a:cubicBezTo>
                      <a:pt x="23999" y="116089"/>
                      <a:pt x="14076" y="129433"/>
                      <a:pt x="4961" y="143244"/>
                    </a:cubicBezTo>
                    <a:lnTo>
                      <a:pt x="0" y="154110"/>
                    </a:lnTo>
                    <a:close/>
                  </a:path>
                </a:pathLst>
              </a:custGeom>
              <a:noFill/>
              <a:ln w="8570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9" name="Freihandform 278">
                <a:extLst>
                  <a:ext uri="{FF2B5EF4-FFF2-40B4-BE49-F238E27FC236}">
                    <a16:creationId xmlns:a16="http://schemas.microsoft.com/office/drawing/2014/main" id="{5A4D9A20-5248-3827-31E9-619E73C9F67C}"/>
                  </a:ext>
                </a:extLst>
              </p:cNvPr>
              <p:cNvSpPr/>
              <p:nvPr/>
            </p:nvSpPr>
            <p:spPr>
              <a:xfrm>
                <a:off x="1750865" y="4728769"/>
                <a:ext cx="217746" cy="75097"/>
              </a:xfrm>
              <a:custGeom>
                <a:avLst/>
                <a:gdLst>
                  <a:gd name="connsiteX0" fmla="*/ 217477 w 217746"/>
                  <a:gd name="connsiteY0" fmla="*/ 73969 h 75097"/>
                  <a:gd name="connsiteX1" fmla="*/ 217746 w 217746"/>
                  <a:gd name="connsiteY1" fmla="*/ 73123 h 75097"/>
                  <a:gd name="connsiteX2" fmla="*/ 208791 w 217746"/>
                  <a:gd name="connsiteY2" fmla="*/ 65224 h 75097"/>
                  <a:gd name="connsiteX3" fmla="*/ 165326 w 217746"/>
                  <a:gd name="connsiteY3" fmla="*/ 40804 h 75097"/>
                  <a:gd name="connsiteX4" fmla="*/ 8372 w 217746"/>
                  <a:gd name="connsiteY4" fmla="*/ 403 h 75097"/>
                  <a:gd name="connsiteX5" fmla="*/ 140 w 217746"/>
                  <a:gd name="connsiteY5" fmla="*/ 2868 h 75097"/>
                  <a:gd name="connsiteX6" fmla="*/ 5347 w 217746"/>
                  <a:gd name="connsiteY6" fmla="*/ 9700 h 75097"/>
                  <a:gd name="connsiteX7" fmla="*/ 156077 w 217746"/>
                  <a:gd name="connsiteY7" fmla="*/ 69296 h 75097"/>
                  <a:gd name="connsiteX8" fmla="*/ 205594 w 217746"/>
                  <a:gd name="connsiteY8" fmla="*/ 75098 h 75097"/>
                  <a:gd name="connsiteX9" fmla="*/ 217477 w 217746"/>
                  <a:gd name="connsiteY9" fmla="*/ 73969 h 75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46" h="75097">
                    <a:moveTo>
                      <a:pt x="217477" y="73969"/>
                    </a:moveTo>
                    <a:lnTo>
                      <a:pt x="217746" y="73123"/>
                    </a:lnTo>
                    <a:lnTo>
                      <a:pt x="208791" y="65224"/>
                    </a:lnTo>
                    <a:cubicBezTo>
                      <a:pt x="194850" y="56332"/>
                      <a:pt x="180370" y="48188"/>
                      <a:pt x="165326" y="40804"/>
                    </a:cubicBezTo>
                    <a:cubicBezTo>
                      <a:pt x="140874" y="29741"/>
                      <a:pt x="62801" y="13098"/>
                      <a:pt x="8372" y="403"/>
                    </a:cubicBezTo>
                    <a:cubicBezTo>
                      <a:pt x="3435" y="-676"/>
                      <a:pt x="777" y="501"/>
                      <a:pt x="140" y="2868"/>
                    </a:cubicBezTo>
                    <a:cubicBezTo>
                      <a:pt x="-448" y="5027"/>
                      <a:pt x="728" y="7676"/>
                      <a:pt x="5347" y="9700"/>
                    </a:cubicBezTo>
                    <a:cubicBezTo>
                      <a:pt x="56860" y="31434"/>
                      <a:pt x="129812" y="63875"/>
                      <a:pt x="156077" y="69296"/>
                    </a:cubicBezTo>
                    <a:cubicBezTo>
                      <a:pt x="172591" y="72166"/>
                      <a:pt x="189092" y="74104"/>
                      <a:pt x="205594" y="75098"/>
                    </a:cubicBezTo>
                    <a:lnTo>
                      <a:pt x="217477" y="73969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0" name="Freihandform 279">
                <a:extLst>
                  <a:ext uri="{FF2B5EF4-FFF2-40B4-BE49-F238E27FC236}">
                    <a16:creationId xmlns:a16="http://schemas.microsoft.com/office/drawing/2014/main" id="{B07878EE-D6F5-3B5D-2329-B9B9825E2E91}"/>
                  </a:ext>
                </a:extLst>
              </p:cNvPr>
              <p:cNvSpPr/>
              <p:nvPr/>
            </p:nvSpPr>
            <p:spPr>
              <a:xfrm>
                <a:off x="1750865" y="4728769"/>
                <a:ext cx="217746" cy="75097"/>
              </a:xfrm>
              <a:custGeom>
                <a:avLst/>
                <a:gdLst>
                  <a:gd name="connsiteX0" fmla="*/ 217477 w 217746"/>
                  <a:gd name="connsiteY0" fmla="*/ 73969 h 75097"/>
                  <a:gd name="connsiteX1" fmla="*/ 217746 w 217746"/>
                  <a:gd name="connsiteY1" fmla="*/ 73123 h 75097"/>
                  <a:gd name="connsiteX2" fmla="*/ 208791 w 217746"/>
                  <a:gd name="connsiteY2" fmla="*/ 65224 h 75097"/>
                  <a:gd name="connsiteX3" fmla="*/ 165326 w 217746"/>
                  <a:gd name="connsiteY3" fmla="*/ 40804 h 75097"/>
                  <a:gd name="connsiteX4" fmla="*/ 8372 w 217746"/>
                  <a:gd name="connsiteY4" fmla="*/ 403 h 75097"/>
                  <a:gd name="connsiteX5" fmla="*/ 140 w 217746"/>
                  <a:gd name="connsiteY5" fmla="*/ 2868 h 75097"/>
                  <a:gd name="connsiteX6" fmla="*/ 5347 w 217746"/>
                  <a:gd name="connsiteY6" fmla="*/ 9700 h 75097"/>
                  <a:gd name="connsiteX7" fmla="*/ 156077 w 217746"/>
                  <a:gd name="connsiteY7" fmla="*/ 69296 h 75097"/>
                  <a:gd name="connsiteX8" fmla="*/ 205594 w 217746"/>
                  <a:gd name="connsiteY8" fmla="*/ 75098 h 75097"/>
                  <a:gd name="connsiteX9" fmla="*/ 217477 w 217746"/>
                  <a:gd name="connsiteY9" fmla="*/ 73969 h 75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46" h="75097">
                    <a:moveTo>
                      <a:pt x="217477" y="73969"/>
                    </a:moveTo>
                    <a:lnTo>
                      <a:pt x="217746" y="73123"/>
                    </a:lnTo>
                    <a:lnTo>
                      <a:pt x="208791" y="65224"/>
                    </a:lnTo>
                    <a:cubicBezTo>
                      <a:pt x="194850" y="56332"/>
                      <a:pt x="180370" y="48188"/>
                      <a:pt x="165326" y="40804"/>
                    </a:cubicBezTo>
                    <a:cubicBezTo>
                      <a:pt x="140874" y="29741"/>
                      <a:pt x="62801" y="13098"/>
                      <a:pt x="8372" y="403"/>
                    </a:cubicBezTo>
                    <a:cubicBezTo>
                      <a:pt x="3435" y="-676"/>
                      <a:pt x="777" y="501"/>
                      <a:pt x="140" y="2868"/>
                    </a:cubicBezTo>
                    <a:cubicBezTo>
                      <a:pt x="-448" y="5027"/>
                      <a:pt x="728" y="7676"/>
                      <a:pt x="5347" y="9700"/>
                    </a:cubicBezTo>
                    <a:cubicBezTo>
                      <a:pt x="56860" y="31434"/>
                      <a:pt x="129812" y="63875"/>
                      <a:pt x="156077" y="69296"/>
                    </a:cubicBezTo>
                    <a:cubicBezTo>
                      <a:pt x="172591" y="72166"/>
                      <a:pt x="189092" y="74104"/>
                      <a:pt x="205594" y="75098"/>
                    </a:cubicBezTo>
                    <a:lnTo>
                      <a:pt x="217477" y="73969"/>
                    </a:lnTo>
                    <a:close/>
                  </a:path>
                </a:pathLst>
              </a:custGeom>
              <a:noFill/>
              <a:ln w="8570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1" name="Freihandform 280">
                <a:extLst>
                  <a:ext uri="{FF2B5EF4-FFF2-40B4-BE49-F238E27FC236}">
                    <a16:creationId xmlns:a16="http://schemas.microsoft.com/office/drawing/2014/main" id="{667FDFA7-8527-9717-E624-20B2088CB119}"/>
                  </a:ext>
                </a:extLst>
              </p:cNvPr>
              <p:cNvSpPr/>
              <p:nvPr/>
            </p:nvSpPr>
            <p:spPr>
              <a:xfrm>
                <a:off x="1948389" y="4775937"/>
                <a:ext cx="56714" cy="56784"/>
              </a:xfrm>
              <a:custGeom>
                <a:avLst/>
                <a:gdLst>
                  <a:gd name="connsiteX0" fmla="*/ 43963 w 56714"/>
                  <a:gd name="connsiteY0" fmla="*/ 4687 h 56784"/>
                  <a:gd name="connsiteX1" fmla="*/ 52036 w 56714"/>
                  <a:gd name="connsiteY1" fmla="*/ 44009 h 56784"/>
                  <a:gd name="connsiteX2" fmla="*/ 12749 w 56714"/>
                  <a:gd name="connsiteY2" fmla="*/ 52092 h 56784"/>
                  <a:gd name="connsiteX3" fmla="*/ 4688 w 56714"/>
                  <a:gd name="connsiteY3" fmla="*/ 12770 h 56784"/>
                  <a:gd name="connsiteX4" fmla="*/ 43963 w 56714"/>
                  <a:gd name="connsiteY4" fmla="*/ 4687 h 5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14" h="56784">
                    <a:moveTo>
                      <a:pt x="43963" y="4687"/>
                    </a:moveTo>
                    <a:cubicBezTo>
                      <a:pt x="57034" y="13322"/>
                      <a:pt x="60648" y="30922"/>
                      <a:pt x="52036" y="44009"/>
                    </a:cubicBezTo>
                    <a:cubicBezTo>
                      <a:pt x="43412" y="57108"/>
                      <a:pt x="25832" y="60727"/>
                      <a:pt x="12749" y="52092"/>
                    </a:cubicBezTo>
                    <a:cubicBezTo>
                      <a:pt x="-323" y="43470"/>
                      <a:pt x="-3937" y="25857"/>
                      <a:pt x="4688" y="12770"/>
                    </a:cubicBezTo>
                    <a:cubicBezTo>
                      <a:pt x="13300" y="-329"/>
                      <a:pt x="30892" y="-3935"/>
                      <a:pt x="43963" y="4687"/>
                    </a:cubicBezTo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2" name="Freihandform 281">
                <a:extLst>
                  <a:ext uri="{FF2B5EF4-FFF2-40B4-BE49-F238E27FC236}">
                    <a16:creationId xmlns:a16="http://schemas.microsoft.com/office/drawing/2014/main" id="{6D950557-A8D1-BAD7-E839-6DBE3F561175}"/>
                  </a:ext>
                </a:extLst>
              </p:cNvPr>
              <p:cNvSpPr/>
              <p:nvPr/>
            </p:nvSpPr>
            <p:spPr>
              <a:xfrm>
                <a:off x="1948389" y="4775937"/>
                <a:ext cx="56714" cy="56784"/>
              </a:xfrm>
              <a:custGeom>
                <a:avLst/>
                <a:gdLst>
                  <a:gd name="connsiteX0" fmla="*/ 43963 w 56714"/>
                  <a:gd name="connsiteY0" fmla="*/ 4687 h 56784"/>
                  <a:gd name="connsiteX1" fmla="*/ 52036 w 56714"/>
                  <a:gd name="connsiteY1" fmla="*/ 44009 h 56784"/>
                  <a:gd name="connsiteX2" fmla="*/ 12749 w 56714"/>
                  <a:gd name="connsiteY2" fmla="*/ 52092 h 56784"/>
                  <a:gd name="connsiteX3" fmla="*/ 4688 w 56714"/>
                  <a:gd name="connsiteY3" fmla="*/ 12770 h 56784"/>
                  <a:gd name="connsiteX4" fmla="*/ 43963 w 56714"/>
                  <a:gd name="connsiteY4" fmla="*/ 4687 h 5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14" h="56784">
                    <a:moveTo>
                      <a:pt x="43963" y="4687"/>
                    </a:moveTo>
                    <a:cubicBezTo>
                      <a:pt x="57034" y="13322"/>
                      <a:pt x="60648" y="30922"/>
                      <a:pt x="52036" y="44009"/>
                    </a:cubicBezTo>
                    <a:cubicBezTo>
                      <a:pt x="43412" y="57108"/>
                      <a:pt x="25832" y="60727"/>
                      <a:pt x="12749" y="52092"/>
                    </a:cubicBezTo>
                    <a:cubicBezTo>
                      <a:pt x="-323" y="43470"/>
                      <a:pt x="-3937" y="25857"/>
                      <a:pt x="4688" y="12770"/>
                    </a:cubicBezTo>
                    <a:cubicBezTo>
                      <a:pt x="13300" y="-329"/>
                      <a:pt x="30892" y="-3935"/>
                      <a:pt x="43963" y="4687"/>
                    </a:cubicBezTo>
                    <a:close/>
                  </a:path>
                </a:pathLst>
              </a:custGeom>
              <a:noFill/>
              <a:ln w="8570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3" name="Freihandform 282">
                <a:extLst>
                  <a:ext uri="{FF2B5EF4-FFF2-40B4-BE49-F238E27FC236}">
                    <a16:creationId xmlns:a16="http://schemas.microsoft.com/office/drawing/2014/main" id="{322D8646-16F9-37E6-0445-4C739DC00EEB}"/>
                  </a:ext>
                </a:extLst>
              </p:cNvPr>
              <p:cNvSpPr/>
              <p:nvPr/>
            </p:nvSpPr>
            <p:spPr>
              <a:xfrm>
                <a:off x="1962747" y="4790300"/>
                <a:ext cx="28014" cy="28053"/>
              </a:xfrm>
              <a:custGeom>
                <a:avLst/>
                <a:gdLst>
                  <a:gd name="connsiteX0" fmla="*/ 21716 w 28014"/>
                  <a:gd name="connsiteY0" fmla="*/ 2320 h 28053"/>
                  <a:gd name="connsiteX1" fmla="*/ 25698 w 28014"/>
                  <a:gd name="connsiteY1" fmla="*/ 21748 h 28053"/>
                  <a:gd name="connsiteX2" fmla="*/ 6293 w 28014"/>
                  <a:gd name="connsiteY2" fmla="*/ 25734 h 28053"/>
                  <a:gd name="connsiteX3" fmla="*/ 2311 w 28014"/>
                  <a:gd name="connsiteY3" fmla="*/ 6306 h 28053"/>
                  <a:gd name="connsiteX4" fmla="*/ 21716 w 28014"/>
                  <a:gd name="connsiteY4" fmla="*/ 2320 h 2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14" h="28053">
                    <a:moveTo>
                      <a:pt x="21716" y="2320"/>
                    </a:moveTo>
                    <a:cubicBezTo>
                      <a:pt x="28172" y="6576"/>
                      <a:pt x="29961" y="15284"/>
                      <a:pt x="25698" y="21748"/>
                    </a:cubicBezTo>
                    <a:cubicBezTo>
                      <a:pt x="21447" y="28211"/>
                      <a:pt x="12761" y="30002"/>
                      <a:pt x="6293" y="25734"/>
                    </a:cubicBezTo>
                    <a:cubicBezTo>
                      <a:pt x="-163" y="21478"/>
                      <a:pt x="-1939" y="12782"/>
                      <a:pt x="2311" y="6306"/>
                    </a:cubicBezTo>
                    <a:cubicBezTo>
                      <a:pt x="6575" y="-158"/>
                      <a:pt x="15260" y="-1949"/>
                      <a:pt x="21716" y="2320"/>
                    </a:cubicBezTo>
                  </a:path>
                </a:pathLst>
              </a:custGeom>
              <a:solidFill>
                <a:srgbClr val="EB6619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84" name="Freihandform 283">
              <a:extLst>
                <a:ext uri="{FF2B5EF4-FFF2-40B4-BE49-F238E27FC236}">
                  <a16:creationId xmlns:a16="http://schemas.microsoft.com/office/drawing/2014/main" id="{A45E68DA-29D7-AB0B-F4AC-DBE680314529}"/>
                </a:ext>
              </a:extLst>
            </p:cNvPr>
            <p:cNvSpPr/>
            <p:nvPr/>
          </p:nvSpPr>
          <p:spPr>
            <a:xfrm>
              <a:off x="2077200" y="4577747"/>
              <a:ext cx="65932" cy="880524"/>
            </a:xfrm>
            <a:custGeom>
              <a:avLst/>
              <a:gdLst>
                <a:gd name="connsiteX0" fmla="*/ 42950 w 65932"/>
                <a:gd name="connsiteY0" fmla="*/ 0 h 880524"/>
                <a:gd name="connsiteX1" fmla="*/ 37511 w 65932"/>
                <a:gd name="connsiteY1" fmla="*/ 0 h 880524"/>
                <a:gd name="connsiteX2" fmla="*/ 28433 w 65932"/>
                <a:gd name="connsiteY2" fmla="*/ 0 h 880524"/>
                <a:gd name="connsiteX3" fmla="*/ 22994 w 65932"/>
                <a:gd name="connsiteY3" fmla="*/ 0 h 880524"/>
                <a:gd name="connsiteX4" fmla="*/ 0 w 65932"/>
                <a:gd name="connsiteY4" fmla="*/ 880525 h 880524"/>
                <a:gd name="connsiteX5" fmla="*/ 28433 w 65932"/>
                <a:gd name="connsiteY5" fmla="*/ 880525 h 880524"/>
                <a:gd name="connsiteX6" fmla="*/ 37511 w 65932"/>
                <a:gd name="connsiteY6" fmla="*/ 880525 h 880524"/>
                <a:gd name="connsiteX7" fmla="*/ 65932 w 65932"/>
                <a:gd name="connsiteY7" fmla="*/ 880525 h 88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32" h="880524">
                  <a:moveTo>
                    <a:pt x="42950" y="0"/>
                  </a:moveTo>
                  <a:lnTo>
                    <a:pt x="37511" y="0"/>
                  </a:lnTo>
                  <a:lnTo>
                    <a:pt x="28433" y="0"/>
                  </a:lnTo>
                  <a:lnTo>
                    <a:pt x="22994" y="0"/>
                  </a:lnTo>
                  <a:lnTo>
                    <a:pt x="0" y="880525"/>
                  </a:lnTo>
                  <a:lnTo>
                    <a:pt x="28433" y="880525"/>
                  </a:lnTo>
                  <a:lnTo>
                    <a:pt x="37511" y="880525"/>
                  </a:lnTo>
                  <a:lnTo>
                    <a:pt x="65932" y="880525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85" name="Grafik 269">
              <a:extLst>
                <a:ext uri="{FF2B5EF4-FFF2-40B4-BE49-F238E27FC236}">
                  <a16:creationId xmlns:a16="http://schemas.microsoft.com/office/drawing/2014/main" id="{374F4608-2059-6170-FEE8-6AFE72E78F54}"/>
                </a:ext>
              </a:extLst>
            </p:cNvPr>
            <p:cNvGrpSpPr/>
            <p:nvPr/>
          </p:nvGrpSpPr>
          <p:grpSpPr>
            <a:xfrm>
              <a:off x="1853724" y="4247219"/>
              <a:ext cx="588430" cy="1211052"/>
              <a:chOff x="1853724" y="4247219"/>
              <a:chExt cx="588430" cy="1211052"/>
            </a:xfrm>
          </p:grpSpPr>
          <p:sp>
            <p:nvSpPr>
              <p:cNvPr id="286" name="Freihandform 285">
                <a:extLst>
                  <a:ext uri="{FF2B5EF4-FFF2-40B4-BE49-F238E27FC236}">
                    <a16:creationId xmlns:a16="http://schemas.microsoft.com/office/drawing/2014/main" id="{CC732089-BE53-1A1E-A994-B47297CAA3EC}"/>
                  </a:ext>
                </a:extLst>
              </p:cNvPr>
              <p:cNvSpPr/>
              <p:nvPr/>
            </p:nvSpPr>
            <p:spPr>
              <a:xfrm>
                <a:off x="2077200" y="4577747"/>
                <a:ext cx="65932" cy="880524"/>
              </a:xfrm>
              <a:custGeom>
                <a:avLst/>
                <a:gdLst>
                  <a:gd name="connsiteX0" fmla="*/ 42950 w 65932"/>
                  <a:gd name="connsiteY0" fmla="*/ 0 h 880524"/>
                  <a:gd name="connsiteX1" fmla="*/ 37511 w 65932"/>
                  <a:gd name="connsiteY1" fmla="*/ 0 h 880524"/>
                  <a:gd name="connsiteX2" fmla="*/ 28433 w 65932"/>
                  <a:gd name="connsiteY2" fmla="*/ 0 h 880524"/>
                  <a:gd name="connsiteX3" fmla="*/ 22994 w 65932"/>
                  <a:gd name="connsiteY3" fmla="*/ 0 h 880524"/>
                  <a:gd name="connsiteX4" fmla="*/ 0 w 65932"/>
                  <a:gd name="connsiteY4" fmla="*/ 880525 h 880524"/>
                  <a:gd name="connsiteX5" fmla="*/ 28433 w 65932"/>
                  <a:gd name="connsiteY5" fmla="*/ 880525 h 880524"/>
                  <a:gd name="connsiteX6" fmla="*/ 37511 w 65932"/>
                  <a:gd name="connsiteY6" fmla="*/ 880525 h 880524"/>
                  <a:gd name="connsiteX7" fmla="*/ 65932 w 65932"/>
                  <a:gd name="connsiteY7" fmla="*/ 880525 h 88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32" h="880524">
                    <a:moveTo>
                      <a:pt x="42950" y="0"/>
                    </a:moveTo>
                    <a:lnTo>
                      <a:pt x="37511" y="0"/>
                    </a:lnTo>
                    <a:lnTo>
                      <a:pt x="28433" y="0"/>
                    </a:lnTo>
                    <a:lnTo>
                      <a:pt x="22994" y="0"/>
                    </a:lnTo>
                    <a:lnTo>
                      <a:pt x="0" y="880525"/>
                    </a:lnTo>
                    <a:lnTo>
                      <a:pt x="28433" y="880525"/>
                    </a:lnTo>
                    <a:lnTo>
                      <a:pt x="37511" y="880525"/>
                    </a:lnTo>
                    <a:lnTo>
                      <a:pt x="65932" y="880525"/>
                    </a:lnTo>
                    <a:close/>
                  </a:path>
                </a:pathLst>
              </a:custGeom>
              <a:noFill/>
              <a:ln w="8570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7" name="Freihandform 286">
                <a:extLst>
                  <a:ext uri="{FF2B5EF4-FFF2-40B4-BE49-F238E27FC236}">
                    <a16:creationId xmlns:a16="http://schemas.microsoft.com/office/drawing/2014/main" id="{07BF1894-D12A-C2D5-6695-B01025E19579}"/>
                  </a:ext>
                </a:extLst>
              </p:cNvPr>
              <p:cNvSpPr/>
              <p:nvPr/>
            </p:nvSpPr>
            <p:spPr>
              <a:xfrm>
                <a:off x="1853724" y="4587314"/>
                <a:ext cx="235566" cy="235660"/>
              </a:xfrm>
              <a:custGeom>
                <a:avLst/>
                <a:gdLst>
                  <a:gd name="connsiteX0" fmla="*/ 235567 w 235566"/>
                  <a:gd name="connsiteY0" fmla="*/ 908 h 235660"/>
                  <a:gd name="connsiteX1" fmla="*/ 234660 w 235566"/>
                  <a:gd name="connsiteY1" fmla="*/ 0 h 235660"/>
                  <a:gd name="connsiteX2" fmla="*/ 218637 w 235566"/>
                  <a:gd name="connsiteY2" fmla="*/ 6353 h 235660"/>
                  <a:gd name="connsiteX3" fmla="*/ 158744 w 235566"/>
                  <a:gd name="connsiteY3" fmla="*/ 46325 h 235660"/>
                  <a:gd name="connsiteX4" fmla="*/ 3909 w 235566"/>
                  <a:gd name="connsiteY4" fmla="*/ 221949 h 235660"/>
                  <a:gd name="connsiteX5" fmla="*/ 1680 w 235566"/>
                  <a:gd name="connsiteY5" fmla="*/ 234165 h 235660"/>
                  <a:gd name="connsiteX6" fmla="*/ 13881 w 235566"/>
                  <a:gd name="connsiteY6" fmla="*/ 231945 h 235660"/>
                  <a:gd name="connsiteX7" fmla="*/ 189297 w 235566"/>
                  <a:gd name="connsiteY7" fmla="*/ 76902 h 235660"/>
                  <a:gd name="connsiteX8" fmla="*/ 229221 w 235566"/>
                  <a:gd name="connsiteY8" fmla="*/ 16950 h 235660"/>
                  <a:gd name="connsiteX9" fmla="*/ 235567 w 235566"/>
                  <a:gd name="connsiteY9" fmla="*/ 908 h 2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566" h="235660">
                    <a:moveTo>
                      <a:pt x="235567" y="908"/>
                    </a:moveTo>
                    <a:lnTo>
                      <a:pt x="234660" y="0"/>
                    </a:lnTo>
                    <a:lnTo>
                      <a:pt x="218637" y="6353"/>
                    </a:lnTo>
                    <a:cubicBezTo>
                      <a:pt x="198068" y="18471"/>
                      <a:pt x="178100" y="31791"/>
                      <a:pt x="158744" y="46325"/>
                    </a:cubicBezTo>
                    <a:cubicBezTo>
                      <a:pt x="128509" y="70549"/>
                      <a:pt x="55925" y="160182"/>
                      <a:pt x="3909" y="221949"/>
                    </a:cubicBezTo>
                    <a:cubicBezTo>
                      <a:pt x="-709" y="227591"/>
                      <a:pt x="-942" y="231798"/>
                      <a:pt x="1680" y="234165"/>
                    </a:cubicBezTo>
                    <a:cubicBezTo>
                      <a:pt x="4081" y="236349"/>
                      <a:pt x="8246" y="236557"/>
                      <a:pt x="13881" y="231945"/>
                    </a:cubicBezTo>
                    <a:cubicBezTo>
                      <a:pt x="75587" y="179868"/>
                      <a:pt x="165102" y="107185"/>
                      <a:pt x="189297" y="76902"/>
                    </a:cubicBezTo>
                    <a:cubicBezTo>
                      <a:pt x="203813" y="57523"/>
                      <a:pt x="217118" y="37543"/>
                      <a:pt x="229221" y="16950"/>
                    </a:cubicBezTo>
                    <a:lnTo>
                      <a:pt x="235567" y="908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8" name="Freihandform 287">
                <a:extLst>
                  <a:ext uri="{FF2B5EF4-FFF2-40B4-BE49-F238E27FC236}">
                    <a16:creationId xmlns:a16="http://schemas.microsoft.com/office/drawing/2014/main" id="{C8D67A86-85CC-38A6-9528-167482E4D12E}"/>
                  </a:ext>
                </a:extLst>
              </p:cNvPr>
              <p:cNvSpPr/>
              <p:nvPr/>
            </p:nvSpPr>
            <p:spPr>
              <a:xfrm>
                <a:off x="1853724" y="4587314"/>
                <a:ext cx="235566" cy="235660"/>
              </a:xfrm>
              <a:custGeom>
                <a:avLst/>
                <a:gdLst>
                  <a:gd name="connsiteX0" fmla="*/ 235567 w 235566"/>
                  <a:gd name="connsiteY0" fmla="*/ 908 h 235660"/>
                  <a:gd name="connsiteX1" fmla="*/ 234660 w 235566"/>
                  <a:gd name="connsiteY1" fmla="*/ 0 h 235660"/>
                  <a:gd name="connsiteX2" fmla="*/ 218637 w 235566"/>
                  <a:gd name="connsiteY2" fmla="*/ 6353 h 235660"/>
                  <a:gd name="connsiteX3" fmla="*/ 158744 w 235566"/>
                  <a:gd name="connsiteY3" fmla="*/ 46325 h 235660"/>
                  <a:gd name="connsiteX4" fmla="*/ 3909 w 235566"/>
                  <a:gd name="connsiteY4" fmla="*/ 221949 h 235660"/>
                  <a:gd name="connsiteX5" fmla="*/ 1680 w 235566"/>
                  <a:gd name="connsiteY5" fmla="*/ 234165 h 235660"/>
                  <a:gd name="connsiteX6" fmla="*/ 13881 w 235566"/>
                  <a:gd name="connsiteY6" fmla="*/ 231945 h 235660"/>
                  <a:gd name="connsiteX7" fmla="*/ 189297 w 235566"/>
                  <a:gd name="connsiteY7" fmla="*/ 76902 h 235660"/>
                  <a:gd name="connsiteX8" fmla="*/ 229221 w 235566"/>
                  <a:gd name="connsiteY8" fmla="*/ 16950 h 235660"/>
                  <a:gd name="connsiteX9" fmla="*/ 235567 w 235566"/>
                  <a:gd name="connsiteY9" fmla="*/ 908 h 2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566" h="235660">
                    <a:moveTo>
                      <a:pt x="235567" y="908"/>
                    </a:moveTo>
                    <a:lnTo>
                      <a:pt x="234660" y="0"/>
                    </a:lnTo>
                    <a:lnTo>
                      <a:pt x="218637" y="6353"/>
                    </a:lnTo>
                    <a:cubicBezTo>
                      <a:pt x="198068" y="18471"/>
                      <a:pt x="178100" y="31791"/>
                      <a:pt x="158744" y="46325"/>
                    </a:cubicBezTo>
                    <a:cubicBezTo>
                      <a:pt x="128509" y="70549"/>
                      <a:pt x="55925" y="160182"/>
                      <a:pt x="3909" y="221949"/>
                    </a:cubicBezTo>
                    <a:cubicBezTo>
                      <a:pt x="-709" y="227591"/>
                      <a:pt x="-942" y="231798"/>
                      <a:pt x="1680" y="234165"/>
                    </a:cubicBezTo>
                    <a:cubicBezTo>
                      <a:pt x="4081" y="236349"/>
                      <a:pt x="8246" y="236557"/>
                      <a:pt x="13881" y="231945"/>
                    </a:cubicBezTo>
                    <a:cubicBezTo>
                      <a:pt x="75587" y="179868"/>
                      <a:pt x="165102" y="107185"/>
                      <a:pt x="189297" y="76902"/>
                    </a:cubicBezTo>
                    <a:cubicBezTo>
                      <a:pt x="203813" y="57523"/>
                      <a:pt x="217118" y="37543"/>
                      <a:pt x="229221" y="16950"/>
                    </a:cubicBezTo>
                    <a:lnTo>
                      <a:pt x="235567" y="908"/>
                    </a:lnTo>
                    <a:close/>
                  </a:path>
                </a:pathLst>
              </a:custGeom>
              <a:noFill/>
              <a:ln w="8570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9" name="Freihandform 288">
                <a:extLst>
                  <a:ext uri="{FF2B5EF4-FFF2-40B4-BE49-F238E27FC236}">
                    <a16:creationId xmlns:a16="http://schemas.microsoft.com/office/drawing/2014/main" id="{BF66129A-CBEA-2E91-D9D3-1538030BB980}"/>
                  </a:ext>
                </a:extLst>
              </p:cNvPr>
              <p:cNvSpPr/>
              <p:nvPr/>
            </p:nvSpPr>
            <p:spPr>
              <a:xfrm>
                <a:off x="2122380" y="4580164"/>
                <a:ext cx="319774" cy="91064"/>
              </a:xfrm>
              <a:custGeom>
                <a:avLst/>
                <a:gdLst>
                  <a:gd name="connsiteX0" fmla="*/ 318 w 319774"/>
                  <a:gd name="connsiteY0" fmla="*/ 2649 h 91064"/>
                  <a:gd name="connsiteX1" fmla="*/ 0 w 319774"/>
                  <a:gd name="connsiteY1" fmla="*/ 3900 h 91064"/>
                  <a:gd name="connsiteX2" fmla="*/ 13586 w 319774"/>
                  <a:gd name="connsiteY2" fmla="*/ 14510 h 91064"/>
                  <a:gd name="connsiteX3" fmla="*/ 78330 w 319774"/>
                  <a:gd name="connsiteY3" fmla="*/ 45982 h 91064"/>
                  <a:gd name="connsiteX4" fmla="*/ 308003 w 319774"/>
                  <a:gd name="connsiteY4" fmla="*/ 90737 h 91064"/>
                  <a:gd name="connsiteX5" fmla="*/ 319653 w 319774"/>
                  <a:gd name="connsiteY5" fmla="*/ 86481 h 91064"/>
                  <a:gd name="connsiteX6" fmla="*/ 311555 w 319774"/>
                  <a:gd name="connsiteY6" fmla="*/ 77074 h 91064"/>
                  <a:gd name="connsiteX7" fmla="*/ 89208 w 319774"/>
                  <a:gd name="connsiteY7" fmla="*/ 4121 h 91064"/>
                  <a:gd name="connsiteX8" fmla="*/ 17347 w 319774"/>
                  <a:gd name="connsiteY8" fmla="*/ 0 h 91064"/>
                  <a:gd name="connsiteX9" fmla="*/ 318 w 319774"/>
                  <a:gd name="connsiteY9" fmla="*/ 2649 h 9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774" h="91064">
                    <a:moveTo>
                      <a:pt x="318" y="2649"/>
                    </a:moveTo>
                    <a:lnTo>
                      <a:pt x="0" y="3900"/>
                    </a:lnTo>
                    <a:lnTo>
                      <a:pt x="13586" y="14510"/>
                    </a:lnTo>
                    <a:cubicBezTo>
                      <a:pt x="34436" y="26137"/>
                      <a:pt x="56009" y="36624"/>
                      <a:pt x="78330" y="45982"/>
                    </a:cubicBezTo>
                    <a:cubicBezTo>
                      <a:pt x="114506" y="59817"/>
                      <a:pt x="228460" y="77111"/>
                      <a:pt x="308003" y="90737"/>
                    </a:cubicBezTo>
                    <a:cubicBezTo>
                      <a:pt x="315194" y="91878"/>
                      <a:pt x="318930" y="89940"/>
                      <a:pt x="319653" y="86481"/>
                    </a:cubicBezTo>
                    <a:cubicBezTo>
                      <a:pt x="320315" y="83305"/>
                      <a:pt x="318379" y="79601"/>
                      <a:pt x="311555" y="77074"/>
                    </a:cubicBezTo>
                    <a:cubicBezTo>
                      <a:pt x="235455" y="50164"/>
                      <a:pt x="127540" y="9677"/>
                      <a:pt x="89208" y="4121"/>
                    </a:cubicBezTo>
                    <a:cubicBezTo>
                      <a:pt x="65161" y="1398"/>
                      <a:pt x="41211" y="25"/>
                      <a:pt x="17347" y="0"/>
                    </a:cubicBezTo>
                    <a:lnTo>
                      <a:pt x="318" y="2649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0" name="Freihandform 289">
                <a:extLst>
                  <a:ext uri="{FF2B5EF4-FFF2-40B4-BE49-F238E27FC236}">
                    <a16:creationId xmlns:a16="http://schemas.microsoft.com/office/drawing/2014/main" id="{E49E1AA8-9323-E5CB-DB63-C68FF54E0DA4}"/>
                  </a:ext>
                </a:extLst>
              </p:cNvPr>
              <p:cNvSpPr/>
              <p:nvPr/>
            </p:nvSpPr>
            <p:spPr>
              <a:xfrm>
                <a:off x="2122380" y="4580164"/>
                <a:ext cx="319774" cy="91064"/>
              </a:xfrm>
              <a:custGeom>
                <a:avLst/>
                <a:gdLst>
                  <a:gd name="connsiteX0" fmla="*/ 318 w 319774"/>
                  <a:gd name="connsiteY0" fmla="*/ 2649 h 91064"/>
                  <a:gd name="connsiteX1" fmla="*/ 0 w 319774"/>
                  <a:gd name="connsiteY1" fmla="*/ 3900 h 91064"/>
                  <a:gd name="connsiteX2" fmla="*/ 13586 w 319774"/>
                  <a:gd name="connsiteY2" fmla="*/ 14510 h 91064"/>
                  <a:gd name="connsiteX3" fmla="*/ 78330 w 319774"/>
                  <a:gd name="connsiteY3" fmla="*/ 45982 h 91064"/>
                  <a:gd name="connsiteX4" fmla="*/ 308003 w 319774"/>
                  <a:gd name="connsiteY4" fmla="*/ 90737 h 91064"/>
                  <a:gd name="connsiteX5" fmla="*/ 319653 w 319774"/>
                  <a:gd name="connsiteY5" fmla="*/ 86481 h 91064"/>
                  <a:gd name="connsiteX6" fmla="*/ 311555 w 319774"/>
                  <a:gd name="connsiteY6" fmla="*/ 77074 h 91064"/>
                  <a:gd name="connsiteX7" fmla="*/ 89208 w 319774"/>
                  <a:gd name="connsiteY7" fmla="*/ 4121 h 91064"/>
                  <a:gd name="connsiteX8" fmla="*/ 17347 w 319774"/>
                  <a:gd name="connsiteY8" fmla="*/ 0 h 91064"/>
                  <a:gd name="connsiteX9" fmla="*/ 318 w 319774"/>
                  <a:gd name="connsiteY9" fmla="*/ 2649 h 9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774" h="91064">
                    <a:moveTo>
                      <a:pt x="318" y="2649"/>
                    </a:moveTo>
                    <a:lnTo>
                      <a:pt x="0" y="3900"/>
                    </a:lnTo>
                    <a:lnTo>
                      <a:pt x="13586" y="14510"/>
                    </a:lnTo>
                    <a:cubicBezTo>
                      <a:pt x="34436" y="26137"/>
                      <a:pt x="56009" y="36624"/>
                      <a:pt x="78330" y="45982"/>
                    </a:cubicBezTo>
                    <a:cubicBezTo>
                      <a:pt x="114506" y="59817"/>
                      <a:pt x="228460" y="77111"/>
                      <a:pt x="308003" y="90737"/>
                    </a:cubicBezTo>
                    <a:cubicBezTo>
                      <a:pt x="315194" y="91878"/>
                      <a:pt x="318930" y="89940"/>
                      <a:pt x="319653" y="86481"/>
                    </a:cubicBezTo>
                    <a:cubicBezTo>
                      <a:pt x="320315" y="83305"/>
                      <a:pt x="318379" y="79601"/>
                      <a:pt x="311555" y="77074"/>
                    </a:cubicBezTo>
                    <a:cubicBezTo>
                      <a:pt x="235455" y="50164"/>
                      <a:pt x="127540" y="9677"/>
                      <a:pt x="89208" y="4121"/>
                    </a:cubicBezTo>
                    <a:cubicBezTo>
                      <a:pt x="65161" y="1398"/>
                      <a:pt x="41211" y="25"/>
                      <a:pt x="17347" y="0"/>
                    </a:cubicBezTo>
                    <a:lnTo>
                      <a:pt x="318" y="2649"/>
                    </a:lnTo>
                    <a:close/>
                  </a:path>
                </a:pathLst>
              </a:custGeom>
              <a:noFill/>
              <a:ln w="8570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1" name="Freihandform 290">
                <a:extLst>
                  <a:ext uri="{FF2B5EF4-FFF2-40B4-BE49-F238E27FC236}">
                    <a16:creationId xmlns:a16="http://schemas.microsoft.com/office/drawing/2014/main" id="{833AC843-DAB4-975F-B49B-17B8A1F94626}"/>
                  </a:ext>
                </a:extLst>
              </p:cNvPr>
              <p:cNvSpPr/>
              <p:nvPr/>
            </p:nvSpPr>
            <p:spPr>
              <a:xfrm>
                <a:off x="2013879" y="4247219"/>
                <a:ext cx="95135" cy="319084"/>
              </a:xfrm>
              <a:custGeom>
                <a:avLst/>
                <a:gdLst>
                  <a:gd name="connsiteX0" fmla="*/ 91509 w 95135"/>
                  <a:gd name="connsiteY0" fmla="*/ 319085 h 319084"/>
                  <a:gd name="connsiteX1" fmla="*/ 92747 w 95135"/>
                  <a:gd name="connsiteY1" fmla="*/ 318741 h 319084"/>
                  <a:gd name="connsiteX2" fmla="*/ 95135 w 95135"/>
                  <a:gd name="connsiteY2" fmla="*/ 301644 h 319084"/>
                  <a:gd name="connsiteX3" fmla="*/ 90003 w 95135"/>
                  <a:gd name="connsiteY3" fmla="*/ 229782 h 319084"/>
                  <a:gd name="connsiteX4" fmla="*/ 13939 w 95135"/>
                  <a:gd name="connsiteY4" fmla="*/ 8238 h 319084"/>
                  <a:gd name="connsiteX5" fmla="*/ 4433 w 95135"/>
                  <a:gd name="connsiteY5" fmla="*/ 265 h 319084"/>
                  <a:gd name="connsiteX6" fmla="*/ 341 w 95135"/>
                  <a:gd name="connsiteY6" fmla="*/ 11991 h 319084"/>
                  <a:gd name="connsiteX7" fmla="*/ 48351 w 95135"/>
                  <a:gd name="connsiteY7" fmla="*/ 241262 h 319084"/>
                  <a:gd name="connsiteX8" fmla="*/ 80704 w 95135"/>
                  <a:gd name="connsiteY8" fmla="*/ 305642 h 319084"/>
                  <a:gd name="connsiteX9" fmla="*/ 91509 w 95135"/>
                  <a:gd name="connsiteY9" fmla="*/ 319085 h 3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135" h="319084">
                    <a:moveTo>
                      <a:pt x="91509" y="319085"/>
                    </a:moveTo>
                    <a:lnTo>
                      <a:pt x="92747" y="318741"/>
                    </a:lnTo>
                    <a:lnTo>
                      <a:pt x="95135" y="301644"/>
                    </a:lnTo>
                    <a:cubicBezTo>
                      <a:pt x="94780" y="277763"/>
                      <a:pt x="93065" y="253810"/>
                      <a:pt x="90003" y="229782"/>
                    </a:cubicBezTo>
                    <a:cubicBezTo>
                      <a:pt x="83889" y="191491"/>
                      <a:pt x="41895" y="84036"/>
                      <a:pt x="13939" y="8238"/>
                    </a:cubicBezTo>
                    <a:cubicBezTo>
                      <a:pt x="11317" y="1443"/>
                      <a:pt x="7789" y="-839"/>
                      <a:pt x="4433" y="265"/>
                    </a:cubicBezTo>
                    <a:cubicBezTo>
                      <a:pt x="1358" y="1283"/>
                      <a:pt x="-884" y="4803"/>
                      <a:pt x="341" y="11991"/>
                    </a:cubicBezTo>
                    <a:cubicBezTo>
                      <a:pt x="15091" y="91432"/>
                      <a:pt x="34005" y="205252"/>
                      <a:pt x="48351" y="241262"/>
                    </a:cubicBezTo>
                    <a:cubicBezTo>
                      <a:pt x="58016" y="263475"/>
                      <a:pt x="68797" y="284926"/>
                      <a:pt x="80704" y="305642"/>
                    </a:cubicBezTo>
                    <a:lnTo>
                      <a:pt x="91509" y="319085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2" name="Freihandform 291">
                <a:extLst>
                  <a:ext uri="{FF2B5EF4-FFF2-40B4-BE49-F238E27FC236}">
                    <a16:creationId xmlns:a16="http://schemas.microsoft.com/office/drawing/2014/main" id="{66996D9A-33FA-023E-CBF3-C73543D37593}"/>
                  </a:ext>
                </a:extLst>
              </p:cNvPr>
              <p:cNvSpPr/>
              <p:nvPr/>
            </p:nvSpPr>
            <p:spPr>
              <a:xfrm>
                <a:off x="2013879" y="4247219"/>
                <a:ext cx="95135" cy="319084"/>
              </a:xfrm>
              <a:custGeom>
                <a:avLst/>
                <a:gdLst>
                  <a:gd name="connsiteX0" fmla="*/ 91509 w 95135"/>
                  <a:gd name="connsiteY0" fmla="*/ 319085 h 319084"/>
                  <a:gd name="connsiteX1" fmla="*/ 92747 w 95135"/>
                  <a:gd name="connsiteY1" fmla="*/ 318741 h 319084"/>
                  <a:gd name="connsiteX2" fmla="*/ 95135 w 95135"/>
                  <a:gd name="connsiteY2" fmla="*/ 301644 h 319084"/>
                  <a:gd name="connsiteX3" fmla="*/ 90003 w 95135"/>
                  <a:gd name="connsiteY3" fmla="*/ 229782 h 319084"/>
                  <a:gd name="connsiteX4" fmla="*/ 13939 w 95135"/>
                  <a:gd name="connsiteY4" fmla="*/ 8238 h 319084"/>
                  <a:gd name="connsiteX5" fmla="*/ 4433 w 95135"/>
                  <a:gd name="connsiteY5" fmla="*/ 265 h 319084"/>
                  <a:gd name="connsiteX6" fmla="*/ 341 w 95135"/>
                  <a:gd name="connsiteY6" fmla="*/ 11991 h 319084"/>
                  <a:gd name="connsiteX7" fmla="*/ 48351 w 95135"/>
                  <a:gd name="connsiteY7" fmla="*/ 241262 h 319084"/>
                  <a:gd name="connsiteX8" fmla="*/ 80704 w 95135"/>
                  <a:gd name="connsiteY8" fmla="*/ 305642 h 319084"/>
                  <a:gd name="connsiteX9" fmla="*/ 91509 w 95135"/>
                  <a:gd name="connsiteY9" fmla="*/ 319085 h 3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135" h="319084">
                    <a:moveTo>
                      <a:pt x="91509" y="319085"/>
                    </a:moveTo>
                    <a:lnTo>
                      <a:pt x="92747" y="318741"/>
                    </a:lnTo>
                    <a:lnTo>
                      <a:pt x="95135" y="301644"/>
                    </a:lnTo>
                    <a:cubicBezTo>
                      <a:pt x="94780" y="277763"/>
                      <a:pt x="93065" y="253810"/>
                      <a:pt x="90003" y="229782"/>
                    </a:cubicBezTo>
                    <a:cubicBezTo>
                      <a:pt x="83889" y="191491"/>
                      <a:pt x="41895" y="84036"/>
                      <a:pt x="13939" y="8238"/>
                    </a:cubicBezTo>
                    <a:cubicBezTo>
                      <a:pt x="11317" y="1443"/>
                      <a:pt x="7789" y="-839"/>
                      <a:pt x="4433" y="265"/>
                    </a:cubicBezTo>
                    <a:cubicBezTo>
                      <a:pt x="1358" y="1283"/>
                      <a:pt x="-884" y="4803"/>
                      <a:pt x="341" y="11991"/>
                    </a:cubicBezTo>
                    <a:cubicBezTo>
                      <a:pt x="15091" y="91432"/>
                      <a:pt x="34005" y="205252"/>
                      <a:pt x="48351" y="241262"/>
                    </a:cubicBezTo>
                    <a:cubicBezTo>
                      <a:pt x="58016" y="263475"/>
                      <a:pt x="68797" y="284926"/>
                      <a:pt x="80704" y="305642"/>
                    </a:cubicBezTo>
                    <a:lnTo>
                      <a:pt x="91509" y="319085"/>
                    </a:lnTo>
                    <a:close/>
                  </a:path>
                </a:pathLst>
              </a:custGeom>
              <a:noFill/>
              <a:ln w="8570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3" name="Freihandform 292">
                <a:extLst>
                  <a:ext uri="{FF2B5EF4-FFF2-40B4-BE49-F238E27FC236}">
                    <a16:creationId xmlns:a16="http://schemas.microsoft.com/office/drawing/2014/main" id="{8CED7061-A0E4-CB4F-24CC-82F17A81079D}"/>
                  </a:ext>
                </a:extLst>
              </p:cNvPr>
              <p:cNvSpPr/>
              <p:nvPr/>
            </p:nvSpPr>
            <p:spPr>
              <a:xfrm>
                <a:off x="2069200" y="4536733"/>
                <a:ext cx="81882" cy="81979"/>
              </a:xfrm>
              <a:custGeom>
                <a:avLst/>
                <a:gdLst>
                  <a:gd name="connsiteX0" fmla="*/ 81883 w 81882"/>
                  <a:gd name="connsiteY0" fmla="*/ 40990 h 81979"/>
                  <a:gd name="connsiteX1" fmla="*/ 40941 w 81882"/>
                  <a:gd name="connsiteY1" fmla="*/ 81980 h 81979"/>
                  <a:gd name="connsiteX2" fmla="*/ 0 w 81882"/>
                  <a:gd name="connsiteY2" fmla="*/ 40990 h 81979"/>
                  <a:gd name="connsiteX3" fmla="*/ 40941 w 81882"/>
                  <a:gd name="connsiteY3" fmla="*/ 0 h 81979"/>
                  <a:gd name="connsiteX4" fmla="*/ 81883 w 81882"/>
                  <a:gd name="connsiteY4" fmla="*/ 40990 h 8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882" h="81979">
                    <a:moveTo>
                      <a:pt x="81883" y="40990"/>
                    </a:moveTo>
                    <a:cubicBezTo>
                      <a:pt x="81883" y="63631"/>
                      <a:pt x="63556" y="81980"/>
                      <a:pt x="40941" y="81980"/>
                    </a:cubicBezTo>
                    <a:cubicBezTo>
                      <a:pt x="18327" y="81980"/>
                      <a:pt x="0" y="63631"/>
                      <a:pt x="0" y="40990"/>
                    </a:cubicBezTo>
                    <a:cubicBezTo>
                      <a:pt x="0" y="18349"/>
                      <a:pt x="18327" y="0"/>
                      <a:pt x="40941" y="0"/>
                    </a:cubicBezTo>
                    <a:cubicBezTo>
                      <a:pt x="63556" y="0"/>
                      <a:pt x="81883" y="18349"/>
                      <a:pt x="81883" y="40990"/>
                    </a:cubicBezTo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4" name="Freihandform 293">
                <a:extLst>
                  <a:ext uri="{FF2B5EF4-FFF2-40B4-BE49-F238E27FC236}">
                    <a16:creationId xmlns:a16="http://schemas.microsoft.com/office/drawing/2014/main" id="{1382F38E-E3C4-D6BA-D36C-C28DF3EAB3B3}"/>
                  </a:ext>
                </a:extLst>
              </p:cNvPr>
              <p:cNvSpPr/>
              <p:nvPr/>
            </p:nvSpPr>
            <p:spPr>
              <a:xfrm>
                <a:off x="2069200" y="4536733"/>
                <a:ext cx="81882" cy="81980"/>
              </a:xfrm>
              <a:custGeom>
                <a:avLst/>
                <a:gdLst>
                  <a:gd name="connsiteX0" fmla="*/ 81883 w 81882"/>
                  <a:gd name="connsiteY0" fmla="*/ 40990 h 81980"/>
                  <a:gd name="connsiteX1" fmla="*/ 40941 w 81882"/>
                  <a:gd name="connsiteY1" fmla="*/ 81980 h 81980"/>
                  <a:gd name="connsiteX2" fmla="*/ 0 w 81882"/>
                  <a:gd name="connsiteY2" fmla="*/ 40990 h 81980"/>
                  <a:gd name="connsiteX3" fmla="*/ 40941 w 81882"/>
                  <a:gd name="connsiteY3" fmla="*/ 0 h 81980"/>
                  <a:gd name="connsiteX4" fmla="*/ 81883 w 81882"/>
                  <a:gd name="connsiteY4" fmla="*/ 40990 h 8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882" h="81980">
                    <a:moveTo>
                      <a:pt x="81883" y="40990"/>
                    </a:moveTo>
                    <a:cubicBezTo>
                      <a:pt x="81883" y="63628"/>
                      <a:pt x="63553" y="81980"/>
                      <a:pt x="40941" y="81980"/>
                    </a:cubicBezTo>
                    <a:cubicBezTo>
                      <a:pt x="18330" y="81980"/>
                      <a:pt x="0" y="63628"/>
                      <a:pt x="0" y="40990"/>
                    </a:cubicBezTo>
                    <a:cubicBezTo>
                      <a:pt x="0" y="18352"/>
                      <a:pt x="18330" y="0"/>
                      <a:pt x="40941" y="0"/>
                    </a:cubicBezTo>
                    <a:cubicBezTo>
                      <a:pt x="63552" y="0"/>
                      <a:pt x="81883" y="18352"/>
                      <a:pt x="81883" y="40990"/>
                    </a:cubicBezTo>
                    <a:close/>
                  </a:path>
                </a:pathLst>
              </a:custGeom>
              <a:noFill/>
              <a:ln w="8570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5" name="Freihandform 294">
                <a:extLst>
                  <a:ext uri="{FF2B5EF4-FFF2-40B4-BE49-F238E27FC236}">
                    <a16:creationId xmlns:a16="http://schemas.microsoft.com/office/drawing/2014/main" id="{D76388CE-0A39-99AB-1E25-AF0FDAABF98F}"/>
                  </a:ext>
                </a:extLst>
              </p:cNvPr>
              <p:cNvSpPr/>
              <p:nvPr/>
            </p:nvSpPr>
            <p:spPr>
              <a:xfrm>
                <a:off x="2089916" y="4557473"/>
                <a:ext cx="40451" cy="40499"/>
              </a:xfrm>
              <a:custGeom>
                <a:avLst/>
                <a:gdLst>
                  <a:gd name="connsiteX0" fmla="*/ 40451 w 40451"/>
                  <a:gd name="connsiteY0" fmla="*/ 20250 h 40499"/>
                  <a:gd name="connsiteX1" fmla="*/ 20226 w 40451"/>
                  <a:gd name="connsiteY1" fmla="*/ 40499 h 40499"/>
                  <a:gd name="connsiteX2" fmla="*/ 0 w 40451"/>
                  <a:gd name="connsiteY2" fmla="*/ 20250 h 40499"/>
                  <a:gd name="connsiteX3" fmla="*/ 20226 w 40451"/>
                  <a:gd name="connsiteY3" fmla="*/ 0 h 40499"/>
                  <a:gd name="connsiteX4" fmla="*/ 40451 w 40451"/>
                  <a:gd name="connsiteY4" fmla="*/ 20250 h 40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51" h="40499">
                    <a:moveTo>
                      <a:pt x="40451" y="20250"/>
                    </a:moveTo>
                    <a:cubicBezTo>
                      <a:pt x="40451" y="31435"/>
                      <a:pt x="31398" y="40499"/>
                      <a:pt x="20226" y="40499"/>
                    </a:cubicBezTo>
                    <a:cubicBezTo>
                      <a:pt x="9053" y="40499"/>
                      <a:pt x="0" y="31435"/>
                      <a:pt x="0" y="20250"/>
                    </a:cubicBezTo>
                    <a:cubicBezTo>
                      <a:pt x="0" y="9064"/>
                      <a:pt x="9053" y="0"/>
                      <a:pt x="20226" y="0"/>
                    </a:cubicBezTo>
                    <a:cubicBezTo>
                      <a:pt x="31398" y="0"/>
                      <a:pt x="40451" y="9064"/>
                      <a:pt x="40451" y="20250"/>
                    </a:cubicBezTo>
                  </a:path>
                </a:pathLst>
              </a:custGeom>
              <a:solidFill>
                <a:srgbClr val="EB6619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591" name="Gruppieren 590">
            <a:extLst>
              <a:ext uri="{FF2B5EF4-FFF2-40B4-BE49-F238E27FC236}">
                <a16:creationId xmlns:a16="http://schemas.microsoft.com/office/drawing/2014/main" id="{D0B65AFE-FEF3-F37E-B2E1-7D29425DD1E6}"/>
              </a:ext>
            </a:extLst>
          </p:cNvPr>
          <p:cNvGrpSpPr/>
          <p:nvPr/>
        </p:nvGrpSpPr>
        <p:grpSpPr>
          <a:xfrm>
            <a:off x="800336" y="5180209"/>
            <a:ext cx="911742" cy="290684"/>
            <a:chOff x="1006993" y="5235685"/>
            <a:chExt cx="737739" cy="235208"/>
          </a:xfrm>
        </p:grpSpPr>
        <p:sp>
          <p:nvSpPr>
            <p:cNvPr id="296" name="Freihandform 295">
              <a:extLst>
                <a:ext uri="{FF2B5EF4-FFF2-40B4-BE49-F238E27FC236}">
                  <a16:creationId xmlns:a16="http://schemas.microsoft.com/office/drawing/2014/main" id="{71152B2D-4A68-6488-112E-208F13B61A92}"/>
                </a:ext>
              </a:extLst>
            </p:cNvPr>
            <p:cNvSpPr/>
            <p:nvPr/>
          </p:nvSpPr>
          <p:spPr>
            <a:xfrm>
              <a:off x="1166091" y="5409015"/>
              <a:ext cx="29866" cy="61865"/>
            </a:xfrm>
            <a:custGeom>
              <a:avLst/>
              <a:gdLst>
                <a:gd name="connsiteX0" fmla="*/ 0 w 29866"/>
                <a:gd name="connsiteY0" fmla="*/ 0 h 61865"/>
                <a:gd name="connsiteX1" fmla="*/ 29867 w 29866"/>
                <a:gd name="connsiteY1" fmla="*/ 0 h 61865"/>
                <a:gd name="connsiteX2" fmla="*/ 29867 w 29866"/>
                <a:gd name="connsiteY2" fmla="*/ 61865 h 61865"/>
                <a:gd name="connsiteX3" fmla="*/ 0 w 29866"/>
                <a:gd name="connsiteY3" fmla="*/ 61865 h 6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66" h="61865">
                  <a:moveTo>
                    <a:pt x="0" y="0"/>
                  </a:moveTo>
                  <a:lnTo>
                    <a:pt x="29867" y="0"/>
                  </a:lnTo>
                  <a:lnTo>
                    <a:pt x="29867" y="61865"/>
                  </a:lnTo>
                  <a:lnTo>
                    <a:pt x="0" y="61865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7" name="Freihandform 296">
              <a:extLst>
                <a:ext uri="{FF2B5EF4-FFF2-40B4-BE49-F238E27FC236}">
                  <a16:creationId xmlns:a16="http://schemas.microsoft.com/office/drawing/2014/main" id="{DCE3122A-20CA-7E71-F367-902569E5583F}"/>
                </a:ext>
              </a:extLst>
            </p:cNvPr>
            <p:cNvSpPr/>
            <p:nvPr/>
          </p:nvSpPr>
          <p:spPr>
            <a:xfrm>
              <a:off x="1166091" y="5409028"/>
              <a:ext cx="29879" cy="61865"/>
            </a:xfrm>
            <a:custGeom>
              <a:avLst/>
              <a:gdLst>
                <a:gd name="connsiteX0" fmla="*/ 0 w 29879"/>
                <a:gd name="connsiteY0" fmla="*/ 0 h 61865"/>
                <a:gd name="connsiteX1" fmla="*/ 29879 w 29879"/>
                <a:gd name="connsiteY1" fmla="*/ 0 h 61865"/>
                <a:gd name="connsiteX2" fmla="*/ 29879 w 29879"/>
                <a:gd name="connsiteY2" fmla="*/ 61865 h 61865"/>
                <a:gd name="connsiteX3" fmla="*/ 0 w 29879"/>
                <a:gd name="connsiteY3" fmla="*/ 61865 h 6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9" h="61865">
                  <a:moveTo>
                    <a:pt x="0" y="0"/>
                  </a:moveTo>
                  <a:lnTo>
                    <a:pt x="29879" y="0"/>
                  </a:lnTo>
                  <a:lnTo>
                    <a:pt x="29879" y="61865"/>
                  </a:lnTo>
                  <a:lnTo>
                    <a:pt x="0" y="61865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8" name="Freihandform 297">
              <a:extLst>
                <a:ext uri="{FF2B5EF4-FFF2-40B4-BE49-F238E27FC236}">
                  <a16:creationId xmlns:a16="http://schemas.microsoft.com/office/drawing/2014/main" id="{05FB026C-C6DF-47E9-987B-FCD51ABE277A}"/>
                </a:ext>
              </a:extLst>
            </p:cNvPr>
            <p:cNvSpPr/>
            <p:nvPr/>
          </p:nvSpPr>
          <p:spPr>
            <a:xfrm>
              <a:off x="1007214" y="5388606"/>
              <a:ext cx="281088" cy="20728"/>
            </a:xfrm>
            <a:custGeom>
              <a:avLst/>
              <a:gdLst>
                <a:gd name="connsiteX0" fmla="*/ 0 w 281088"/>
                <a:gd name="connsiteY0" fmla="*/ 25 h 20728"/>
                <a:gd name="connsiteX1" fmla="*/ 8980 w 281088"/>
                <a:gd name="connsiteY1" fmla="*/ 20728 h 20728"/>
                <a:gd name="connsiteX2" fmla="*/ 281088 w 281088"/>
                <a:gd name="connsiteY2" fmla="*/ 20728 h 20728"/>
                <a:gd name="connsiteX3" fmla="*/ 272623 w 281088"/>
                <a:gd name="connsiteY3" fmla="*/ 0 h 2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088" h="20728">
                  <a:moveTo>
                    <a:pt x="0" y="25"/>
                  </a:moveTo>
                  <a:lnTo>
                    <a:pt x="8980" y="20728"/>
                  </a:lnTo>
                  <a:lnTo>
                    <a:pt x="281088" y="20728"/>
                  </a:lnTo>
                  <a:lnTo>
                    <a:pt x="272623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9" name="Freihandform 298">
              <a:extLst>
                <a:ext uri="{FF2B5EF4-FFF2-40B4-BE49-F238E27FC236}">
                  <a16:creationId xmlns:a16="http://schemas.microsoft.com/office/drawing/2014/main" id="{EEB50FBE-7F9D-0655-1AD0-88C961EAF282}"/>
                </a:ext>
              </a:extLst>
            </p:cNvPr>
            <p:cNvSpPr/>
            <p:nvPr/>
          </p:nvSpPr>
          <p:spPr>
            <a:xfrm>
              <a:off x="1007214" y="5388606"/>
              <a:ext cx="281088" cy="20728"/>
            </a:xfrm>
            <a:custGeom>
              <a:avLst/>
              <a:gdLst>
                <a:gd name="connsiteX0" fmla="*/ 281088 w 281088"/>
                <a:gd name="connsiteY0" fmla="*/ 20728 h 20728"/>
                <a:gd name="connsiteX1" fmla="*/ 8980 w 281088"/>
                <a:gd name="connsiteY1" fmla="*/ 20728 h 20728"/>
                <a:gd name="connsiteX2" fmla="*/ 0 w 281088"/>
                <a:gd name="connsiteY2" fmla="*/ 25 h 20728"/>
                <a:gd name="connsiteX3" fmla="*/ 272636 w 281088"/>
                <a:gd name="connsiteY3" fmla="*/ 0 h 2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088" h="20728">
                  <a:moveTo>
                    <a:pt x="281088" y="20728"/>
                  </a:moveTo>
                  <a:lnTo>
                    <a:pt x="8980" y="20728"/>
                  </a:lnTo>
                  <a:lnTo>
                    <a:pt x="0" y="25"/>
                  </a:lnTo>
                  <a:lnTo>
                    <a:pt x="272636" y="0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0" name="Freihandform 299">
              <a:extLst>
                <a:ext uri="{FF2B5EF4-FFF2-40B4-BE49-F238E27FC236}">
                  <a16:creationId xmlns:a16="http://schemas.microsoft.com/office/drawing/2014/main" id="{468AED03-830A-A29B-A729-A84128244E0B}"/>
                </a:ext>
              </a:extLst>
            </p:cNvPr>
            <p:cNvSpPr/>
            <p:nvPr/>
          </p:nvSpPr>
          <p:spPr>
            <a:xfrm>
              <a:off x="1280180" y="5236359"/>
              <a:ext cx="109286" cy="173023"/>
            </a:xfrm>
            <a:custGeom>
              <a:avLst/>
              <a:gdLst>
                <a:gd name="connsiteX0" fmla="*/ 109287 w 109286"/>
                <a:gd name="connsiteY0" fmla="*/ 20053 h 173023"/>
                <a:gd name="connsiteX1" fmla="*/ 8122 w 109286"/>
                <a:gd name="connsiteY1" fmla="*/ 173024 h 173023"/>
                <a:gd name="connsiteX2" fmla="*/ 0 w 109286"/>
                <a:gd name="connsiteY2" fmla="*/ 153633 h 173023"/>
                <a:gd name="connsiteX3" fmla="*/ 102157 w 109286"/>
                <a:gd name="connsiteY3" fmla="*/ 0 h 17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86" h="173023">
                  <a:moveTo>
                    <a:pt x="109287" y="20053"/>
                  </a:moveTo>
                  <a:lnTo>
                    <a:pt x="8122" y="173024"/>
                  </a:lnTo>
                  <a:lnTo>
                    <a:pt x="0" y="153633"/>
                  </a:lnTo>
                  <a:lnTo>
                    <a:pt x="102157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1" name="Freihandform 300">
              <a:extLst>
                <a:ext uri="{FF2B5EF4-FFF2-40B4-BE49-F238E27FC236}">
                  <a16:creationId xmlns:a16="http://schemas.microsoft.com/office/drawing/2014/main" id="{8BC27780-2FE4-9142-BB3B-277BC913DB7B}"/>
                </a:ext>
              </a:extLst>
            </p:cNvPr>
            <p:cNvSpPr/>
            <p:nvPr/>
          </p:nvSpPr>
          <p:spPr>
            <a:xfrm>
              <a:off x="1280180" y="5236359"/>
              <a:ext cx="109286" cy="173023"/>
            </a:xfrm>
            <a:custGeom>
              <a:avLst/>
              <a:gdLst>
                <a:gd name="connsiteX0" fmla="*/ 109287 w 109286"/>
                <a:gd name="connsiteY0" fmla="*/ 20053 h 173023"/>
                <a:gd name="connsiteX1" fmla="*/ 8122 w 109286"/>
                <a:gd name="connsiteY1" fmla="*/ 173024 h 173023"/>
                <a:gd name="connsiteX2" fmla="*/ 0 w 109286"/>
                <a:gd name="connsiteY2" fmla="*/ 153633 h 173023"/>
                <a:gd name="connsiteX3" fmla="*/ 102157 w 109286"/>
                <a:gd name="connsiteY3" fmla="*/ 0 h 17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86" h="173023">
                  <a:moveTo>
                    <a:pt x="109287" y="20053"/>
                  </a:moveTo>
                  <a:lnTo>
                    <a:pt x="8122" y="173024"/>
                  </a:lnTo>
                  <a:lnTo>
                    <a:pt x="0" y="153633"/>
                  </a:lnTo>
                  <a:lnTo>
                    <a:pt x="102157" y="0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2" name="Freihandform 301">
              <a:extLst>
                <a:ext uri="{FF2B5EF4-FFF2-40B4-BE49-F238E27FC236}">
                  <a16:creationId xmlns:a16="http://schemas.microsoft.com/office/drawing/2014/main" id="{C63AB6C6-3CA3-4E8C-8FF2-A38359EAA3B4}"/>
                </a:ext>
              </a:extLst>
            </p:cNvPr>
            <p:cNvSpPr/>
            <p:nvPr/>
          </p:nvSpPr>
          <p:spPr>
            <a:xfrm>
              <a:off x="1007006" y="5235685"/>
              <a:ext cx="375013" cy="152271"/>
            </a:xfrm>
            <a:custGeom>
              <a:avLst/>
              <a:gdLst>
                <a:gd name="connsiteX0" fmla="*/ 101361 w 375013"/>
                <a:gd name="connsiteY0" fmla="*/ 0 h 152271"/>
                <a:gd name="connsiteX1" fmla="*/ 0 w 375013"/>
                <a:gd name="connsiteY1" fmla="*/ 152271 h 152271"/>
                <a:gd name="connsiteX2" fmla="*/ 273652 w 375013"/>
                <a:gd name="connsiteY2" fmla="*/ 152271 h 152271"/>
                <a:gd name="connsiteX3" fmla="*/ 375013 w 375013"/>
                <a:gd name="connsiteY3" fmla="*/ 0 h 15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013" h="152271">
                  <a:moveTo>
                    <a:pt x="101361" y="0"/>
                  </a:moveTo>
                  <a:lnTo>
                    <a:pt x="0" y="152271"/>
                  </a:lnTo>
                  <a:lnTo>
                    <a:pt x="273652" y="152271"/>
                  </a:lnTo>
                  <a:lnTo>
                    <a:pt x="375013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3" name="Freihandform 302">
              <a:extLst>
                <a:ext uri="{FF2B5EF4-FFF2-40B4-BE49-F238E27FC236}">
                  <a16:creationId xmlns:a16="http://schemas.microsoft.com/office/drawing/2014/main" id="{103D7D3B-5204-A58C-965C-5B36791209E4}"/>
                </a:ext>
              </a:extLst>
            </p:cNvPr>
            <p:cNvSpPr/>
            <p:nvPr/>
          </p:nvSpPr>
          <p:spPr>
            <a:xfrm>
              <a:off x="1006993" y="5235685"/>
              <a:ext cx="375037" cy="152271"/>
            </a:xfrm>
            <a:custGeom>
              <a:avLst/>
              <a:gdLst>
                <a:gd name="connsiteX0" fmla="*/ 101385 w 375037"/>
                <a:gd name="connsiteY0" fmla="*/ 0 h 152271"/>
                <a:gd name="connsiteX1" fmla="*/ 375038 w 375037"/>
                <a:gd name="connsiteY1" fmla="*/ 0 h 152271"/>
                <a:gd name="connsiteX2" fmla="*/ 273652 w 375037"/>
                <a:gd name="connsiteY2" fmla="*/ 152271 h 152271"/>
                <a:gd name="connsiteX3" fmla="*/ 0 w 375037"/>
                <a:gd name="connsiteY3" fmla="*/ 152271 h 15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037" h="152271">
                  <a:moveTo>
                    <a:pt x="101385" y="0"/>
                  </a:moveTo>
                  <a:lnTo>
                    <a:pt x="375038" y="0"/>
                  </a:lnTo>
                  <a:lnTo>
                    <a:pt x="273652" y="152271"/>
                  </a:lnTo>
                  <a:lnTo>
                    <a:pt x="0" y="152271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4" name="Freihandform 303">
              <a:extLst>
                <a:ext uri="{FF2B5EF4-FFF2-40B4-BE49-F238E27FC236}">
                  <a16:creationId xmlns:a16="http://schemas.microsoft.com/office/drawing/2014/main" id="{730CB45C-7626-AC46-8BE3-D44797127E46}"/>
                </a:ext>
              </a:extLst>
            </p:cNvPr>
            <p:cNvSpPr/>
            <p:nvPr/>
          </p:nvSpPr>
          <p:spPr>
            <a:xfrm>
              <a:off x="1038784" y="5316573"/>
              <a:ext cx="105918" cy="57780"/>
            </a:xfrm>
            <a:custGeom>
              <a:avLst/>
              <a:gdLst>
                <a:gd name="connsiteX0" fmla="*/ 38577 w 105918"/>
                <a:gd name="connsiteY0" fmla="*/ 0 h 57780"/>
                <a:gd name="connsiteX1" fmla="*/ 105918 w 105918"/>
                <a:gd name="connsiteY1" fmla="*/ 0 h 57780"/>
                <a:gd name="connsiteX2" fmla="*/ 67329 w 105918"/>
                <a:gd name="connsiteY2" fmla="*/ 57781 h 57780"/>
                <a:gd name="connsiteX3" fmla="*/ 0 w 105918"/>
                <a:gd name="connsiteY3" fmla="*/ 57781 h 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8" h="57780">
                  <a:moveTo>
                    <a:pt x="38577" y="0"/>
                  </a:moveTo>
                  <a:lnTo>
                    <a:pt x="105918" y="0"/>
                  </a:lnTo>
                  <a:lnTo>
                    <a:pt x="67329" y="57781"/>
                  </a:lnTo>
                  <a:lnTo>
                    <a:pt x="0" y="57781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5" name="Freihandform 304">
              <a:extLst>
                <a:ext uri="{FF2B5EF4-FFF2-40B4-BE49-F238E27FC236}">
                  <a16:creationId xmlns:a16="http://schemas.microsoft.com/office/drawing/2014/main" id="{6BD08D8C-861C-651B-D13F-1EDEF737B295}"/>
                </a:ext>
              </a:extLst>
            </p:cNvPr>
            <p:cNvSpPr/>
            <p:nvPr/>
          </p:nvSpPr>
          <p:spPr>
            <a:xfrm>
              <a:off x="1081562" y="5249618"/>
              <a:ext cx="105918" cy="57780"/>
            </a:xfrm>
            <a:custGeom>
              <a:avLst/>
              <a:gdLst>
                <a:gd name="connsiteX0" fmla="*/ 38577 w 105918"/>
                <a:gd name="connsiteY0" fmla="*/ 0 h 57780"/>
                <a:gd name="connsiteX1" fmla="*/ 105918 w 105918"/>
                <a:gd name="connsiteY1" fmla="*/ 0 h 57780"/>
                <a:gd name="connsiteX2" fmla="*/ 67329 w 105918"/>
                <a:gd name="connsiteY2" fmla="*/ 57781 h 57780"/>
                <a:gd name="connsiteX3" fmla="*/ 0 w 105918"/>
                <a:gd name="connsiteY3" fmla="*/ 57781 h 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8" h="57780">
                  <a:moveTo>
                    <a:pt x="38577" y="0"/>
                  </a:moveTo>
                  <a:lnTo>
                    <a:pt x="105918" y="0"/>
                  </a:lnTo>
                  <a:lnTo>
                    <a:pt x="67329" y="57781"/>
                  </a:lnTo>
                  <a:lnTo>
                    <a:pt x="0" y="57781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6" name="Freihandform 305">
              <a:extLst>
                <a:ext uri="{FF2B5EF4-FFF2-40B4-BE49-F238E27FC236}">
                  <a16:creationId xmlns:a16="http://schemas.microsoft.com/office/drawing/2014/main" id="{CA1D1803-DDD3-BE21-568B-D4269048784D}"/>
                </a:ext>
              </a:extLst>
            </p:cNvPr>
            <p:cNvSpPr/>
            <p:nvPr/>
          </p:nvSpPr>
          <p:spPr>
            <a:xfrm>
              <a:off x="1119417" y="5316573"/>
              <a:ext cx="105918" cy="57780"/>
            </a:xfrm>
            <a:custGeom>
              <a:avLst/>
              <a:gdLst>
                <a:gd name="connsiteX0" fmla="*/ 38577 w 105918"/>
                <a:gd name="connsiteY0" fmla="*/ 0 h 57780"/>
                <a:gd name="connsiteX1" fmla="*/ 105918 w 105918"/>
                <a:gd name="connsiteY1" fmla="*/ 0 h 57780"/>
                <a:gd name="connsiteX2" fmla="*/ 67329 w 105918"/>
                <a:gd name="connsiteY2" fmla="*/ 57781 h 57780"/>
                <a:gd name="connsiteX3" fmla="*/ 0 w 105918"/>
                <a:gd name="connsiteY3" fmla="*/ 57781 h 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8" h="57780">
                  <a:moveTo>
                    <a:pt x="38577" y="0"/>
                  </a:moveTo>
                  <a:lnTo>
                    <a:pt x="105918" y="0"/>
                  </a:lnTo>
                  <a:lnTo>
                    <a:pt x="67329" y="57781"/>
                  </a:lnTo>
                  <a:lnTo>
                    <a:pt x="0" y="57781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7" name="Freihandform 306">
              <a:extLst>
                <a:ext uri="{FF2B5EF4-FFF2-40B4-BE49-F238E27FC236}">
                  <a16:creationId xmlns:a16="http://schemas.microsoft.com/office/drawing/2014/main" id="{6F51BA41-7FE3-0159-0D76-E1500B0A6596}"/>
                </a:ext>
              </a:extLst>
            </p:cNvPr>
            <p:cNvSpPr/>
            <p:nvPr/>
          </p:nvSpPr>
          <p:spPr>
            <a:xfrm>
              <a:off x="1162183" y="5249618"/>
              <a:ext cx="105918" cy="57780"/>
            </a:xfrm>
            <a:custGeom>
              <a:avLst/>
              <a:gdLst>
                <a:gd name="connsiteX0" fmla="*/ 38577 w 105918"/>
                <a:gd name="connsiteY0" fmla="*/ 0 h 57780"/>
                <a:gd name="connsiteX1" fmla="*/ 105918 w 105918"/>
                <a:gd name="connsiteY1" fmla="*/ 0 h 57780"/>
                <a:gd name="connsiteX2" fmla="*/ 67329 w 105918"/>
                <a:gd name="connsiteY2" fmla="*/ 57781 h 57780"/>
                <a:gd name="connsiteX3" fmla="*/ 0 w 105918"/>
                <a:gd name="connsiteY3" fmla="*/ 57781 h 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8" h="57780">
                  <a:moveTo>
                    <a:pt x="38577" y="0"/>
                  </a:moveTo>
                  <a:lnTo>
                    <a:pt x="105918" y="0"/>
                  </a:lnTo>
                  <a:lnTo>
                    <a:pt x="67329" y="57781"/>
                  </a:lnTo>
                  <a:lnTo>
                    <a:pt x="0" y="57781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8" name="Freihandform 307">
              <a:extLst>
                <a:ext uri="{FF2B5EF4-FFF2-40B4-BE49-F238E27FC236}">
                  <a16:creationId xmlns:a16="http://schemas.microsoft.com/office/drawing/2014/main" id="{32324EE4-80BD-FCAA-3132-CD2FFE4DF24F}"/>
                </a:ext>
              </a:extLst>
            </p:cNvPr>
            <p:cNvSpPr/>
            <p:nvPr/>
          </p:nvSpPr>
          <p:spPr>
            <a:xfrm>
              <a:off x="1200037" y="5316573"/>
              <a:ext cx="105918" cy="57780"/>
            </a:xfrm>
            <a:custGeom>
              <a:avLst/>
              <a:gdLst>
                <a:gd name="connsiteX0" fmla="*/ 38577 w 105918"/>
                <a:gd name="connsiteY0" fmla="*/ 0 h 57780"/>
                <a:gd name="connsiteX1" fmla="*/ 105918 w 105918"/>
                <a:gd name="connsiteY1" fmla="*/ 0 h 57780"/>
                <a:gd name="connsiteX2" fmla="*/ 67329 w 105918"/>
                <a:gd name="connsiteY2" fmla="*/ 57781 h 57780"/>
                <a:gd name="connsiteX3" fmla="*/ 0 w 105918"/>
                <a:gd name="connsiteY3" fmla="*/ 57781 h 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8" h="57780">
                  <a:moveTo>
                    <a:pt x="38577" y="0"/>
                  </a:moveTo>
                  <a:lnTo>
                    <a:pt x="105918" y="0"/>
                  </a:lnTo>
                  <a:lnTo>
                    <a:pt x="67329" y="57781"/>
                  </a:lnTo>
                  <a:lnTo>
                    <a:pt x="0" y="57781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9" name="Freihandform 308">
              <a:extLst>
                <a:ext uri="{FF2B5EF4-FFF2-40B4-BE49-F238E27FC236}">
                  <a16:creationId xmlns:a16="http://schemas.microsoft.com/office/drawing/2014/main" id="{489263FE-083A-F67C-E177-65174890E784}"/>
                </a:ext>
              </a:extLst>
            </p:cNvPr>
            <p:cNvSpPr/>
            <p:nvPr/>
          </p:nvSpPr>
          <p:spPr>
            <a:xfrm>
              <a:off x="1242816" y="5249618"/>
              <a:ext cx="105918" cy="57780"/>
            </a:xfrm>
            <a:custGeom>
              <a:avLst/>
              <a:gdLst>
                <a:gd name="connsiteX0" fmla="*/ 38577 w 105918"/>
                <a:gd name="connsiteY0" fmla="*/ 0 h 57780"/>
                <a:gd name="connsiteX1" fmla="*/ 105918 w 105918"/>
                <a:gd name="connsiteY1" fmla="*/ 0 h 57780"/>
                <a:gd name="connsiteX2" fmla="*/ 67329 w 105918"/>
                <a:gd name="connsiteY2" fmla="*/ 57781 h 57780"/>
                <a:gd name="connsiteX3" fmla="*/ 0 w 105918"/>
                <a:gd name="connsiteY3" fmla="*/ 57781 h 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8" h="57780">
                  <a:moveTo>
                    <a:pt x="38577" y="0"/>
                  </a:moveTo>
                  <a:lnTo>
                    <a:pt x="105918" y="0"/>
                  </a:lnTo>
                  <a:lnTo>
                    <a:pt x="67329" y="57781"/>
                  </a:lnTo>
                  <a:lnTo>
                    <a:pt x="0" y="57781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0" name="Freihandform 309">
              <a:extLst>
                <a:ext uri="{FF2B5EF4-FFF2-40B4-BE49-F238E27FC236}">
                  <a16:creationId xmlns:a16="http://schemas.microsoft.com/office/drawing/2014/main" id="{3A448FF6-95DB-D5D5-D6AD-DE7B7652BB32}"/>
                </a:ext>
              </a:extLst>
            </p:cNvPr>
            <p:cNvSpPr/>
            <p:nvPr/>
          </p:nvSpPr>
          <p:spPr>
            <a:xfrm>
              <a:off x="1521356" y="5409015"/>
              <a:ext cx="29866" cy="61865"/>
            </a:xfrm>
            <a:custGeom>
              <a:avLst/>
              <a:gdLst>
                <a:gd name="connsiteX0" fmla="*/ 0 w 29866"/>
                <a:gd name="connsiteY0" fmla="*/ 0 h 61865"/>
                <a:gd name="connsiteX1" fmla="*/ 29867 w 29866"/>
                <a:gd name="connsiteY1" fmla="*/ 0 h 61865"/>
                <a:gd name="connsiteX2" fmla="*/ 29867 w 29866"/>
                <a:gd name="connsiteY2" fmla="*/ 61865 h 61865"/>
                <a:gd name="connsiteX3" fmla="*/ 0 w 29866"/>
                <a:gd name="connsiteY3" fmla="*/ 61865 h 6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66" h="61865">
                  <a:moveTo>
                    <a:pt x="0" y="0"/>
                  </a:moveTo>
                  <a:lnTo>
                    <a:pt x="29867" y="0"/>
                  </a:lnTo>
                  <a:lnTo>
                    <a:pt x="29867" y="61865"/>
                  </a:lnTo>
                  <a:lnTo>
                    <a:pt x="0" y="61865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1" name="Freihandform 310">
              <a:extLst>
                <a:ext uri="{FF2B5EF4-FFF2-40B4-BE49-F238E27FC236}">
                  <a16:creationId xmlns:a16="http://schemas.microsoft.com/office/drawing/2014/main" id="{940A710B-1E5E-8361-7564-97CC5BE4CC62}"/>
                </a:ext>
              </a:extLst>
            </p:cNvPr>
            <p:cNvSpPr/>
            <p:nvPr/>
          </p:nvSpPr>
          <p:spPr>
            <a:xfrm>
              <a:off x="1521356" y="5409028"/>
              <a:ext cx="29879" cy="61865"/>
            </a:xfrm>
            <a:custGeom>
              <a:avLst/>
              <a:gdLst>
                <a:gd name="connsiteX0" fmla="*/ 0 w 29879"/>
                <a:gd name="connsiteY0" fmla="*/ 0 h 61865"/>
                <a:gd name="connsiteX1" fmla="*/ 29879 w 29879"/>
                <a:gd name="connsiteY1" fmla="*/ 0 h 61865"/>
                <a:gd name="connsiteX2" fmla="*/ 29879 w 29879"/>
                <a:gd name="connsiteY2" fmla="*/ 61865 h 61865"/>
                <a:gd name="connsiteX3" fmla="*/ 0 w 29879"/>
                <a:gd name="connsiteY3" fmla="*/ 61865 h 6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9" h="61865">
                  <a:moveTo>
                    <a:pt x="0" y="0"/>
                  </a:moveTo>
                  <a:lnTo>
                    <a:pt x="29879" y="0"/>
                  </a:lnTo>
                  <a:lnTo>
                    <a:pt x="29879" y="61865"/>
                  </a:lnTo>
                  <a:lnTo>
                    <a:pt x="0" y="61865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2" name="Freihandform 311">
              <a:extLst>
                <a:ext uri="{FF2B5EF4-FFF2-40B4-BE49-F238E27FC236}">
                  <a16:creationId xmlns:a16="http://schemas.microsoft.com/office/drawing/2014/main" id="{7D56E03A-F323-B522-FB15-F43C6F34D4A8}"/>
                </a:ext>
              </a:extLst>
            </p:cNvPr>
            <p:cNvSpPr/>
            <p:nvPr/>
          </p:nvSpPr>
          <p:spPr>
            <a:xfrm>
              <a:off x="1362479" y="5388606"/>
              <a:ext cx="281088" cy="20728"/>
            </a:xfrm>
            <a:custGeom>
              <a:avLst/>
              <a:gdLst>
                <a:gd name="connsiteX0" fmla="*/ 281088 w 281088"/>
                <a:gd name="connsiteY0" fmla="*/ 20728 h 20728"/>
                <a:gd name="connsiteX1" fmla="*/ 8980 w 281088"/>
                <a:gd name="connsiteY1" fmla="*/ 20728 h 20728"/>
                <a:gd name="connsiteX2" fmla="*/ 0 w 281088"/>
                <a:gd name="connsiteY2" fmla="*/ 25 h 20728"/>
                <a:gd name="connsiteX3" fmla="*/ 272636 w 281088"/>
                <a:gd name="connsiteY3" fmla="*/ 0 h 2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088" h="20728">
                  <a:moveTo>
                    <a:pt x="281088" y="20728"/>
                  </a:moveTo>
                  <a:lnTo>
                    <a:pt x="8980" y="20728"/>
                  </a:lnTo>
                  <a:lnTo>
                    <a:pt x="0" y="25"/>
                  </a:lnTo>
                  <a:lnTo>
                    <a:pt x="272636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3" name="Freihandform 312">
              <a:extLst>
                <a:ext uri="{FF2B5EF4-FFF2-40B4-BE49-F238E27FC236}">
                  <a16:creationId xmlns:a16="http://schemas.microsoft.com/office/drawing/2014/main" id="{CA1B9E3F-CEBA-EAA7-D282-D565EB2F81BC}"/>
                </a:ext>
              </a:extLst>
            </p:cNvPr>
            <p:cNvSpPr/>
            <p:nvPr/>
          </p:nvSpPr>
          <p:spPr>
            <a:xfrm>
              <a:off x="1362479" y="5388606"/>
              <a:ext cx="281088" cy="20728"/>
            </a:xfrm>
            <a:custGeom>
              <a:avLst/>
              <a:gdLst>
                <a:gd name="connsiteX0" fmla="*/ 281088 w 281088"/>
                <a:gd name="connsiteY0" fmla="*/ 20728 h 20728"/>
                <a:gd name="connsiteX1" fmla="*/ 8980 w 281088"/>
                <a:gd name="connsiteY1" fmla="*/ 20728 h 20728"/>
                <a:gd name="connsiteX2" fmla="*/ 0 w 281088"/>
                <a:gd name="connsiteY2" fmla="*/ 25 h 20728"/>
                <a:gd name="connsiteX3" fmla="*/ 272636 w 281088"/>
                <a:gd name="connsiteY3" fmla="*/ 0 h 2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088" h="20728">
                  <a:moveTo>
                    <a:pt x="281088" y="20728"/>
                  </a:moveTo>
                  <a:lnTo>
                    <a:pt x="8980" y="20728"/>
                  </a:lnTo>
                  <a:lnTo>
                    <a:pt x="0" y="25"/>
                  </a:lnTo>
                  <a:lnTo>
                    <a:pt x="272636" y="0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4" name="Freihandform 313">
              <a:extLst>
                <a:ext uri="{FF2B5EF4-FFF2-40B4-BE49-F238E27FC236}">
                  <a16:creationId xmlns:a16="http://schemas.microsoft.com/office/drawing/2014/main" id="{9E131BA8-EDAF-1907-D387-ACF261F2451F}"/>
                </a:ext>
              </a:extLst>
            </p:cNvPr>
            <p:cNvSpPr/>
            <p:nvPr/>
          </p:nvSpPr>
          <p:spPr>
            <a:xfrm>
              <a:off x="1635446" y="5236359"/>
              <a:ext cx="109286" cy="173023"/>
            </a:xfrm>
            <a:custGeom>
              <a:avLst/>
              <a:gdLst>
                <a:gd name="connsiteX0" fmla="*/ 109287 w 109286"/>
                <a:gd name="connsiteY0" fmla="*/ 20053 h 173023"/>
                <a:gd name="connsiteX1" fmla="*/ 8122 w 109286"/>
                <a:gd name="connsiteY1" fmla="*/ 173024 h 173023"/>
                <a:gd name="connsiteX2" fmla="*/ 0 w 109286"/>
                <a:gd name="connsiteY2" fmla="*/ 153633 h 173023"/>
                <a:gd name="connsiteX3" fmla="*/ 102157 w 109286"/>
                <a:gd name="connsiteY3" fmla="*/ 0 h 17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86" h="173023">
                  <a:moveTo>
                    <a:pt x="109287" y="20053"/>
                  </a:moveTo>
                  <a:lnTo>
                    <a:pt x="8122" y="173024"/>
                  </a:lnTo>
                  <a:lnTo>
                    <a:pt x="0" y="153633"/>
                  </a:lnTo>
                  <a:lnTo>
                    <a:pt x="102157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5" name="Freihandform 314">
              <a:extLst>
                <a:ext uri="{FF2B5EF4-FFF2-40B4-BE49-F238E27FC236}">
                  <a16:creationId xmlns:a16="http://schemas.microsoft.com/office/drawing/2014/main" id="{5F135A42-30A5-60F7-ABA2-E96956317397}"/>
                </a:ext>
              </a:extLst>
            </p:cNvPr>
            <p:cNvSpPr/>
            <p:nvPr/>
          </p:nvSpPr>
          <p:spPr>
            <a:xfrm>
              <a:off x="1635446" y="5236359"/>
              <a:ext cx="109286" cy="173023"/>
            </a:xfrm>
            <a:custGeom>
              <a:avLst/>
              <a:gdLst>
                <a:gd name="connsiteX0" fmla="*/ 109287 w 109286"/>
                <a:gd name="connsiteY0" fmla="*/ 20053 h 173023"/>
                <a:gd name="connsiteX1" fmla="*/ 8122 w 109286"/>
                <a:gd name="connsiteY1" fmla="*/ 173024 h 173023"/>
                <a:gd name="connsiteX2" fmla="*/ 0 w 109286"/>
                <a:gd name="connsiteY2" fmla="*/ 153633 h 173023"/>
                <a:gd name="connsiteX3" fmla="*/ 102157 w 109286"/>
                <a:gd name="connsiteY3" fmla="*/ 0 h 17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86" h="173023">
                  <a:moveTo>
                    <a:pt x="109287" y="20053"/>
                  </a:moveTo>
                  <a:lnTo>
                    <a:pt x="8122" y="173024"/>
                  </a:lnTo>
                  <a:lnTo>
                    <a:pt x="0" y="153633"/>
                  </a:lnTo>
                  <a:lnTo>
                    <a:pt x="102157" y="0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6" name="Freihandform 315">
              <a:extLst>
                <a:ext uri="{FF2B5EF4-FFF2-40B4-BE49-F238E27FC236}">
                  <a16:creationId xmlns:a16="http://schemas.microsoft.com/office/drawing/2014/main" id="{105D302B-8C01-7162-CC77-1CDE1B45CFC3}"/>
                </a:ext>
              </a:extLst>
            </p:cNvPr>
            <p:cNvSpPr/>
            <p:nvPr/>
          </p:nvSpPr>
          <p:spPr>
            <a:xfrm>
              <a:off x="1362259" y="5235685"/>
              <a:ext cx="375037" cy="152271"/>
            </a:xfrm>
            <a:custGeom>
              <a:avLst/>
              <a:gdLst>
                <a:gd name="connsiteX0" fmla="*/ 101385 w 375037"/>
                <a:gd name="connsiteY0" fmla="*/ 0 h 152271"/>
                <a:gd name="connsiteX1" fmla="*/ 375038 w 375037"/>
                <a:gd name="connsiteY1" fmla="*/ 0 h 152271"/>
                <a:gd name="connsiteX2" fmla="*/ 273652 w 375037"/>
                <a:gd name="connsiteY2" fmla="*/ 152271 h 152271"/>
                <a:gd name="connsiteX3" fmla="*/ 0 w 375037"/>
                <a:gd name="connsiteY3" fmla="*/ 152271 h 15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037" h="152271">
                  <a:moveTo>
                    <a:pt x="101385" y="0"/>
                  </a:moveTo>
                  <a:lnTo>
                    <a:pt x="375038" y="0"/>
                  </a:lnTo>
                  <a:lnTo>
                    <a:pt x="273652" y="152271"/>
                  </a:lnTo>
                  <a:lnTo>
                    <a:pt x="0" y="152271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7" name="Freihandform 316">
              <a:extLst>
                <a:ext uri="{FF2B5EF4-FFF2-40B4-BE49-F238E27FC236}">
                  <a16:creationId xmlns:a16="http://schemas.microsoft.com/office/drawing/2014/main" id="{82F74E60-DD47-FF02-3945-BD0BA8264DF4}"/>
                </a:ext>
              </a:extLst>
            </p:cNvPr>
            <p:cNvSpPr/>
            <p:nvPr/>
          </p:nvSpPr>
          <p:spPr>
            <a:xfrm>
              <a:off x="1362259" y="5235685"/>
              <a:ext cx="375037" cy="152271"/>
            </a:xfrm>
            <a:custGeom>
              <a:avLst/>
              <a:gdLst>
                <a:gd name="connsiteX0" fmla="*/ 101385 w 375037"/>
                <a:gd name="connsiteY0" fmla="*/ 0 h 152271"/>
                <a:gd name="connsiteX1" fmla="*/ 375038 w 375037"/>
                <a:gd name="connsiteY1" fmla="*/ 0 h 152271"/>
                <a:gd name="connsiteX2" fmla="*/ 273652 w 375037"/>
                <a:gd name="connsiteY2" fmla="*/ 152271 h 152271"/>
                <a:gd name="connsiteX3" fmla="*/ 0 w 375037"/>
                <a:gd name="connsiteY3" fmla="*/ 152271 h 15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037" h="152271">
                  <a:moveTo>
                    <a:pt x="101385" y="0"/>
                  </a:moveTo>
                  <a:lnTo>
                    <a:pt x="375038" y="0"/>
                  </a:lnTo>
                  <a:lnTo>
                    <a:pt x="273652" y="152271"/>
                  </a:lnTo>
                  <a:lnTo>
                    <a:pt x="0" y="152271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8" name="Freihandform 317">
              <a:extLst>
                <a:ext uri="{FF2B5EF4-FFF2-40B4-BE49-F238E27FC236}">
                  <a16:creationId xmlns:a16="http://schemas.microsoft.com/office/drawing/2014/main" id="{81E71C3D-89CB-50D2-2ADC-DD188018D2FE}"/>
                </a:ext>
              </a:extLst>
            </p:cNvPr>
            <p:cNvSpPr/>
            <p:nvPr/>
          </p:nvSpPr>
          <p:spPr>
            <a:xfrm>
              <a:off x="1394049" y="5316573"/>
              <a:ext cx="105918" cy="57780"/>
            </a:xfrm>
            <a:custGeom>
              <a:avLst/>
              <a:gdLst>
                <a:gd name="connsiteX0" fmla="*/ 38577 w 105918"/>
                <a:gd name="connsiteY0" fmla="*/ 0 h 57780"/>
                <a:gd name="connsiteX1" fmla="*/ 105918 w 105918"/>
                <a:gd name="connsiteY1" fmla="*/ 0 h 57780"/>
                <a:gd name="connsiteX2" fmla="*/ 67329 w 105918"/>
                <a:gd name="connsiteY2" fmla="*/ 57781 h 57780"/>
                <a:gd name="connsiteX3" fmla="*/ 0 w 105918"/>
                <a:gd name="connsiteY3" fmla="*/ 57781 h 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8" h="57780">
                  <a:moveTo>
                    <a:pt x="38577" y="0"/>
                  </a:moveTo>
                  <a:lnTo>
                    <a:pt x="105918" y="0"/>
                  </a:lnTo>
                  <a:lnTo>
                    <a:pt x="67329" y="57781"/>
                  </a:lnTo>
                  <a:lnTo>
                    <a:pt x="0" y="57781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9" name="Freihandform 318">
              <a:extLst>
                <a:ext uri="{FF2B5EF4-FFF2-40B4-BE49-F238E27FC236}">
                  <a16:creationId xmlns:a16="http://schemas.microsoft.com/office/drawing/2014/main" id="{8E576279-398F-E922-B77B-0704BF48D297}"/>
                </a:ext>
              </a:extLst>
            </p:cNvPr>
            <p:cNvSpPr/>
            <p:nvPr/>
          </p:nvSpPr>
          <p:spPr>
            <a:xfrm>
              <a:off x="1436828" y="5249618"/>
              <a:ext cx="105918" cy="57780"/>
            </a:xfrm>
            <a:custGeom>
              <a:avLst/>
              <a:gdLst>
                <a:gd name="connsiteX0" fmla="*/ 38577 w 105918"/>
                <a:gd name="connsiteY0" fmla="*/ 0 h 57780"/>
                <a:gd name="connsiteX1" fmla="*/ 105918 w 105918"/>
                <a:gd name="connsiteY1" fmla="*/ 0 h 57780"/>
                <a:gd name="connsiteX2" fmla="*/ 67329 w 105918"/>
                <a:gd name="connsiteY2" fmla="*/ 57781 h 57780"/>
                <a:gd name="connsiteX3" fmla="*/ 0 w 105918"/>
                <a:gd name="connsiteY3" fmla="*/ 57781 h 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8" h="57780">
                  <a:moveTo>
                    <a:pt x="38577" y="0"/>
                  </a:moveTo>
                  <a:lnTo>
                    <a:pt x="105918" y="0"/>
                  </a:lnTo>
                  <a:lnTo>
                    <a:pt x="67329" y="57781"/>
                  </a:lnTo>
                  <a:lnTo>
                    <a:pt x="0" y="57781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0" name="Freihandform 319">
              <a:extLst>
                <a:ext uri="{FF2B5EF4-FFF2-40B4-BE49-F238E27FC236}">
                  <a16:creationId xmlns:a16="http://schemas.microsoft.com/office/drawing/2014/main" id="{EF1A4018-0C58-AD77-BDD7-5FDBDADA1BC0}"/>
                </a:ext>
              </a:extLst>
            </p:cNvPr>
            <p:cNvSpPr/>
            <p:nvPr/>
          </p:nvSpPr>
          <p:spPr>
            <a:xfrm>
              <a:off x="1474682" y="5316573"/>
              <a:ext cx="105918" cy="57780"/>
            </a:xfrm>
            <a:custGeom>
              <a:avLst/>
              <a:gdLst>
                <a:gd name="connsiteX0" fmla="*/ 38577 w 105918"/>
                <a:gd name="connsiteY0" fmla="*/ 0 h 57780"/>
                <a:gd name="connsiteX1" fmla="*/ 105918 w 105918"/>
                <a:gd name="connsiteY1" fmla="*/ 0 h 57780"/>
                <a:gd name="connsiteX2" fmla="*/ 67329 w 105918"/>
                <a:gd name="connsiteY2" fmla="*/ 57781 h 57780"/>
                <a:gd name="connsiteX3" fmla="*/ 0 w 105918"/>
                <a:gd name="connsiteY3" fmla="*/ 57781 h 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8" h="57780">
                  <a:moveTo>
                    <a:pt x="38577" y="0"/>
                  </a:moveTo>
                  <a:lnTo>
                    <a:pt x="105918" y="0"/>
                  </a:lnTo>
                  <a:lnTo>
                    <a:pt x="67329" y="57781"/>
                  </a:lnTo>
                  <a:lnTo>
                    <a:pt x="0" y="57781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1" name="Freihandform 320">
              <a:extLst>
                <a:ext uri="{FF2B5EF4-FFF2-40B4-BE49-F238E27FC236}">
                  <a16:creationId xmlns:a16="http://schemas.microsoft.com/office/drawing/2014/main" id="{FCAEB8FF-C50E-E056-EB0D-E838F27B1253}"/>
                </a:ext>
              </a:extLst>
            </p:cNvPr>
            <p:cNvSpPr/>
            <p:nvPr/>
          </p:nvSpPr>
          <p:spPr>
            <a:xfrm>
              <a:off x="1517448" y="5249618"/>
              <a:ext cx="105918" cy="57780"/>
            </a:xfrm>
            <a:custGeom>
              <a:avLst/>
              <a:gdLst>
                <a:gd name="connsiteX0" fmla="*/ 38577 w 105918"/>
                <a:gd name="connsiteY0" fmla="*/ 0 h 57780"/>
                <a:gd name="connsiteX1" fmla="*/ 105918 w 105918"/>
                <a:gd name="connsiteY1" fmla="*/ 0 h 57780"/>
                <a:gd name="connsiteX2" fmla="*/ 67329 w 105918"/>
                <a:gd name="connsiteY2" fmla="*/ 57781 h 57780"/>
                <a:gd name="connsiteX3" fmla="*/ 0 w 105918"/>
                <a:gd name="connsiteY3" fmla="*/ 57781 h 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8" h="57780">
                  <a:moveTo>
                    <a:pt x="38577" y="0"/>
                  </a:moveTo>
                  <a:lnTo>
                    <a:pt x="105918" y="0"/>
                  </a:lnTo>
                  <a:lnTo>
                    <a:pt x="67329" y="57781"/>
                  </a:lnTo>
                  <a:lnTo>
                    <a:pt x="0" y="57781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2" name="Freihandform 321">
              <a:extLst>
                <a:ext uri="{FF2B5EF4-FFF2-40B4-BE49-F238E27FC236}">
                  <a16:creationId xmlns:a16="http://schemas.microsoft.com/office/drawing/2014/main" id="{1F36D8F5-4E7E-B073-43E4-D30462CA4C1A}"/>
                </a:ext>
              </a:extLst>
            </p:cNvPr>
            <p:cNvSpPr/>
            <p:nvPr/>
          </p:nvSpPr>
          <p:spPr>
            <a:xfrm>
              <a:off x="1555303" y="5316573"/>
              <a:ext cx="105918" cy="57780"/>
            </a:xfrm>
            <a:custGeom>
              <a:avLst/>
              <a:gdLst>
                <a:gd name="connsiteX0" fmla="*/ 38577 w 105918"/>
                <a:gd name="connsiteY0" fmla="*/ 0 h 57780"/>
                <a:gd name="connsiteX1" fmla="*/ 105918 w 105918"/>
                <a:gd name="connsiteY1" fmla="*/ 0 h 57780"/>
                <a:gd name="connsiteX2" fmla="*/ 67329 w 105918"/>
                <a:gd name="connsiteY2" fmla="*/ 57781 h 57780"/>
                <a:gd name="connsiteX3" fmla="*/ 0 w 105918"/>
                <a:gd name="connsiteY3" fmla="*/ 57781 h 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8" h="57780">
                  <a:moveTo>
                    <a:pt x="38577" y="0"/>
                  </a:moveTo>
                  <a:lnTo>
                    <a:pt x="105918" y="0"/>
                  </a:lnTo>
                  <a:lnTo>
                    <a:pt x="67329" y="57781"/>
                  </a:lnTo>
                  <a:lnTo>
                    <a:pt x="0" y="57781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3" name="Freihandform 322">
              <a:extLst>
                <a:ext uri="{FF2B5EF4-FFF2-40B4-BE49-F238E27FC236}">
                  <a16:creationId xmlns:a16="http://schemas.microsoft.com/office/drawing/2014/main" id="{7137F16F-43B1-0357-49EE-26684E07A34F}"/>
                </a:ext>
              </a:extLst>
            </p:cNvPr>
            <p:cNvSpPr/>
            <p:nvPr/>
          </p:nvSpPr>
          <p:spPr>
            <a:xfrm>
              <a:off x="1598081" y="5249618"/>
              <a:ext cx="105918" cy="57780"/>
            </a:xfrm>
            <a:custGeom>
              <a:avLst/>
              <a:gdLst>
                <a:gd name="connsiteX0" fmla="*/ 38577 w 105918"/>
                <a:gd name="connsiteY0" fmla="*/ 0 h 57780"/>
                <a:gd name="connsiteX1" fmla="*/ 105918 w 105918"/>
                <a:gd name="connsiteY1" fmla="*/ 0 h 57780"/>
                <a:gd name="connsiteX2" fmla="*/ 67329 w 105918"/>
                <a:gd name="connsiteY2" fmla="*/ 57781 h 57780"/>
                <a:gd name="connsiteX3" fmla="*/ 0 w 105918"/>
                <a:gd name="connsiteY3" fmla="*/ 57781 h 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8" h="57780">
                  <a:moveTo>
                    <a:pt x="38577" y="0"/>
                  </a:moveTo>
                  <a:lnTo>
                    <a:pt x="105918" y="0"/>
                  </a:lnTo>
                  <a:lnTo>
                    <a:pt x="67329" y="57781"/>
                  </a:lnTo>
                  <a:lnTo>
                    <a:pt x="0" y="57781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597" name="Gruppieren 596">
            <a:extLst>
              <a:ext uri="{FF2B5EF4-FFF2-40B4-BE49-F238E27FC236}">
                <a16:creationId xmlns:a16="http://schemas.microsoft.com/office/drawing/2014/main" id="{EDF530F9-36C5-F89D-6969-BF9F2DF7D63D}"/>
              </a:ext>
            </a:extLst>
          </p:cNvPr>
          <p:cNvGrpSpPr/>
          <p:nvPr/>
        </p:nvGrpSpPr>
        <p:grpSpPr>
          <a:xfrm>
            <a:off x="8442333" y="4612176"/>
            <a:ext cx="518883" cy="513711"/>
            <a:chOff x="8298643" y="4612176"/>
            <a:chExt cx="518883" cy="513711"/>
          </a:xfrm>
        </p:grpSpPr>
        <p:sp>
          <p:nvSpPr>
            <p:cNvPr id="324" name="Freihandform 323">
              <a:extLst>
                <a:ext uri="{FF2B5EF4-FFF2-40B4-BE49-F238E27FC236}">
                  <a16:creationId xmlns:a16="http://schemas.microsoft.com/office/drawing/2014/main" id="{55AF04F7-4ADE-927F-D614-98626D651E7B}"/>
                </a:ext>
              </a:extLst>
            </p:cNvPr>
            <p:cNvSpPr/>
            <p:nvPr/>
          </p:nvSpPr>
          <p:spPr>
            <a:xfrm>
              <a:off x="8298643" y="4905042"/>
              <a:ext cx="49100" cy="105234"/>
            </a:xfrm>
            <a:custGeom>
              <a:avLst/>
              <a:gdLst>
                <a:gd name="connsiteX0" fmla="*/ 0 w 49100"/>
                <a:gd name="connsiteY0" fmla="*/ 0 h 105234"/>
                <a:gd name="connsiteX1" fmla="*/ 49100 w 49100"/>
                <a:gd name="connsiteY1" fmla="*/ 0 h 105234"/>
                <a:gd name="connsiteX2" fmla="*/ 49100 w 49100"/>
                <a:gd name="connsiteY2" fmla="*/ 105235 h 105234"/>
                <a:gd name="connsiteX3" fmla="*/ 0 w 49100"/>
                <a:gd name="connsiteY3" fmla="*/ 105235 h 10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0" h="105234">
                  <a:moveTo>
                    <a:pt x="0" y="0"/>
                  </a:moveTo>
                  <a:lnTo>
                    <a:pt x="49100" y="0"/>
                  </a:lnTo>
                  <a:lnTo>
                    <a:pt x="49100" y="105235"/>
                  </a:lnTo>
                  <a:lnTo>
                    <a:pt x="0" y="105235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5" name="Freihandform 324">
              <a:extLst>
                <a:ext uri="{FF2B5EF4-FFF2-40B4-BE49-F238E27FC236}">
                  <a16:creationId xmlns:a16="http://schemas.microsoft.com/office/drawing/2014/main" id="{AB1E782A-2AB6-69AA-31DE-FC72DB48C64C}"/>
                </a:ext>
              </a:extLst>
            </p:cNvPr>
            <p:cNvSpPr/>
            <p:nvPr/>
          </p:nvSpPr>
          <p:spPr>
            <a:xfrm>
              <a:off x="8298643" y="4905042"/>
              <a:ext cx="49100" cy="105234"/>
            </a:xfrm>
            <a:custGeom>
              <a:avLst/>
              <a:gdLst>
                <a:gd name="connsiteX0" fmla="*/ 0 w 49100"/>
                <a:gd name="connsiteY0" fmla="*/ 0 h 105234"/>
                <a:gd name="connsiteX1" fmla="*/ 49100 w 49100"/>
                <a:gd name="connsiteY1" fmla="*/ 0 h 105234"/>
                <a:gd name="connsiteX2" fmla="*/ 49100 w 49100"/>
                <a:gd name="connsiteY2" fmla="*/ 105235 h 105234"/>
                <a:gd name="connsiteX3" fmla="*/ 0 w 49100"/>
                <a:gd name="connsiteY3" fmla="*/ 105235 h 10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0" h="105234">
                  <a:moveTo>
                    <a:pt x="0" y="0"/>
                  </a:moveTo>
                  <a:lnTo>
                    <a:pt x="49100" y="0"/>
                  </a:lnTo>
                  <a:lnTo>
                    <a:pt x="49100" y="105235"/>
                  </a:lnTo>
                  <a:lnTo>
                    <a:pt x="0" y="105235"/>
                  </a:lnTo>
                  <a:close/>
                </a:path>
              </a:pathLst>
            </a:custGeom>
            <a:noFill/>
            <a:ln w="6122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26" name="Grafik 269">
              <a:extLst>
                <a:ext uri="{FF2B5EF4-FFF2-40B4-BE49-F238E27FC236}">
                  <a16:creationId xmlns:a16="http://schemas.microsoft.com/office/drawing/2014/main" id="{74D5D796-2832-104E-3D8A-08806BE34EBD}"/>
                </a:ext>
              </a:extLst>
            </p:cNvPr>
            <p:cNvGrpSpPr/>
            <p:nvPr/>
          </p:nvGrpSpPr>
          <p:grpSpPr>
            <a:xfrm>
              <a:off x="8337833" y="4612176"/>
              <a:ext cx="479693" cy="513711"/>
              <a:chOff x="8337833" y="4612176"/>
              <a:chExt cx="479693" cy="513711"/>
            </a:xfrm>
          </p:grpSpPr>
          <p:sp>
            <p:nvSpPr>
              <p:cNvPr id="327" name="Freihandform 326">
                <a:extLst>
                  <a:ext uri="{FF2B5EF4-FFF2-40B4-BE49-F238E27FC236}">
                    <a16:creationId xmlns:a16="http://schemas.microsoft.com/office/drawing/2014/main" id="{95D3E1A2-6A82-25CB-F20D-3E833ECC618C}"/>
                  </a:ext>
                </a:extLst>
              </p:cNvPr>
              <p:cNvSpPr/>
              <p:nvPr/>
            </p:nvSpPr>
            <p:spPr>
              <a:xfrm>
                <a:off x="8337833" y="4821345"/>
                <a:ext cx="479693" cy="304542"/>
              </a:xfrm>
              <a:custGeom>
                <a:avLst/>
                <a:gdLst>
                  <a:gd name="connsiteX0" fmla="*/ 0 w 479693"/>
                  <a:gd name="connsiteY0" fmla="*/ 0 h 304542"/>
                  <a:gd name="connsiteX1" fmla="*/ 122 w 479693"/>
                  <a:gd name="connsiteY1" fmla="*/ 218883 h 304542"/>
                  <a:gd name="connsiteX2" fmla="*/ 237978 w 479693"/>
                  <a:gd name="connsiteY2" fmla="*/ 304543 h 304542"/>
                  <a:gd name="connsiteX3" fmla="*/ 479473 w 479693"/>
                  <a:gd name="connsiteY3" fmla="*/ 217816 h 304542"/>
                  <a:gd name="connsiteX4" fmla="*/ 479694 w 479693"/>
                  <a:gd name="connsiteY4" fmla="*/ 0 h 304542"/>
                  <a:gd name="connsiteX5" fmla="*/ 0 w 479693"/>
                  <a:gd name="connsiteY5" fmla="*/ 0 h 304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693" h="304542">
                    <a:moveTo>
                      <a:pt x="0" y="0"/>
                    </a:moveTo>
                    <a:lnTo>
                      <a:pt x="122" y="218883"/>
                    </a:lnTo>
                    <a:cubicBezTo>
                      <a:pt x="122" y="218883"/>
                      <a:pt x="36322" y="304543"/>
                      <a:pt x="237978" y="304543"/>
                    </a:cubicBezTo>
                    <a:cubicBezTo>
                      <a:pt x="449827" y="304543"/>
                      <a:pt x="479473" y="217816"/>
                      <a:pt x="479473" y="217816"/>
                    </a:cubicBezTo>
                    <a:lnTo>
                      <a:pt x="4796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8" name="Freihandform 327">
                <a:extLst>
                  <a:ext uri="{FF2B5EF4-FFF2-40B4-BE49-F238E27FC236}">
                    <a16:creationId xmlns:a16="http://schemas.microsoft.com/office/drawing/2014/main" id="{77C656A5-EA3D-E8F2-C122-123692517A53}"/>
                  </a:ext>
                </a:extLst>
              </p:cNvPr>
              <p:cNvSpPr/>
              <p:nvPr/>
            </p:nvSpPr>
            <p:spPr>
              <a:xfrm>
                <a:off x="8337833" y="4821345"/>
                <a:ext cx="479693" cy="304542"/>
              </a:xfrm>
              <a:custGeom>
                <a:avLst/>
                <a:gdLst>
                  <a:gd name="connsiteX0" fmla="*/ 0 w 479693"/>
                  <a:gd name="connsiteY0" fmla="*/ 0 h 304542"/>
                  <a:gd name="connsiteX1" fmla="*/ 122 w 479693"/>
                  <a:gd name="connsiteY1" fmla="*/ 218883 h 304542"/>
                  <a:gd name="connsiteX2" fmla="*/ 237978 w 479693"/>
                  <a:gd name="connsiteY2" fmla="*/ 304543 h 304542"/>
                  <a:gd name="connsiteX3" fmla="*/ 479473 w 479693"/>
                  <a:gd name="connsiteY3" fmla="*/ 217816 h 304542"/>
                  <a:gd name="connsiteX4" fmla="*/ 479694 w 479693"/>
                  <a:gd name="connsiteY4" fmla="*/ 0 h 304542"/>
                  <a:gd name="connsiteX5" fmla="*/ 0 w 479693"/>
                  <a:gd name="connsiteY5" fmla="*/ 0 h 304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693" h="304542">
                    <a:moveTo>
                      <a:pt x="0" y="0"/>
                    </a:moveTo>
                    <a:lnTo>
                      <a:pt x="122" y="218883"/>
                    </a:lnTo>
                    <a:cubicBezTo>
                      <a:pt x="122" y="218883"/>
                      <a:pt x="36322" y="304543"/>
                      <a:pt x="237978" y="304543"/>
                    </a:cubicBezTo>
                    <a:cubicBezTo>
                      <a:pt x="449827" y="304543"/>
                      <a:pt x="479473" y="217816"/>
                      <a:pt x="479473" y="217816"/>
                    </a:cubicBezTo>
                    <a:lnTo>
                      <a:pt x="47969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122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9" name="Freihandform 328">
                <a:extLst>
                  <a:ext uri="{FF2B5EF4-FFF2-40B4-BE49-F238E27FC236}">
                    <a16:creationId xmlns:a16="http://schemas.microsoft.com/office/drawing/2014/main" id="{376C4B86-FE9B-DDCE-7E67-5B4BFE0055F7}"/>
                  </a:ext>
                </a:extLst>
              </p:cNvPr>
              <p:cNvSpPr/>
              <p:nvPr/>
            </p:nvSpPr>
            <p:spPr>
              <a:xfrm>
                <a:off x="8341287" y="4827502"/>
                <a:ext cx="472906" cy="65292"/>
              </a:xfrm>
              <a:custGeom>
                <a:avLst/>
                <a:gdLst>
                  <a:gd name="connsiteX0" fmla="*/ 472405 w 472906"/>
                  <a:gd name="connsiteY0" fmla="*/ 1729 h 65292"/>
                  <a:gd name="connsiteX1" fmla="*/ 472405 w 472906"/>
                  <a:gd name="connsiteY1" fmla="*/ 2588 h 65292"/>
                  <a:gd name="connsiteX2" fmla="*/ 238260 w 472906"/>
                  <a:gd name="connsiteY2" fmla="*/ 51452 h 65292"/>
                  <a:gd name="connsiteX3" fmla="*/ 0 w 472906"/>
                  <a:gd name="connsiteY3" fmla="*/ 1705 h 65292"/>
                  <a:gd name="connsiteX4" fmla="*/ 343 w 472906"/>
                  <a:gd name="connsiteY4" fmla="*/ 13933 h 65292"/>
                  <a:gd name="connsiteX5" fmla="*/ 238567 w 472906"/>
                  <a:gd name="connsiteY5" fmla="*/ 65287 h 65292"/>
                  <a:gd name="connsiteX6" fmla="*/ 472907 w 472906"/>
                  <a:gd name="connsiteY6" fmla="*/ 12106 h 65292"/>
                  <a:gd name="connsiteX7" fmla="*/ 472907 w 472906"/>
                  <a:gd name="connsiteY7" fmla="*/ 0 h 65292"/>
                  <a:gd name="connsiteX8" fmla="*/ 472405 w 472906"/>
                  <a:gd name="connsiteY8" fmla="*/ 1729 h 6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906" h="65292">
                    <a:moveTo>
                      <a:pt x="472405" y="1729"/>
                    </a:moveTo>
                    <a:lnTo>
                      <a:pt x="472405" y="2588"/>
                    </a:lnTo>
                    <a:cubicBezTo>
                      <a:pt x="463584" y="29387"/>
                      <a:pt x="362689" y="50998"/>
                      <a:pt x="238260" y="51452"/>
                    </a:cubicBezTo>
                    <a:cubicBezTo>
                      <a:pt x="108478" y="51415"/>
                      <a:pt x="3920" y="29792"/>
                      <a:pt x="0" y="1705"/>
                    </a:cubicBezTo>
                    <a:lnTo>
                      <a:pt x="343" y="13933"/>
                    </a:lnTo>
                    <a:cubicBezTo>
                      <a:pt x="10805" y="40745"/>
                      <a:pt x="75169" y="65692"/>
                      <a:pt x="238567" y="65287"/>
                    </a:cubicBezTo>
                    <a:cubicBezTo>
                      <a:pt x="403251" y="64870"/>
                      <a:pt x="464013" y="39383"/>
                      <a:pt x="472907" y="12106"/>
                    </a:cubicBezTo>
                    <a:lnTo>
                      <a:pt x="472907" y="0"/>
                    </a:lnTo>
                    <a:cubicBezTo>
                      <a:pt x="472907" y="429"/>
                      <a:pt x="472405" y="1300"/>
                      <a:pt x="472405" y="1729"/>
                    </a:cubicBezTo>
                  </a:path>
                </a:pathLst>
              </a:custGeom>
              <a:solidFill>
                <a:srgbClr val="C8C8CC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0" name="Freihandform 329">
                <a:extLst>
                  <a:ext uri="{FF2B5EF4-FFF2-40B4-BE49-F238E27FC236}">
                    <a16:creationId xmlns:a16="http://schemas.microsoft.com/office/drawing/2014/main" id="{25852C68-CB5E-8B70-398A-6066365D8E8C}"/>
                  </a:ext>
                </a:extLst>
              </p:cNvPr>
              <p:cNvSpPr/>
              <p:nvPr/>
            </p:nvSpPr>
            <p:spPr>
              <a:xfrm>
                <a:off x="8338641" y="4736581"/>
                <a:ext cx="477856" cy="142202"/>
              </a:xfrm>
              <a:custGeom>
                <a:avLst/>
                <a:gdLst>
                  <a:gd name="connsiteX0" fmla="*/ 347670 w 477856"/>
                  <a:gd name="connsiteY0" fmla="*/ 466 h 142202"/>
                  <a:gd name="connsiteX1" fmla="*/ 130321 w 477856"/>
                  <a:gd name="connsiteY1" fmla="*/ 0 h 142202"/>
                  <a:gd name="connsiteX2" fmla="*/ 0 w 477856"/>
                  <a:gd name="connsiteY2" fmla="*/ 83121 h 142202"/>
                  <a:gd name="connsiteX3" fmla="*/ 241397 w 477856"/>
                  <a:gd name="connsiteY3" fmla="*/ 142189 h 142202"/>
                  <a:gd name="connsiteX4" fmla="*/ 477857 w 477856"/>
                  <a:gd name="connsiteY4" fmla="*/ 82618 h 142202"/>
                  <a:gd name="connsiteX5" fmla="*/ 347670 w 477856"/>
                  <a:gd name="connsiteY5" fmla="*/ 466 h 14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856" h="142202">
                    <a:moveTo>
                      <a:pt x="347670" y="466"/>
                    </a:moveTo>
                    <a:lnTo>
                      <a:pt x="130321" y="0"/>
                    </a:lnTo>
                    <a:lnTo>
                      <a:pt x="0" y="83121"/>
                    </a:lnTo>
                    <a:cubicBezTo>
                      <a:pt x="1972" y="101138"/>
                      <a:pt x="31459" y="143048"/>
                      <a:pt x="241397" y="142189"/>
                    </a:cubicBezTo>
                    <a:cubicBezTo>
                      <a:pt x="451334" y="141319"/>
                      <a:pt x="470972" y="99446"/>
                      <a:pt x="477857" y="82618"/>
                    </a:cubicBezTo>
                    <a:cubicBezTo>
                      <a:pt x="477930" y="82458"/>
                      <a:pt x="347670" y="466"/>
                      <a:pt x="347670" y="466"/>
                    </a:cubicBezTo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1" name="Freihandform 330">
                <a:extLst>
                  <a:ext uri="{FF2B5EF4-FFF2-40B4-BE49-F238E27FC236}">
                    <a16:creationId xmlns:a16="http://schemas.microsoft.com/office/drawing/2014/main" id="{2E32804E-25DC-7564-5A91-DFD2671CDB87}"/>
                  </a:ext>
                </a:extLst>
              </p:cNvPr>
              <p:cNvSpPr/>
              <p:nvPr/>
            </p:nvSpPr>
            <p:spPr>
              <a:xfrm>
                <a:off x="8338641" y="4736581"/>
                <a:ext cx="477856" cy="142202"/>
              </a:xfrm>
              <a:custGeom>
                <a:avLst/>
                <a:gdLst>
                  <a:gd name="connsiteX0" fmla="*/ 347670 w 477856"/>
                  <a:gd name="connsiteY0" fmla="*/ 466 h 142202"/>
                  <a:gd name="connsiteX1" fmla="*/ 130321 w 477856"/>
                  <a:gd name="connsiteY1" fmla="*/ 0 h 142202"/>
                  <a:gd name="connsiteX2" fmla="*/ 0 w 477856"/>
                  <a:gd name="connsiteY2" fmla="*/ 83121 h 142202"/>
                  <a:gd name="connsiteX3" fmla="*/ 241397 w 477856"/>
                  <a:gd name="connsiteY3" fmla="*/ 142189 h 142202"/>
                  <a:gd name="connsiteX4" fmla="*/ 477857 w 477856"/>
                  <a:gd name="connsiteY4" fmla="*/ 82618 h 142202"/>
                  <a:gd name="connsiteX5" fmla="*/ 347670 w 477856"/>
                  <a:gd name="connsiteY5" fmla="*/ 466 h 14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856" h="142202">
                    <a:moveTo>
                      <a:pt x="347670" y="466"/>
                    </a:moveTo>
                    <a:lnTo>
                      <a:pt x="130321" y="0"/>
                    </a:lnTo>
                    <a:lnTo>
                      <a:pt x="0" y="83121"/>
                    </a:lnTo>
                    <a:cubicBezTo>
                      <a:pt x="1972" y="101138"/>
                      <a:pt x="31459" y="143048"/>
                      <a:pt x="241397" y="142189"/>
                    </a:cubicBezTo>
                    <a:cubicBezTo>
                      <a:pt x="451334" y="141319"/>
                      <a:pt x="470972" y="99446"/>
                      <a:pt x="477857" y="82618"/>
                    </a:cubicBezTo>
                    <a:cubicBezTo>
                      <a:pt x="477930" y="82458"/>
                      <a:pt x="347670" y="466"/>
                      <a:pt x="347670" y="466"/>
                    </a:cubicBezTo>
                    <a:close/>
                  </a:path>
                </a:pathLst>
              </a:custGeom>
              <a:noFill/>
              <a:ln w="6122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2" name="Freihandform 331">
                <a:extLst>
                  <a:ext uri="{FF2B5EF4-FFF2-40B4-BE49-F238E27FC236}">
                    <a16:creationId xmlns:a16="http://schemas.microsoft.com/office/drawing/2014/main" id="{A400FDE7-5DD5-6800-11F4-D5FE0D99DF49}"/>
                  </a:ext>
                </a:extLst>
              </p:cNvPr>
              <p:cNvSpPr/>
              <p:nvPr/>
            </p:nvSpPr>
            <p:spPr>
              <a:xfrm>
                <a:off x="8469036" y="4735489"/>
                <a:ext cx="216993" cy="24603"/>
              </a:xfrm>
              <a:custGeom>
                <a:avLst/>
                <a:gdLst>
                  <a:gd name="connsiteX0" fmla="*/ 0 w 216993"/>
                  <a:gd name="connsiteY0" fmla="*/ 0 h 24603"/>
                  <a:gd name="connsiteX1" fmla="*/ 109361 w 216993"/>
                  <a:gd name="connsiteY1" fmla="*/ 24604 h 24603"/>
                  <a:gd name="connsiteX2" fmla="*/ 216994 w 216993"/>
                  <a:gd name="connsiteY2" fmla="*/ 123 h 24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993" h="24603">
                    <a:moveTo>
                      <a:pt x="0" y="0"/>
                    </a:moveTo>
                    <a:cubicBezTo>
                      <a:pt x="7669" y="12780"/>
                      <a:pt x="69143" y="24604"/>
                      <a:pt x="109361" y="24604"/>
                    </a:cubicBezTo>
                    <a:cubicBezTo>
                      <a:pt x="149591" y="24604"/>
                      <a:pt x="207940" y="12707"/>
                      <a:pt x="216994" y="123"/>
                    </a:cubicBezTo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3" name="Freihandform 332">
                <a:extLst>
                  <a:ext uri="{FF2B5EF4-FFF2-40B4-BE49-F238E27FC236}">
                    <a16:creationId xmlns:a16="http://schemas.microsoft.com/office/drawing/2014/main" id="{EE8ED71A-1CD0-CC6E-2533-7D89FAAAE428}"/>
                  </a:ext>
                </a:extLst>
              </p:cNvPr>
              <p:cNvSpPr/>
              <p:nvPr/>
            </p:nvSpPr>
            <p:spPr>
              <a:xfrm>
                <a:off x="8469036" y="4714103"/>
                <a:ext cx="216993" cy="45989"/>
              </a:xfrm>
              <a:custGeom>
                <a:avLst/>
                <a:gdLst>
                  <a:gd name="connsiteX0" fmla="*/ 102366 w 216993"/>
                  <a:gd name="connsiteY0" fmla="*/ 7 h 45989"/>
                  <a:gd name="connsiteX1" fmla="*/ 0 w 216993"/>
                  <a:gd name="connsiteY1" fmla="*/ 21386 h 45989"/>
                  <a:gd name="connsiteX2" fmla="*/ 109361 w 216993"/>
                  <a:gd name="connsiteY2" fmla="*/ 45989 h 45989"/>
                  <a:gd name="connsiteX3" fmla="*/ 216994 w 216993"/>
                  <a:gd name="connsiteY3" fmla="*/ 21508 h 45989"/>
                  <a:gd name="connsiteX4" fmla="*/ 102366 w 216993"/>
                  <a:gd name="connsiteY4" fmla="*/ 7 h 4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993" h="45989">
                    <a:moveTo>
                      <a:pt x="102366" y="7"/>
                    </a:moveTo>
                    <a:cubicBezTo>
                      <a:pt x="63494" y="-336"/>
                      <a:pt x="6407" y="11304"/>
                      <a:pt x="0" y="21386"/>
                    </a:cubicBezTo>
                    <a:cubicBezTo>
                      <a:pt x="7669" y="34166"/>
                      <a:pt x="69143" y="45989"/>
                      <a:pt x="109361" y="45989"/>
                    </a:cubicBezTo>
                    <a:cubicBezTo>
                      <a:pt x="149591" y="45989"/>
                      <a:pt x="207940" y="34092"/>
                      <a:pt x="216994" y="21508"/>
                    </a:cubicBezTo>
                    <a:cubicBezTo>
                      <a:pt x="206618" y="8409"/>
                      <a:pt x="141224" y="351"/>
                      <a:pt x="102366" y="7"/>
                    </a:cubicBezTo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4" name="Freihandform 333">
                <a:extLst>
                  <a:ext uri="{FF2B5EF4-FFF2-40B4-BE49-F238E27FC236}">
                    <a16:creationId xmlns:a16="http://schemas.microsoft.com/office/drawing/2014/main" id="{2B047C81-A926-94E3-2B12-A7CC4F25B6DB}"/>
                  </a:ext>
                </a:extLst>
              </p:cNvPr>
              <p:cNvSpPr/>
              <p:nvPr/>
            </p:nvSpPr>
            <p:spPr>
              <a:xfrm>
                <a:off x="8469036" y="4714103"/>
                <a:ext cx="216993" cy="45989"/>
              </a:xfrm>
              <a:custGeom>
                <a:avLst/>
                <a:gdLst>
                  <a:gd name="connsiteX0" fmla="*/ 102366 w 216993"/>
                  <a:gd name="connsiteY0" fmla="*/ 7 h 45989"/>
                  <a:gd name="connsiteX1" fmla="*/ 0 w 216993"/>
                  <a:gd name="connsiteY1" fmla="*/ 21386 h 45989"/>
                  <a:gd name="connsiteX2" fmla="*/ 109361 w 216993"/>
                  <a:gd name="connsiteY2" fmla="*/ 45989 h 45989"/>
                  <a:gd name="connsiteX3" fmla="*/ 216994 w 216993"/>
                  <a:gd name="connsiteY3" fmla="*/ 21508 h 45989"/>
                  <a:gd name="connsiteX4" fmla="*/ 102366 w 216993"/>
                  <a:gd name="connsiteY4" fmla="*/ 7 h 4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993" h="45989">
                    <a:moveTo>
                      <a:pt x="102366" y="7"/>
                    </a:moveTo>
                    <a:cubicBezTo>
                      <a:pt x="63494" y="-336"/>
                      <a:pt x="6407" y="11304"/>
                      <a:pt x="0" y="21386"/>
                    </a:cubicBezTo>
                    <a:cubicBezTo>
                      <a:pt x="7669" y="34166"/>
                      <a:pt x="69143" y="45989"/>
                      <a:pt x="109361" y="45989"/>
                    </a:cubicBezTo>
                    <a:cubicBezTo>
                      <a:pt x="149591" y="45989"/>
                      <a:pt x="207940" y="34092"/>
                      <a:pt x="216994" y="21508"/>
                    </a:cubicBezTo>
                    <a:cubicBezTo>
                      <a:pt x="206618" y="8409"/>
                      <a:pt x="141224" y="351"/>
                      <a:pt x="102366" y="7"/>
                    </a:cubicBezTo>
                    <a:close/>
                  </a:path>
                </a:pathLst>
              </a:custGeom>
              <a:noFill/>
              <a:ln w="6122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5" name="Freihandform 334">
                <a:extLst>
                  <a:ext uri="{FF2B5EF4-FFF2-40B4-BE49-F238E27FC236}">
                    <a16:creationId xmlns:a16="http://schemas.microsoft.com/office/drawing/2014/main" id="{55761C54-0FB5-36E5-99BC-009BF6B85035}"/>
                  </a:ext>
                </a:extLst>
              </p:cNvPr>
              <p:cNvSpPr/>
              <p:nvPr/>
            </p:nvSpPr>
            <p:spPr>
              <a:xfrm>
                <a:off x="8466500" y="4738739"/>
                <a:ext cx="222874" cy="32168"/>
              </a:xfrm>
              <a:custGeom>
                <a:avLst/>
                <a:gdLst>
                  <a:gd name="connsiteX0" fmla="*/ 219137 w 222874"/>
                  <a:gd name="connsiteY0" fmla="*/ 172 h 32168"/>
                  <a:gd name="connsiteX1" fmla="*/ 110842 w 222874"/>
                  <a:gd name="connsiteY1" fmla="*/ 22948 h 32168"/>
                  <a:gd name="connsiteX2" fmla="*/ 1703 w 222874"/>
                  <a:gd name="connsiteY2" fmla="*/ 0 h 32168"/>
                  <a:gd name="connsiteX3" fmla="*/ 0 w 222874"/>
                  <a:gd name="connsiteY3" fmla="*/ 2379 h 32168"/>
                  <a:gd name="connsiteX4" fmla="*/ 111014 w 222874"/>
                  <a:gd name="connsiteY4" fmla="*/ 32122 h 32168"/>
                  <a:gd name="connsiteX5" fmla="*/ 222874 w 222874"/>
                  <a:gd name="connsiteY5" fmla="*/ 4084 h 32168"/>
                  <a:gd name="connsiteX6" fmla="*/ 219137 w 222874"/>
                  <a:gd name="connsiteY6" fmla="*/ 172 h 3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874" h="32168">
                    <a:moveTo>
                      <a:pt x="219137" y="172"/>
                    </a:moveTo>
                    <a:cubicBezTo>
                      <a:pt x="201165" y="10989"/>
                      <a:pt x="157014" y="22433"/>
                      <a:pt x="110842" y="22948"/>
                    </a:cubicBezTo>
                    <a:cubicBezTo>
                      <a:pt x="77056" y="23316"/>
                      <a:pt x="10866" y="8500"/>
                      <a:pt x="1703" y="0"/>
                    </a:cubicBezTo>
                    <a:cubicBezTo>
                      <a:pt x="2217" y="478"/>
                      <a:pt x="0" y="2379"/>
                      <a:pt x="0" y="2379"/>
                    </a:cubicBezTo>
                    <a:cubicBezTo>
                      <a:pt x="0" y="11713"/>
                      <a:pt x="30908" y="30822"/>
                      <a:pt x="111014" y="32122"/>
                    </a:cubicBezTo>
                    <a:cubicBezTo>
                      <a:pt x="184677" y="33312"/>
                      <a:pt x="222396" y="11419"/>
                      <a:pt x="222874" y="4084"/>
                    </a:cubicBezTo>
                    <a:cubicBezTo>
                      <a:pt x="222947" y="2968"/>
                      <a:pt x="219639" y="662"/>
                      <a:pt x="219137" y="172"/>
                    </a:cubicBezTo>
                  </a:path>
                </a:pathLst>
              </a:custGeom>
              <a:solidFill>
                <a:srgbClr val="494856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6" name="Freihandform 335">
                <a:extLst>
                  <a:ext uri="{FF2B5EF4-FFF2-40B4-BE49-F238E27FC236}">
                    <a16:creationId xmlns:a16="http://schemas.microsoft.com/office/drawing/2014/main" id="{9E829EDD-E468-3A71-CEB9-99EF1B78023E}"/>
                  </a:ext>
                </a:extLst>
              </p:cNvPr>
              <p:cNvSpPr/>
              <p:nvPr/>
            </p:nvSpPr>
            <p:spPr>
              <a:xfrm>
                <a:off x="8466500" y="4738739"/>
                <a:ext cx="222874" cy="32168"/>
              </a:xfrm>
              <a:custGeom>
                <a:avLst/>
                <a:gdLst>
                  <a:gd name="connsiteX0" fmla="*/ 219137 w 222874"/>
                  <a:gd name="connsiteY0" fmla="*/ 172 h 32168"/>
                  <a:gd name="connsiteX1" fmla="*/ 110842 w 222874"/>
                  <a:gd name="connsiteY1" fmla="*/ 22948 h 32168"/>
                  <a:gd name="connsiteX2" fmla="*/ 1703 w 222874"/>
                  <a:gd name="connsiteY2" fmla="*/ 0 h 32168"/>
                  <a:gd name="connsiteX3" fmla="*/ 0 w 222874"/>
                  <a:gd name="connsiteY3" fmla="*/ 2379 h 32168"/>
                  <a:gd name="connsiteX4" fmla="*/ 111014 w 222874"/>
                  <a:gd name="connsiteY4" fmla="*/ 32122 h 32168"/>
                  <a:gd name="connsiteX5" fmla="*/ 222874 w 222874"/>
                  <a:gd name="connsiteY5" fmla="*/ 4084 h 32168"/>
                  <a:gd name="connsiteX6" fmla="*/ 219137 w 222874"/>
                  <a:gd name="connsiteY6" fmla="*/ 172 h 3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874" h="32168">
                    <a:moveTo>
                      <a:pt x="219137" y="172"/>
                    </a:moveTo>
                    <a:cubicBezTo>
                      <a:pt x="201165" y="10989"/>
                      <a:pt x="157014" y="22433"/>
                      <a:pt x="110842" y="22948"/>
                    </a:cubicBezTo>
                    <a:cubicBezTo>
                      <a:pt x="77056" y="23316"/>
                      <a:pt x="10866" y="8500"/>
                      <a:pt x="1703" y="0"/>
                    </a:cubicBezTo>
                    <a:cubicBezTo>
                      <a:pt x="2217" y="478"/>
                      <a:pt x="0" y="2379"/>
                      <a:pt x="0" y="2379"/>
                    </a:cubicBezTo>
                    <a:cubicBezTo>
                      <a:pt x="0" y="11713"/>
                      <a:pt x="30908" y="30822"/>
                      <a:pt x="111014" y="32122"/>
                    </a:cubicBezTo>
                    <a:cubicBezTo>
                      <a:pt x="184677" y="33312"/>
                      <a:pt x="222396" y="11419"/>
                      <a:pt x="222874" y="4084"/>
                    </a:cubicBezTo>
                    <a:cubicBezTo>
                      <a:pt x="222947" y="2968"/>
                      <a:pt x="219639" y="662"/>
                      <a:pt x="219137" y="172"/>
                    </a:cubicBezTo>
                    <a:close/>
                  </a:path>
                </a:pathLst>
              </a:custGeom>
              <a:noFill/>
              <a:ln w="6122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7" name="Freihandform 336">
                <a:extLst>
                  <a:ext uri="{FF2B5EF4-FFF2-40B4-BE49-F238E27FC236}">
                    <a16:creationId xmlns:a16="http://schemas.microsoft.com/office/drawing/2014/main" id="{DDD70998-C8C8-1CB6-5B85-12A9B37F5618}"/>
                  </a:ext>
                </a:extLst>
              </p:cNvPr>
              <p:cNvSpPr/>
              <p:nvPr/>
            </p:nvSpPr>
            <p:spPr>
              <a:xfrm>
                <a:off x="8609475" y="4619633"/>
                <a:ext cx="33321" cy="116783"/>
              </a:xfrm>
              <a:custGeom>
                <a:avLst/>
                <a:gdLst>
                  <a:gd name="connsiteX0" fmla="*/ 0 w 33321"/>
                  <a:gd name="connsiteY0" fmla="*/ 0 h 116783"/>
                  <a:gd name="connsiteX1" fmla="*/ 416 w 33321"/>
                  <a:gd name="connsiteY1" fmla="*/ 110558 h 116783"/>
                  <a:gd name="connsiteX2" fmla="*/ 17249 w 33321"/>
                  <a:gd name="connsiteY2" fmla="*/ 116739 h 116783"/>
                  <a:gd name="connsiteX3" fmla="*/ 33322 w 33321"/>
                  <a:gd name="connsiteY3" fmla="*/ 111048 h 116783"/>
                  <a:gd name="connsiteX4" fmla="*/ 33322 w 33321"/>
                  <a:gd name="connsiteY4" fmla="*/ 135 h 116783"/>
                  <a:gd name="connsiteX5" fmla="*/ 0 w 33321"/>
                  <a:gd name="connsiteY5" fmla="*/ 0 h 11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21" h="116783">
                    <a:moveTo>
                      <a:pt x="0" y="0"/>
                    </a:moveTo>
                    <a:lnTo>
                      <a:pt x="416" y="110558"/>
                    </a:lnTo>
                    <a:cubicBezTo>
                      <a:pt x="919" y="113514"/>
                      <a:pt x="8416" y="116739"/>
                      <a:pt x="17249" y="116739"/>
                    </a:cubicBezTo>
                    <a:cubicBezTo>
                      <a:pt x="25604" y="117230"/>
                      <a:pt x="32342" y="113514"/>
                      <a:pt x="33322" y="111048"/>
                    </a:cubicBezTo>
                    <a:lnTo>
                      <a:pt x="33322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8" name="Freihandform 337">
                <a:extLst>
                  <a:ext uri="{FF2B5EF4-FFF2-40B4-BE49-F238E27FC236}">
                    <a16:creationId xmlns:a16="http://schemas.microsoft.com/office/drawing/2014/main" id="{7D8B54A7-28CC-81FE-F2E4-9727414D5A4D}"/>
                  </a:ext>
                </a:extLst>
              </p:cNvPr>
              <p:cNvSpPr/>
              <p:nvPr/>
            </p:nvSpPr>
            <p:spPr>
              <a:xfrm>
                <a:off x="8609475" y="4619633"/>
                <a:ext cx="33321" cy="116783"/>
              </a:xfrm>
              <a:custGeom>
                <a:avLst/>
                <a:gdLst>
                  <a:gd name="connsiteX0" fmla="*/ 0 w 33321"/>
                  <a:gd name="connsiteY0" fmla="*/ 0 h 116783"/>
                  <a:gd name="connsiteX1" fmla="*/ 416 w 33321"/>
                  <a:gd name="connsiteY1" fmla="*/ 110558 h 116783"/>
                  <a:gd name="connsiteX2" fmla="*/ 17249 w 33321"/>
                  <a:gd name="connsiteY2" fmla="*/ 116739 h 116783"/>
                  <a:gd name="connsiteX3" fmla="*/ 33322 w 33321"/>
                  <a:gd name="connsiteY3" fmla="*/ 111048 h 116783"/>
                  <a:gd name="connsiteX4" fmla="*/ 33322 w 33321"/>
                  <a:gd name="connsiteY4" fmla="*/ 135 h 116783"/>
                  <a:gd name="connsiteX5" fmla="*/ 0 w 33321"/>
                  <a:gd name="connsiteY5" fmla="*/ 0 h 11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21" h="116783">
                    <a:moveTo>
                      <a:pt x="0" y="0"/>
                    </a:moveTo>
                    <a:lnTo>
                      <a:pt x="416" y="110558"/>
                    </a:lnTo>
                    <a:cubicBezTo>
                      <a:pt x="919" y="113514"/>
                      <a:pt x="8416" y="116739"/>
                      <a:pt x="17249" y="116739"/>
                    </a:cubicBezTo>
                    <a:cubicBezTo>
                      <a:pt x="25604" y="117230"/>
                      <a:pt x="32342" y="113514"/>
                      <a:pt x="33322" y="111048"/>
                    </a:cubicBezTo>
                    <a:lnTo>
                      <a:pt x="33322" y="13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122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9" name="Freihandform 338">
                <a:extLst>
                  <a:ext uri="{FF2B5EF4-FFF2-40B4-BE49-F238E27FC236}">
                    <a16:creationId xmlns:a16="http://schemas.microsoft.com/office/drawing/2014/main" id="{197AA002-A84B-F68C-8D8E-180D8D992962}"/>
                  </a:ext>
                </a:extLst>
              </p:cNvPr>
              <p:cNvSpPr/>
              <p:nvPr/>
            </p:nvSpPr>
            <p:spPr>
              <a:xfrm>
                <a:off x="8609414" y="4612176"/>
                <a:ext cx="33395" cy="10817"/>
              </a:xfrm>
              <a:custGeom>
                <a:avLst/>
                <a:gdLst>
                  <a:gd name="connsiteX0" fmla="*/ 33395 w 33395"/>
                  <a:gd name="connsiteY0" fmla="*/ 5409 h 10817"/>
                  <a:gd name="connsiteX1" fmla="*/ 16698 w 33395"/>
                  <a:gd name="connsiteY1" fmla="*/ 10818 h 10817"/>
                  <a:gd name="connsiteX2" fmla="*/ 0 w 33395"/>
                  <a:gd name="connsiteY2" fmla="*/ 5409 h 10817"/>
                  <a:gd name="connsiteX3" fmla="*/ 16698 w 33395"/>
                  <a:gd name="connsiteY3" fmla="*/ 0 h 10817"/>
                  <a:gd name="connsiteX4" fmla="*/ 33395 w 33395"/>
                  <a:gd name="connsiteY4" fmla="*/ 5409 h 1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95" h="10817">
                    <a:moveTo>
                      <a:pt x="33395" y="5409"/>
                    </a:moveTo>
                    <a:cubicBezTo>
                      <a:pt x="33395" y="8365"/>
                      <a:pt x="26032" y="10818"/>
                      <a:pt x="16698" y="10818"/>
                    </a:cubicBezTo>
                    <a:cubicBezTo>
                      <a:pt x="7363" y="10818"/>
                      <a:pt x="0" y="8365"/>
                      <a:pt x="0" y="5409"/>
                    </a:cubicBezTo>
                    <a:cubicBezTo>
                      <a:pt x="0" y="2453"/>
                      <a:pt x="7363" y="0"/>
                      <a:pt x="16698" y="0"/>
                    </a:cubicBezTo>
                    <a:cubicBezTo>
                      <a:pt x="26032" y="0"/>
                      <a:pt x="33395" y="2453"/>
                      <a:pt x="33395" y="5409"/>
                    </a:cubicBezTo>
                  </a:path>
                </a:pathLst>
              </a:custGeom>
              <a:solidFill>
                <a:srgbClr val="494856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0" name="Freihandform 339">
                <a:extLst>
                  <a:ext uri="{FF2B5EF4-FFF2-40B4-BE49-F238E27FC236}">
                    <a16:creationId xmlns:a16="http://schemas.microsoft.com/office/drawing/2014/main" id="{67D35F3C-4115-4B8B-91E8-A041C47054EA}"/>
                  </a:ext>
                </a:extLst>
              </p:cNvPr>
              <p:cNvSpPr/>
              <p:nvPr/>
            </p:nvSpPr>
            <p:spPr>
              <a:xfrm>
                <a:off x="8609414" y="4612176"/>
                <a:ext cx="33395" cy="10817"/>
              </a:xfrm>
              <a:custGeom>
                <a:avLst/>
                <a:gdLst>
                  <a:gd name="connsiteX0" fmla="*/ 33395 w 33395"/>
                  <a:gd name="connsiteY0" fmla="*/ 5409 h 10817"/>
                  <a:gd name="connsiteX1" fmla="*/ 16698 w 33395"/>
                  <a:gd name="connsiteY1" fmla="*/ 10818 h 10817"/>
                  <a:gd name="connsiteX2" fmla="*/ 0 w 33395"/>
                  <a:gd name="connsiteY2" fmla="*/ 5409 h 10817"/>
                  <a:gd name="connsiteX3" fmla="*/ 16698 w 33395"/>
                  <a:gd name="connsiteY3" fmla="*/ 0 h 10817"/>
                  <a:gd name="connsiteX4" fmla="*/ 33395 w 33395"/>
                  <a:gd name="connsiteY4" fmla="*/ 5409 h 1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95" h="10817">
                    <a:moveTo>
                      <a:pt x="33395" y="5409"/>
                    </a:moveTo>
                    <a:cubicBezTo>
                      <a:pt x="33395" y="8365"/>
                      <a:pt x="26032" y="10818"/>
                      <a:pt x="16698" y="10818"/>
                    </a:cubicBezTo>
                    <a:cubicBezTo>
                      <a:pt x="7363" y="10818"/>
                      <a:pt x="0" y="8365"/>
                      <a:pt x="0" y="5409"/>
                    </a:cubicBezTo>
                    <a:cubicBezTo>
                      <a:pt x="0" y="2453"/>
                      <a:pt x="7363" y="0"/>
                      <a:pt x="16698" y="0"/>
                    </a:cubicBezTo>
                    <a:cubicBezTo>
                      <a:pt x="26032" y="0"/>
                      <a:pt x="33395" y="2453"/>
                      <a:pt x="33395" y="5409"/>
                    </a:cubicBezTo>
                    <a:close/>
                  </a:path>
                </a:pathLst>
              </a:custGeom>
              <a:noFill/>
              <a:ln w="6122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1" name="Freihandform 340">
                <a:extLst>
                  <a:ext uri="{FF2B5EF4-FFF2-40B4-BE49-F238E27FC236}">
                    <a16:creationId xmlns:a16="http://schemas.microsoft.com/office/drawing/2014/main" id="{C89DA289-BF27-2E5E-783C-274669635EE1}"/>
                  </a:ext>
                </a:extLst>
              </p:cNvPr>
              <p:cNvSpPr/>
              <p:nvPr/>
            </p:nvSpPr>
            <p:spPr>
              <a:xfrm>
                <a:off x="8508997" y="4619633"/>
                <a:ext cx="33321" cy="116783"/>
              </a:xfrm>
              <a:custGeom>
                <a:avLst/>
                <a:gdLst>
                  <a:gd name="connsiteX0" fmla="*/ 0 w 33321"/>
                  <a:gd name="connsiteY0" fmla="*/ 0 h 116783"/>
                  <a:gd name="connsiteX1" fmla="*/ 416 w 33321"/>
                  <a:gd name="connsiteY1" fmla="*/ 110558 h 116783"/>
                  <a:gd name="connsiteX2" fmla="*/ 17248 w 33321"/>
                  <a:gd name="connsiteY2" fmla="*/ 116739 h 116783"/>
                  <a:gd name="connsiteX3" fmla="*/ 33321 w 33321"/>
                  <a:gd name="connsiteY3" fmla="*/ 111048 h 116783"/>
                  <a:gd name="connsiteX4" fmla="*/ 33321 w 33321"/>
                  <a:gd name="connsiteY4" fmla="*/ 135 h 116783"/>
                  <a:gd name="connsiteX5" fmla="*/ 0 w 33321"/>
                  <a:gd name="connsiteY5" fmla="*/ 0 h 11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21" h="116783">
                    <a:moveTo>
                      <a:pt x="0" y="0"/>
                    </a:moveTo>
                    <a:lnTo>
                      <a:pt x="416" y="110558"/>
                    </a:lnTo>
                    <a:cubicBezTo>
                      <a:pt x="919" y="113514"/>
                      <a:pt x="8416" y="116739"/>
                      <a:pt x="17248" y="116739"/>
                    </a:cubicBezTo>
                    <a:cubicBezTo>
                      <a:pt x="25603" y="117230"/>
                      <a:pt x="32342" y="113514"/>
                      <a:pt x="33321" y="111048"/>
                    </a:cubicBezTo>
                    <a:lnTo>
                      <a:pt x="33321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2" name="Freihandform 341">
                <a:extLst>
                  <a:ext uri="{FF2B5EF4-FFF2-40B4-BE49-F238E27FC236}">
                    <a16:creationId xmlns:a16="http://schemas.microsoft.com/office/drawing/2014/main" id="{1CFD5AB8-4679-4F37-579A-84E40AE146B3}"/>
                  </a:ext>
                </a:extLst>
              </p:cNvPr>
              <p:cNvSpPr/>
              <p:nvPr/>
            </p:nvSpPr>
            <p:spPr>
              <a:xfrm>
                <a:off x="8508997" y="4619633"/>
                <a:ext cx="33321" cy="116783"/>
              </a:xfrm>
              <a:custGeom>
                <a:avLst/>
                <a:gdLst>
                  <a:gd name="connsiteX0" fmla="*/ 0 w 33321"/>
                  <a:gd name="connsiteY0" fmla="*/ 0 h 116783"/>
                  <a:gd name="connsiteX1" fmla="*/ 416 w 33321"/>
                  <a:gd name="connsiteY1" fmla="*/ 110558 h 116783"/>
                  <a:gd name="connsiteX2" fmla="*/ 17248 w 33321"/>
                  <a:gd name="connsiteY2" fmla="*/ 116739 h 116783"/>
                  <a:gd name="connsiteX3" fmla="*/ 33321 w 33321"/>
                  <a:gd name="connsiteY3" fmla="*/ 111048 h 116783"/>
                  <a:gd name="connsiteX4" fmla="*/ 33321 w 33321"/>
                  <a:gd name="connsiteY4" fmla="*/ 135 h 116783"/>
                  <a:gd name="connsiteX5" fmla="*/ 0 w 33321"/>
                  <a:gd name="connsiteY5" fmla="*/ 0 h 11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21" h="116783">
                    <a:moveTo>
                      <a:pt x="0" y="0"/>
                    </a:moveTo>
                    <a:lnTo>
                      <a:pt x="416" y="110558"/>
                    </a:lnTo>
                    <a:cubicBezTo>
                      <a:pt x="919" y="113514"/>
                      <a:pt x="8416" y="116739"/>
                      <a:pt x="17248" y="116739"/>
                    </a:cubicBezTo>
                    <a:cubicBezTo>
                      <a:pt x="25603" y="117230"/>
                      <a:pt x="32342" y="113514"/>
                      <a:pt x="33321" y="111048"/>
                    </a:cubicBezTo>
                    <a:lnTo>
                      <a:pt x="33321" y="13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122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3" name="Freihandform 342">
                <a:extLst>
                  <a:ext uri="{FF2B5EF4-FFF2-40B4-BE49-F238E27FC236}">
                    <a16:creationId xmlns:a16="http://schemas.microsoft.com/office/drawing/2014/main" id="{6E8B9216-67FB-32BC-D934-8061812D7267}"/>
                  </a:ext>
                </a:extLst>
              </p:cNvPr>
              <p:cNvSpPr/>
              <p:nvPr/>
            </p:nvSpPr>
            <p:spPr>
              <a:xfrm>
                <a:off x="8508924" y="4612176"/>
                <a:ext cx="33394" cy="10817"/>
              </a:xfrm>
              <a:custGeom>
                <a:avLst/>
                <a:gdLst>
                  <a:gd name="connsiteX0" fmla="*/ 33394 w 33394"/>
                  <a:gd name="connsiteY0" fmla="*/ 5409 h 10817"/>
                  <a:gd name="connsiteX1" fmla="*/ 16697 w 33394"/>
                  <a:gd name="connsiteY1" fmla="*/ 10818 h 10817"/>
                  <a:gd name="connsiteX2" fmla="*/ 0 w 33394"/>
                  <a:gd name="connsiteY2" fmla="*/ 5409 h 10817"/>
                  <a:gd name="connsiteX3" fmla="*/ 16697 w 33394"/>
                  <a:gd name="connsiteY3" fmla="*/ 0 h 10817"/>
                  <a:gd name="connsiteX4" fmla="*/ 33394 w 33394"/>
                  <a:gd name="connsiteY4" fmla="*/ 5409 h 1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94" h="10817">
                    <a:moveTo>
                      <a:pt x="33394" y="5409"/>
                    </a:moveTo>
                    <a:cubicBezTo>
                      <a:pt x="33394" y="8365"/>
                      <a:pt x="26032" y="10818"/>
                      <a:pt x="16697" y="10818"/>
                    </a:cubicBezTo>
                    <a:cubicBezTo>
                      <a:pt x="7362" y="10818"/>
                      <a:pt x="0" y="8365"/>
                      <a:pt x="0" y="5409"/>
                    </a:cubicBezTo>
                    <a:cubicBezTo>
                      <a:pt x="0" y="2453"/>
                      <a:pt x="7362" y="0"/>
                      <a:pt x="16697" y="0"/>
                    </a:cubicBezTo>
                    <a:cubicBezTo>
                      <a:pt x="26032" y="0"/>
                      <a:pt x="33394" y="2453"/>
                      <a:pt x="33394" y="5409"/>
                    </a:cubicBezTo>
                  </a:path>
                </a:pathLst>
              </a:custGeom>
              <a:solidFill>
                <a:srgbClr val="494856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4" name="Freihandform 343">
                <a:extLst>
                  <a:ext uri="{FF2B5EF4-FFF2-40B4-BE49-F238E27FC236}">
                    <a16:creationId xmlns:a16="http://schemas.microsoft.com/office/drawing/2014/main" id="{84A39DD0-53C1-11E5-F343-37DD5D873E79}"/>
                  </a:ext>
                </a:extLst>
              </p:cNvPr>
              <p:cNvSpPr/>
              <p:nvPr/>
            </p:nvSpPr>
            <p:spPr>
              <a:xfrm>
                <a:off x="8508924" y="4612176"/>
                <a:ext cx="33394" cy="10817"/>
              </a:xfrm>
              <a:custGeom>
                <a:avLst/>
                <a:gdLst>
                  <a:gd name="connsiteX0" fmla="*/ 33394 w 33394"/>
                  <a:gd name="connsiteY0" fmla="*/ 5409 h 10817"/>
                  <a:gd name="connsiteX1" fmla="*/ 16697 w 33394"/>
                  <a:gd name="connsiteY1" fmla="*/ 10818 h 10817"/>
                  <a:gd name="connsiteX2" fmla="*/ 0 w 33394"/>
                  <a:gd name="connsiteY2" fmla="*/ 5409 h 10817"/>
                  <a:gd name="connsiteX3" fmla="*/ 16697 w 33394"/>
                  <a:gd name="connsiteY3" fmla="*/ 0 h 10817"/>
                  <a:gd name="connsiteX4" fmla="*/ 33394 w 33394"/>
                  <a:gd name="connsiteY4" fmla="*/ 5409 h 1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94" h="10817">
                    <a:moveTo>
                      <a:pt x="33394" y="5409"/>
                    </a:moveTo>
                    <a:cubicBezTo>
                      <a:pt x="33394" y="8365"/>
                      <a:pt x="26032" y="10818"/>
                      <a:pt x="16697" y="10818"/>
                    </a:cubicBezTo>
                    <a:cubicBezTo>
                      <a:pt x="7362" y="10818"/>
                      <a:pt x="0" y="8365"/>
                      <a:pt x="0" y="5409"/>
                    </a:cubicBezTo>
                    <a:cubicBezTo>
                      <a:pt x="0" y="2453"/>
                      <a:pt x="7362" y="0"/>
                      <a:pt x="16697" y="0"/>
                    </a:cubicBezTo>
                    <a:cubicBezTo>
                      <a:pt x="26032" y="0"/>
                      <a:pt x="33394" y="2453"/>
                      <a:pt x="33394" y="5409"/>
                    </a:cubicBezTo>
                    <a:close/>
                  </a:path>
                </a:pathLst>
              </a:custGeom>
              <a:noFill/>
              <a:ln w="6122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5" name="Freihandform 344">
                <a:extLst>
                  <a:ext uri="{FF2B5EF4-FFF2-40B4-BE49-F238E27FC236}">
                    <a16:creationId xmlns:a16="http://schemas.microsoft.com/office/drawing/2014/main" id="{EB5382A8-4C9F-444D-A5C8-E44FC68203F1}"/>
                  </a:ext>
                </a:extLst>
              </p:cNvPr>
              <p:cNvSpPr/>
              <p:nvPr/>
            </p:nvSpPr>
            <p:spPr>
              <a:xfrm>
                <a:off x="8559237" y="4629150"/>
                <a:ext cx="33321" cy="116783"/>
              </a:xfrm>
              <a:custGeom>
                <a:avLst/>
                <a:gdLst>
                  <a:gd name="connsiteX0" fmla="*/ 0 w 33321"/>
                  <a:gd name="connsiteY0" fmla="*/ 0 h 116783"/>
                  <a:gd name="connsiteX1" fmla="*/ 416 w 33321"/>
                  <a:gd name="connsiteY1" fmla="*/ 110558 h 116783"/>
                  <a:gd name="connsiteX2" fmla="*/ 17248 w 33321"/>
                  <a:gd name="connsiteY2" fmla="*/ 116739 h 116783"/>
                  <a:gd name="connsiteX3" fmla="*/ 33321 w 33321"/>
                  <a:gd name="connsiteY3" fmla="*/ 111048 h 116783"/>
                  <a:gd name="connsiteX4" fmla="*/ 33321 w 33321"/>
                  <a:gd name="connsiteY4" fmla="*/ 135 h 116783"/>
                  <a:gd name="connsiteX5" fmla="*/ 0 w 33321"/>
                  <a:gd name="connsiteY5" fmla="*/ 0 h 11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21" h="116783">
                    <a:moveTo>
                      <a:pt x="0" y="0"/>
                    </a:moveTo>
                    <a:lnTo>
                      <a:pt x="416" y="110558"/>
                    </a:lnTo>
                    <a:cubicBezTo>
                      <a:pt x="918" y="113514"/>
                      <a:pt x="8416" y="116739"/>
                      <a:pt x="17248" y="116739"/>
                    </a:cubicBezTo>
                    <a:cubicBezTo>
                      <a:pt x="25603" y="117230"/>
                      <a:pt x="32341" y="113514"/>
                      <a:pt x="33321" y="111048"/>
                    </a:cubicBezTo>
                    <a:lnTo>
                      <a:pt x="33321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6" name="Freihandform 345">
                <a:extLst>
                  <a:ext uri="{FF2B5EF4-FFF2-40B4-BE49-F238E27FC236}">
                    <a16:creationId xmlns:a16="http://schemas.microsoft.com/office/drawing/2014/main" id="{59B0023C-3E11-836E-7892-5913D15CBC5F}"/>
                  </a:ext>
                </a:extLst>
              </p:cNvPr>
              <p:cNvSpPr/>
              <p:nvPr/>
            </p:nvSpPr>
            <p:spPr>
              <a:xfrm>
                <a:off x="8559237" y="4629150"/>
                <a:ext cx="33321" cy="116783"/>
              </a:xfrm>
              <a:custGeom>
                <a:avLst/>
                <a:gdLst>
                  <a:gd name="connsiteX0" fmla="*/ 0 w 33321"/>
                  <a:gd name="connsiteY0" fmla="*/ 0 h 116783"/>
                  <a:gd name="connsiteX1" fmla="*/ 416 w 33321"/>
                  <a:gd name="connsiteY1" fmla="*/ 110558 h 116783"/>
                  <a:gd name="connsiteX2" fmla="*/ 17248 w 33321"/>
                  <a:gd name="connsiteY2" fmla="*/ 116739 h 116783"/>
                  <a:gd name="connsiteX3" fmla="*/ 33321 w 33321"/>
                  <a:gd name="connsiteY3" fmla="*/ 111048 h 116783"/>
                  <a:gd name="connsiteX4" fmla="*/ 33321 w 33321"/>
                  <a:gd name="connsiteY4" fmla="*/ 135 h 116783"/>
                  <a:gd name="connsiteX5" fmla="*/ 0 w 33321"/>
                  <a:gd name="connsiteY5" fmla="*/ 0 h 11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21" h="116783">
                    <a:moveTo>
                      <a:pt x="0" y="0"/>
                    </a:moveTo>
                    <a:lnTo>
                      <a:pt x="416" y="110558"/>
                    </a:lnTo>
                    <a:cubicBezTo>
                      <a:pt x="918" y="113514"/>
                      <a:pt x="8416" y="116739"/>
                      <a:pt x="17248" y="116739"/>
                    </a:cubicBezTo>
                    <a:cubicBezTo>
                      <a:pt x="25603" y="117230"/>
                      <a:pt x="32341" y="113514"/>
                      <a:pt x="33321" y="111048"/>
                    </a:cubicBezTo>
                    <a:lnTo>
                      <a:pt x="33321" y="13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122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7" name="Freihandform 346">
                <a:extLst>
                  <a:ext uri="{FF2B5EF4-FFF2-40B4-BE49-F238E27FC236}">
                    <a16:creationId xmlns:a16="http://schemas.microsoft.com/office/drawing/2014/main" id="{9649706A-84EC-17D5-22AA-68DE696D4EEC}"/>
                  </a:ext>
                </a:extLst>
              </p:cNvPr>
              <p:cNvSpPr/>
              <p:nvPr/>
            </p:nvSpPr>
            <p:spPr>
              <a:xfrm>
                <a:off x="8559163" y="4621693"/>
                <a:ext cx="33395" cy="10817"/>
              </a:xfrm>
              <a:custGeom>
                <a:avLst/>
                <a:gdLst>
                  <a:gd name="connsiteX0" fmla="*/ 33395 w 33395"/>
                  <a:gd name="connsiteY0" fmla="*/ 5409 h 10817"/>
                  <a:gd name="connsiteX1" fmla="*/ 16698 w 33395"/>
                  <a:gd name="connsiteY1" fmla="*/ 10818 h 10817"/>
                  <a:gd name="connsiteX2" fmla="*/ 0 w 33395"/>
                  <a:gd name="connsiteY2" fmla="*/ 5409 h 10817"/>
                  <a:gd name="connsiteX3" fmla="*/ 16698 w 33395"/>
                  <a:gd name="connsiteY3" fmla="*/ 0 h 10817"/>
                  <a:gd name="connsiteX4" fmla="*/ 33395 w 33395"/>
                  <a:gd name="connsiteY4" fmla="*/ 5409 h 1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95" h="10817">
                    <a:moveTo>
                      <a:pt x="33395" y="5409"/>
                    </a:moveTo>
                    <a:cubicBezTo>
                      <a:pt x="33395" y="8365"/>
                      <a:pt x="26032" y="10818"/>
                      <a:pt x="16698" y="10818"/>
                    </a:cubicBezTo>
                    <a:cubicBezTo>
                      <a:pt x="7363" y="10818"/>
                      <a:pt x="0" y="8365"/>
                      <a:pt x="0" y="5409"/>
                    </a:cubicBezTo>
                    <a:cubicBezTo>
                      <a:pt x="0" y="2453"/>
                      <a:pt x="7363" y="0"/>
                      <a:pt x="16698" y="0"/>
                    </a:cubicBezTo>
                    <a:cubicBezTo>
                      <a:pt x="26032" y="0"/>
                      <a:pt x="33395" y="2453"/>
                      <a:pt x="33395" y="5409"/>
                    </a:cubicBezTo>
                  </a:path>
                </a:pathLst>
              </a:custGeom>
              <a:solidFill>
                <a:srgbClr val="494856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8" name="Freihandform 347">
                <a:extLst>
                  <a:ext uri="{FF2B5EF4-FFF2-40B4-BE49-F238E27FC236}">
                    <a16:creationId xmlns:a16="http://schemas.microsoft.com/office/drawing/2014/main" id="{90D98970-18EA-1608-0185-6C8498D1259C}"/>
                  </a:ext>
                </a:extLst>
              </p:cNvPr>
              <p:cNvSpPr/>
              <p:nvPr/>
            </p:nvSpPr>
            <p:spPr>
              <a:xfrm>
                <a:off x="8559163" y="4621693"/>
                <a:ext cx="33395" cy="10817"/>
              </a:xfrm>
              <a:custGeom>
                <a:avLst/>
                <a:gdLst>
                  <a:gd name="connsiteX0" fmla="*/ 33395 w 33395"/>
                  <a:gd name="connsiteY0" fmla="*/ 5409 h 10817"/>
                  <a:gd name="connsiteX1" fmla="*/ 16698 w 33395"/>
                  <a:gd name="connsiteY1" fmla="*/ 10818 h 10817"/>
                  <a:gd name="connsiteX2" fmla="*/ 0 w 33395"/>
                  <a:gd name="connsiteY2" fmla="*/ 5409 h 10817"/>
                  <a:gd name="connsiteX3" fmla="*/ 16698 w 33395"/>
                  <a:gd name="connsiteY3" fmla="*/ 0 h 10817"/>
                  <a:gd name="connsiteX4" fmla="*/ 33395 w 33395"/>
                  <a:gd name="connsiteY4" fmla="*/ 5409 h 1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95" h="10817">
                    <a:moveTo>
                      <a:pt x="33395" y="5409"/>
                    </a:moveTo>
                    <a:cubicBezTo>
                      <a:pt x="33395" y="8365"/>
                      <a:pt x="26032" y="10818"/>
                      <a:pt x="16698" y="10818"/>
                    </a:cubicBezTo>
                    <a:cubicBezTo>
                      <a:pt x="7363" y="10818"/>
                      <a:pt x="0" y="8365"/>
                      <a:pt x="0" y="5409"/>
                    </a:cubicBezTo>
                    <a:cubicBezTo>
                      <a:pt x="0" y="2453"/>
                      <a:pt x="7363" y="0"/>
                      <a:pt x="16698" y="0"/>
                    </a:cubicBezTo>
                    <a:cubicBezTo>
                      <a:pt x="26032" y="0"/>
                      <a:pt x="33395" y="2453"/>
                      <a:pt x="33395" y="5409"/>
                    </a:cubicBezTo>
                    <a:close/>
                  </a:path>
                </a:pathLst>
              </a:custGeom>
              <a:noFill/>
              <a:ln w="6122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349" name="Freihandform 348">
              <a:extLst>
                <a:ext uri="{FF2B5EF4-FFF2-40B4-BE49-F238E27FC236}">
                  <a16:creationId xmlns:a16="http://schemas.microsoft.com/office/drawing/2014/main" id="{F0354BB8-AFEA-2297-C019-7EA52A0F0267}"/>
                </a:ext>
              </a:extLst>
            </p:cNvPr>
            <p:cNvSpPr/>
            <p:nvPr/>
          </p:nvSpPr>
          <p:spPr>
            <a:xfrm>
              <a:off x="8504329" y="4941457"/>
              <a:ext cx="140672" cy="63852"/>
            </a:xfrm>
            <a:custGeom>
              <a:avLst/>
              <a:gdLst>
                <a:gd name="connsiteX0" fmla="*/ 0 w 140672"/>
                <a:gd name="connsiteY0" fmla="*/ 0 h 63852"/>
                <a:gd name="connsiteX1" fmla="*/ 140673 w 140672"/>
                <a:gd name="connsiteY1" fmla="*/ 0 h 63852"/>
                <a:gd name="connsiteX2" fmla="*/ 140673 w 140672"/>
                <a:gd name="connsiteY2" fmla="*/ 63852 h 63852"/>
                <a:gd name="connsiteX3" fmla="*/ 0 w 140672"/>
                <a:gd name="connsiteY3" fmla="*/ 63852 h 6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72" h="63852">
                  <a:moveTo>
                    <a:pt x="0" y="0"/>
                  </a:moveTo>
                  <a:lnTo>
                    <a:pt x="140673" y="0"/>
                  </a:lnTo>
                  <a:lnTo>
                    <a:pt x="140673" y="63852"/>
                  </a:lnTo>
                  <a:lnTo>
                    <a:pt x="0" y="63852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683" name="Gruppieren 682">
            <a:extLst>
              <a:ext uri="{FF2B5EF4-FFF2-40B4-BE49-F238E27FC236}">
                <a16:creationId xmlns:a16="http://schemas.microsoft.com/office/drawing/2014/main" id="{7F8F9500-47B3-9A53-B1F5-7ECE3BC372C5}"/>
              </a:ext>
            </a:extLst>
          </p:cNvPr>
          <p:cNvGrpSpPr/>
          <p:nvPr/>
        </p:nvGrpSpPr>
        <p:grpSpPr>
          <a:xfrm>
            <a:off x="4964040" y="3875533"/>
            <a:ext cx="477498" cy="1561888"/>
            <a:chOff x="4964040" y="3875533"/>
            <a:chExt cx="477498" cy="1561888"/>
          </a:xfrm>
        </p:grpSpPr>
        <p:grpSp>
          <p:nvGrpSpPr>
            <p:cNvPr id="350" name="Grafik 269">
              <a:extLst>
                <a:ext uri="{FF2B5EF4-FFF2-40B4-BE49-F238E27FC236}">
                  <a16:creationId xmlns:a16="http://schemas.microsoft.com/office/drawing/2014/main" id="{DE23E4CE-2785-0920-5A41-7260FAE44A15}"/>
                </a:ext>
              </a:extLst>
            </p:cNvPr>
            <p:cNvGrpSpPr/>
            <p:nvPr/>
          </p:nvGrpSpPr>
          <p:grpSpPr>
            <a:xfrm>
              <a:off x="4964040" y="4316047"/>
              <a:ext cx="283257" cy="574166"/>
              <a:chOff x="4964040" y="4316047"/>
              <a:chExt cx="283257" cy="574166"/>
            </a:xfrm>
            <a:solidFill>
              <a:srgbClr val="494856"/>
            </a:solidFill>
          </p:grpSpPr>
          <p:sp>
            <p:nvSpPr>
              <p:cNvPr id="351" name="Freihandform 350">
                <a:extLst>
                  <a:ext uri="{FF2B5EF4-FFF2-40B4-BE49-F238E27FC236}">
                    <a16:creationId xmlns:a16="http://schemas.microsoft.com/office/drawing/2014/main" id="{D52ECE8D-2BDF-8007-1FB0-31613B109590}"/>
                  </a:ext>
                </a:extLst>
              </p:cNvPr>
              <p:cNvSpPr/>
              <p:nvPr/>
            </p:nvSpPr>
            <p:spPr>
              <a:xfrm>
                <a:off x="4964040" y="4841962"/>
                <a:ext cx="283257" cy="48250"/>
              </a:xfrm>
              <a:custGeom>
                <a:avLst/>
                <a:gdLst>
                  <a:gd name="connsiteX0" fmla="*/ 7825 w 283257"/>
                  <a:gd name="connsiteY0" fmla="*/ 23144 h 48250"/>
                  <a:gd name="connsiteX1" fmla="*/ 1871 w 283257"/>
                  <a:gd name="connsiteY1" fmla="*/ 0 h 48250"/>
                  <a:gd name="connsiteX2" fmla="*/ 2386 w 283257"/>
                  <a:gd name="connsiteY2" fmla="*/ 0 h 48250"/>
                  <a:gd name="connsiteX3" fmla="*/ 42004 w 283257"/>
                  <a:gd name="connsiteY3" fmla="*/ 491 h 48250"/>
                  <a:gd name="connsiteX4" fmla="*/ 86571 w 283257"/>
                  <a:gd name="connsiteY4" fmla="*/ 981 h 48250"/>
                  <a:gd name="connsiteX5" fmla="*/ 274788 w 283257"/>
                  <a:gd name="connsiteY5" fmla="*/ 2968 h 48250"/>
                  <a:gd name="connsiteX6" fmla="*/ 283217 w 283257"/>
                  <a:gd name="connsiteY6" fmla="*/ 25610 h 48250"/>
                  <a:gd name="connsiteX7" fmla="*/ 273809 w 283257"/>
                  <a:gd name="connsiteY7" fmla="*/ 48251 h 48250"/>
                  <a:gd name="connsiteX8" fmla="*/ 234190 w 283257"/>
                  <a:gd name="connsiteY8" fmla="*/ 47760 h 48250"/>
                  <a:gd name="connsiteX9" fmla="*/ 189598 w 283257"/>
                  <a:gd name="connsiteY9" fmla="*/ 47270 h 48250"/>
                  <a:gd name="connsiteX10" fmla="*/ 12774 w 283257"/>
                  <a:gd name="connsiteY10" fmla="*/ 45307 h 48250"/>
                  <a:gd name="connsiteX11" fmla="*/ 7825 w 283257"/>
                  <a:gd name="connsiteY11" fmla="*/ 23144 h 4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3257" h="48250">
                    <a:moveTo>
                      <a:pt x="7825" y="23144"/>
                    </a:moveTo>
                    <a:cubicBezTo>
                      <a:pt x="389" y="17735"/>
                      <a:pt x="-2086" y="7886"/>
                      <a:pt x="1871" y="0"/>
                    </a:cubicBezTo>
                    <a:lnTo>
                      <a:pt x="2386" y="0"/>
                    </a:lnTo>
                    <a:lnTo>
                      <a:pt x="42004" y="491"/>
                    </a:lnTo>
                    <a:lnTo>
                      <a:pt x="86571" y="981"/>
                    </a:lnTo>
                    <a:lnTo>
                      <a:pt x="274788" y="2968"/>
                    </a:lnTo>
                    <a:cubicBezTo>
                      <a:pt x="279762" y="2968"/>
                      <a:pt x="283707" y="13295"/>
                      <a:pt x="283217" y="25610"/>
                    </a:cubicBezTo>
                    <a:cubicBezTo>
                      <a:pt x="282715" y="37911"/>
                      <a:pt x="278758" y="48251"/>
                      <a:pt x="273809" y="48251"/>
                    </a:cubicBezTo>
                    <a:lnTo>
                      <a:pt x="234190" y="47760"/>
                    </a:lnTo>
                    <a:lnTo>
                      <a:pt x="189598" y="47270"/>
                    </a:lnTo>
                    <a:lnTo>
                      <a:pt x="12774" y="45307"/>
                    </a:lnTo>
                    <a:cubicBezTo>
                      <a:pt x="16241" y="39886"/>
                      <a:pt x="18213" y="32000"/>
                      <a:pt x="7825" y="23144"/>
                    </a:cubicBezTo>
                  </a:path>
                </a:pathLst>
              </a:custGeom>
              <a:solidFill>
                <a:srgbClr val="494856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2" name="Freihandform 351">
                <a:extLst>
                  <a:ext uri="{FF2B5EF4-FFF2-40B4-BE49-F238E27FC236}">
                    <a16:creationId xmlns:a16="http://schemas.microsoft.com/office/drawing/2014/main" id="{49A61A60-4DCD-3BB7-9C42-C164040344B8}"/>
                  </a:ext>
                </a:extLst>
              </p:cNvPr>
              <p:cNvSpPr/>
              <p:nvPr/>
            </p:nvSpPr>
            <p:spPr>
              <a:xfrm>
                <a:off x="4980395" y="4316047"/>
                <a:ext cx="215348" cy="78803"/>
              </a:xfrm>
              <a:custGeom>
                <a:avLst/>
                <a:gdLst>
                  <a:gd name="connsiteX0" fmla="*/ 1871 w 215348"/>
                  <a:gd name="connsiteY0" fmla="*/ 0 h 78803"/>
                  <a:gd name="connsiteX1" fmla="*/ 41489 w 215348"/>
                  <a:gd name="connsiteY1" fmla="*/ 491 h 78803"/>
                  <a:gd name="connsiteX2" fmla="*/ 147983 w 215348"/>
                  <a:gd name="connsiteY2" fmla="*/ 1484 h 78803"/>
                  <a:gd name="connsiteX3" fmla="*/ 215349 w 215348"/>
                  <a:gd name="connsiteY3" fmla="*/ 37421 h 78803"/>
                  <a:gd name="connsiteX4" fmla="*/ 197010 w 215348"/>
                  <a:gd name="connsiteY4" fmla="*/ 78803 h 78803"/>
                  <a:gd name="connsiteX5" fmla="*/ 136590 w 215348"/>
                  <a:gd name="connsiteY5" fmla="*/ 46301 h 78803"/>
                  <a:gd name="connsiteX6" fmla="*/ 12774 w 215348"/>
                  <a:gd name="connsiteY6" fmla="*/ 45307 h 78803"/>
                  <a:gd name="connsiteX7" fmla="*/ 7825 w 215348"/>
                  <a:gd name="connsiteY7" fmla="*/ 23647 h 78803"/>
                  <a:gd name="connsiteX8" fmla="*/ 1871 w 215348"/>
                  <a:gd name="connsiteY8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348" h="78803">
                    <a:moveTo>
                      <a:pt x="1871" y="0"/>
                    </a:moveTo>
                    <a:lnTo>
                      <a:pt x="41489" y="491"/>
                    </a:lnTo>
                    <a:lnTo>
                      <a:pt x="147983" y="1484"/>
                    </a:lnTo>
                    <a:lnTo>
                      <a:pt x="215349" y="37421"/>
                    </a:lnTo>
                    <a:cubicBezTo>
                      <a:pt x="206430" y="49747"/>
                      <a:pt x="199987" y="64012"/>
                      <a:pt x="197010" y="78803"/>
                    </a:cubicBezTo>
                    <a:lnTo>
                      <a:pt x="136590" y="46301"/>
                    </a:lnTo>
                    <a:lnTo>
                      <a:pt x="12774" y="45307"/>
                    </a:lnTo>
                    <a:cubicBezTo>
                      <a:pt x="15726" y="40377"/>
                      <a:pt x="17723" y="32503"/>
                      <a:pt x="7825" y="23647"/>
                    </a:cubicBezTo>
                    <a:cubicBezTo>
                      <a:pt x="389" y="17723"/>
                      <a:pt x="-2086" y="8365"/>
                      <a:pt x="1871" y="0"/>
                    </a:cubicBezTo>
                  </a:path>
                </a:pathLst>
              </a:custGeom>
              <a:solidFill>
                <a:srgbClr val="494856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353" name="Freihandform 352">
              <a:extLst>
                <a:ext uri="{FF2B5EF4-FFF2-40B4-BE49-F238E27FC236}">
                  <a16:creationId xmlns:a16="http://schemas.microsoft.com/office/drawing/2014/main" id="{DE44ACA5-9FF4-C1CC-A26C-5287B925CE88}"/>
                </a:ext>
              </a:extLst>
            </p:cNvPr>
            <p:cNvSpPr/>
            <p:nvPr/>
          </p:nvSpPr>
          <p:spPr>
            <a:xfrm>
              <a:off x="5108973" y="4404061"/>
              <a:ext cx="332565" cy="442537"/>
            </a:xfrm>
            <a:custGeom>
              <a:avLst/>
              <a:gdLst>
                <a:gd name="connsiteX0" fmla="*/ 330335 w 332565"/>
                <a:gd name="connsiteY0" fmla="*/ 442268 h 442537"/>
                <a:gd name="connsiteX1" fmla="*/ 332565 w 332565"/>
                <a:gd name="connsiteY1" fmla="*/ 364372 h 442537"/>
                <a:gd name="connsiteX2" fmla="*/ 287410 w 332565"/>
                <a:gd name="connsiteY2" fmla="*/ 288328 h 442537"/>
                <a:gd name="connsiteX3" fmla="*/ 286908 w 332565"/>
                <a:gd name="connsiteY3" fmla="*/ 0 h 442537"/>
                <a:gd name="connsiteX4" fmla="*/ 46135 w 332565"/>
                <a:gd name="connsiteY4" fmla="*/ 0 h 442537"/>
                <a:gd name="connsiteX5" fmla="*/ 45143 w 332565"/>
                <a:gd name="connsiteY5" fmla="*/ 286697 h 442537"/>
                <a:gd name="connsiteX6" fmla="*/ 0 w 332565"/>
                <a:gd name="connsiteY6" fmla="*/ 362753 h 442537"/>
                <a:gd name="connsiteX7" fmla="*/ 2377 w 332565"/>
                <a:gd name="connsiteY7" fmla="*/ 442538 h 44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565" h="442537">
                  <a:moveTo>
                    <a:pt x="330335" y="442268"/>
                  </a:moveTo>
                  <a:lnTo>
                    <a:pt x="332565" y="364372"/>
                  </a:lnTo>
                  <a:lnTo>
                    <a:pt x="287410" y="288328"/>
                  </a:lnTo>
                  <a:lnTo>
                    <a:pt x="286908" y="0"/>
                  </a:lnTo>
                  <a:lnTo>
                    <a:pt x="46135" y="0"/>
                  </a:lnTo>
                  <a:lnTo>
                    <a:pt x="45143" y="286697"/>
                  </a:lnTo>
                  <a:lnTo>
                    <a:pt x="0" y="362753"/>
                  </a:lnTo>
                  <a:lnTo>
                    <a:pt x="2377" y="442538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4" name="Freihandform 353">
              <a:extLst>
                <a:ext uri="{FF2B5EF4-FFF2-40B4-BE49-F238E27FC236}">
                  <a16:creationId xmlns:a16="http://schemas.microsoft.com/office/drawing/2014/main" id="{A7930818-BABB-94FA-8991-CB5644352D4D}"/>
                </a:ext>
              </a:extLst>
            </p:cNvPr>
            <p:cNvSpPr/>
            <p:nvPr/>
          </p:nvSpPr>
          <p:spPr>
            <a:xfrm>
              <a:off x="5108973" y="4404061"/>
              <a:ext cx="332565" cy="442537"/>
            </a:xfrm>
            <a:custGeom>
              <a:avLst/>
              <a:gdLst>
                <a:gd name="connsiteX0" fmla="*/ 330335 w 332565"/>
                <a:gd name="connsiteY0" fmla="*/ 442268 h 442537"/>
                <a:gd name="connsiteX1" fmla="*/ 332565 w 332565"/>
                <a:gd name="connsiteY1" fmla="*/ 364372 h 442537"/>
                <a:gd name="connsiteX2" fmla="*/ 287410 w 332565"/>
                <a:gd name="connsiteY2" fmla="*/ 288328 h 442537"/>
                <a:gd name="connsiteX3" fmla="*/ 286908 w 332565"/>
                <a:gd name="connsiteY3" fmla="*/ 0 h 442537"/>
                <a:gd name="connsiteX4" fmla="*/ 46135 w 332565"/>
                <a:gd name="connsiteY4" fmla="*/ 0 h 442537"/>
                <a:gd name="connsiteX5" fmla="*/ 45143 w 332565"/>
                <a:gd name="connsiteY5" fmla="*/ 286697 h 442537"/>
                <a:gd name="connsiteX6" fmla="*/ 0 w 332565"/>
                <a:gd name="connsiteY6" fmla="*/ 362753 h 442537"/>
                <a:gd name="connsiteX7" fmla="*/ 2377 w 332565"/>
                <a:gd name="connsiteY7" fmla="*/ 442538 h 44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565" h="442537">
                  <a:moveTo>
                    <a:pt x="330335" y="442268"/>
                  </a:moveTo>
                  <a:lnTo>
                    <a:pt x="332565" y="364372"/>
                  </a:lnTo>
                  <a:lnTo>
                    <a:pt x="287410" y="288328"/>
                  </a:lnTo>
                  <a:lnTo>
                    <a:pt x="286908" y="0"/>
                  </a:lnTo>
                  <a:lnTo>
                    <a:pt x="46135" y="0"/>
                  </a:lnTo>
                  <a:lnTo>
                    <a:pt x="45143" y="286697"/>
                  </a:lnTo>
                  <a:lnTo>
                    <a:pt x="0" y="362753"/>
                  </a:lnTo>
                  <a:lnTo>
                    <a:pt x="2377" y="442538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5" name="Freihandform 354">
              <a:extLst>
                <a:ext uri="{FF2B5EF4-FFF2-40B4-BE49-F238E27FC236}">
                  <a16:creationId xmlns:a16="http://schemas.microsoft.com/office/drawing/2014/main" id="{66D8223D-A453-C859-8DC4-78508D2FC11A}"/>
                </a:ext>
              </a:extLst>
            </p:cNvPr>
            <p:cNvSpPr/>
            <p:nvPr/>
          </p:nvSpPr>
          <p:spPr>
            <a:xfrm>
              <a:off x="5279953" y="4019121"/>
              <a:ext cx="36151" cy="87646"/>
            </a:xfrm>
            <a:custGeom>
              <a:avLst/>
              <a:gdLst>
                <a:gd name="connsiteX0" fmla="*/ 36152 w 36151"/>
                <a:gd name="connsiteY0" fmla="*/ 87647 h 87646"/>
                <a:gd name="connsiteX1" fmla="*/ 23766 w 36151"/>
                <a:gd name="connsiteY1" fmla="*/ 57597 h 87646"/>
                <a:gd name="connsiteX2" fmla="*/ 0 w 36151"/>
                <a:gd name="connsiteY2" fmla="*/ 0 h 87646"/>
                <a:gd name="connsiteX3" fmla="*/ 23766 w 36151"/>
                <a:gd name="connsiteY3" fmla="*/ 57597 h 8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1" h="87646">
                  <a:moveTo>
                    <a:pt x="36152" y="87647"/>
                  </a:moveTo>
                  <a:lnTo>
                    <a:pt x="23766" y="57597"/>
                  </a:lnTo>
                  <a:lnTo>
                    <a:pt x="0" y="0"/>
                  </a:lnTo>
                  <a:lnTo>
                    <a:pt x="23766" y="57597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6" name="Freihandform 355">
              <a:extLst>
                <a:ext uri="{FF2B5EF4-FFF2-40B4-BE49-F238E27FC236}">
                  <a16:creationId xmlns:a16="http://schemas.microsoft.com/office/drawing/2014/main" id="{DEB3D768-93C9-CF4A-4366-4614779B7799}"/>
                </a:ext>
              </a:extLst>
            </p:cNvPr>
            <p:cNvSpPr/>
            <p:nvPr/>
          </p:nvSpPr>
          <p:spPr>
            <a:xfrm>
              <a:off x="5278153" y="4018483"/>
              <a:ext cx="39752" cy="88922"/>
            </a:xfrm>
            <a:custGeom>
              <a:avLst/>
              <a:gdLst>
                <a:gd name="connsiteX0" fmla="*/ 39753 w 39752"/>
                <a:gd name="connsiteY0" fmla="*/ 88922 h 88922"/>
                <a:gd name="connsiteX1" fmla="*/ 26130 w 39752"/>
                <a:gd name="connsiteY1" fmla="*/ 58443 h 88922"/>
                <a:gd name="connsiteX2" fmla="*/ 0 w 39752"/>
                <a:gd name="connsiteY2" fmla="*/ 0 h 88922"/>
                <a:gd name="connsiteX3" fmla="*/ 26130 w 39752"/>
                <a:gd name="connsiteY3" fmla="*/ 58443 h 8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52" h="88922">
                  <a:moveTo>
                    <a:pt x="39753" y="88922"/>
                  </a:moveTo>
                  <a:lnTo>
                    <a:pt x="26130" y="58443"/>
                  </a:lnTo>
                  <a:lnTo>
                    <a:pt x="0" y="0"/>
                  </a:lnTo>
                  <a:lnTo>
                    <a:pt x="26130" y="58443"/>
                  </a:lnTo>
                  <a:close/>
                </a:path>
              </a:pathLst>
            </a:custGeom>
            <a:noFill/>
            <a:ln w="5191" cap="sq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7" name="Freihandform 356">
              <a:extLst>
                <a:ext uri="{FF2B5EF4-FFF2-40B4-BE49-F238E27FC236}">
                  <a16:creationId xmlns:a16="http://schemas.microsoft.com/office/drawing/2014/main" id="{07F8C665-AC3E-467A-1BED-F68F8819C6BA}"/>
                </a:ext>
              </a:extLst>
            </p:cNvPr>
            <p:cNvSpPr/>
            <p:nvPr/>
          </p:nvSpPr>
          <p:spPr>
            <a:xfrm>
              <a:off x="5316117" y="4106779"/>
              <a:ext cx="22786" cy="12265"/>
            </a:xfrm>
            <a:custGeom>
              <a:avLst/>
              <a:gdLst>
                <a:gd name="connsiteX0" fmla="*/ 0 w 22786"/>
                <a:gd name="connsiteY0" fmla="*/ 0 h 12265"/>
                <a:gd name="connsiteX1" fmla="*/ 22786 w 22786"/>
                <a:gd name="connsiteY1" fmla="*/ 0 h 12265"/>
                <a:gd name="connsiteX2" fmla="*/ 0 w 22786"/>
                <a:gd name="connsiteY2" fmla="*/ 0 h 1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86" h="12265">
                  <a:moveTo>
                    <a:pt x="0" y="0"/>
                  </a:moveTo>
                  <a:lnTo>
                    <a:pt x="227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8" name="Freihandform 357">
              <a:extLst>
                <a:ext uri="{FF2B5EF4-FFF2-40B4-BE49-F238E27FC236}">
                  <a16:creationId xmlns:a16="http://schemas.microsoft.com/office/drawing/2014/main" id="{06F727A6-5081-1308-0A15-6D21598D0EC7}"/>
                </a:ext>
              </a:extLst>
            </p:cNvPr>
            <p:cNvSpPr/>
            <p:nvPr/>
          </p:nvSpPr>
          <p:spPr>
            <a:xfrm>
              <a:off x="5316105" y="4105442"/>
              <a:ext cx="22785" cy="12265"/>
            </a:xfrm>
            <a:custGeom>
              <a:avLst/>
              <a:gdLst>
                <a:gd name="connsiteX0" fmla="*/ 0 w 22785"/>
                <a:gd name="connsiteY0" fmla="*/ 0 h 12265"/>
                <a:gd name="connsiteX1" fmla="*/ 22786 w 22785"/>
                <a:gd name="connsiteY1" fmla="*/ 0 h 12265"/>
                <a:gd name="connsiteX2" fmla="*/ 0 w 22785"/>
                <a:gd name="connsiteY2" fmla="*/ 0 h 1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85" h="12265">
                  <a:moveTo>
                    <a:pt x="0" y="0"/>
                  </a:moveTo>
                  <a:lnTo>
                    <a:pt x="2278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191" cap="sq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9" name="Freihandform 358">
              <a:extLst>
                <a:ext uri="{FF2B5EF4-FFF2-40B4-BE49-F238E27FC236}">
                  <a16:creationId xmlns:a16="http://schemas.microsoft.com/office/drawing/2014/main" id="{2BE5A2FB-72AF-FC1F-6657-2313EEED19D3}"/>
                </a:ext>
              </a:extLst>
            </p:cNvPr>
            <p:cNvSpPr/>
            <p:nvPr/>
          </p:nvSpPr>
          <p:spPr>
            <a:xfrm>
              <a:off x="5314034" y="4226843"/>
              <a:ext cx="26926" cy="119315"/>
            </a:xfrm>
            <a:custGeom>
              <a:avLst/>
              <a:gdLst>
                <a:gd name="connsiteX0" fmla="*/ 0 w 26926"/>
                <a:gd name="connsiteY0" fmla="*/ 0 h 119315"/>
                <a:gd name="connsiteX1" fmla="*/ 26927 w 26926"/>
                <a:gd name="connsiteY1" fmla="*/ 0 h 119315"/>
                <a:gd name="connsiteX2" fmla="*/ 26927 w 26926"/>
                <a:gd name="connsiteY2" fmla="*/ 119315 h 119315"/>
                <a:gd name="connsiteX3" fmla="*/ 0 w 26926"/>
                <a:gd name="connsiteY3" fmla="*/ 119315 h 1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26" h="119315">
                  <a:moveTo>
                    <a:pt x="0" y="0"/>
                  </a:moveTo>
                  <a:lnTo>
                    <a:pt x="26927" y="0"/>
                  </a:lnTo>
                  <a:lnTo>
                    <a:pt x="26927" y="119315"/>
                  </a:lnTo>
                  <a:lnTo>
                    <a:pt x="0" y="119315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0" name="Freihandform 359">
              <a:extLst>
                <a:ext uri="{FF2B5EF4-FFF2-40B4-BE49-F238E27FC236}">
                  <a16:creationId xmlns:a16="http://schemas.microsoft.com/office/drawing/2014/main" id="{DDAA9B0C-17F8-3D25-D340-3FD52B3D3CEF}"/>
                </a:ext>
              </a:extLst>
            </p:cNvPr>
            <p:cNvSpPr/>
            <p:nvPr/>
          </p:nvSpPr>
          <p:spPr>
            <a:xfrm>
              <a:off x="5314034" y="4226843"/>
              <a:ext cx="26926" cy="119315"/>
            </a:xfrm>
            <a:custGeom>
              <a:avLst/>
              <a:gdLst>
                <a:gd name="connsiteX0" fmla="*/ 0 w 26926"/>
                <a:gd name="connsiteY0" fmla="*/ 0 h 119315"/>
                <a:gd name="connsiteX1" fmla="*/ 26927 w 26926"/>
                <a:gd name="connsiteY1" fmla="*/ 0 h 119315"/>
                <a:gd name="connsiteX2" fmla="*/ 26927 w 26926"/>
                <a:gd name="connsiteY2" fmla="*/ 119315 h 119315"/>
                <a:gd name="connsiteX3" fmla="*/ 0 w 26926"/>
                <a:gd name="connsiteY3" fmla="*/ 119315 h 1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26" h="119315">
                  <a:moveTo>
                    <a:pt x="0" y="0"/>
                  </a:moveTo>
                  <a:lnTo>
                    <a:pt x="26927" y="0"/>
                  </a:lnTo>
                  <a:lnTo>
                    <a:pt x="26927" y="119315"/>
                  </a:lnTo>
                  <a:lnTo>
                    <a:pt x="0" y="119315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1" name="Freihandform 360">
              <a:extLst>
                <a:ext uri="{FF2B5EF4-FFF2-40B4-BE49-F238E27FC236}">
                  <a16:creationId xmlns:a16="http://schemas.microsoft.com/office/drawing/2014/main" id="{EDAF2D3C-4B69-7500-80FA-AC548BA3F221}"/>
                </a:ext>
              </a:extLst>
            </p:cNvPr>
            <p:cNvSpPr/>
            <p:nvPr/>
          </p:nvSpPr>
          <p:spPr>
            <a:xfrm>
              <a:off x="5206561" y="4226855"/>
              <a:ext cx="26926" cy="119315"/>
            </a:xfrm>
            <a:custGeom>
              <a:avLst/>
              <a:gdLst>
                <a:gd name="connsiteX0" fmla="*/ 0 w 26926"/>
                <a:gd name="connsiteY0" fmla="*/ 0 h 119315"/>
                <a:gd name="connsiteX1" fmla="*/ 26927 w 26926"/>
                <a:gd name="connsiteY1" fmla="*/ 0 h 119315"/>
                <a:gd name="connsiteX2" fmla="*/ 26927 w 26926"/>
                <a:gd name="connsiteY2" fmla="*/ 119315 h 119315"/>
                <a:gd name="connsiteX3" fmla="*/ 0 w 26926"/>
                <a:gd name="connsiteY3" fmla="*/ 119315 h 1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26" h="119315">
                  <a:moveTo>
                    <a:pt x="0" y="0"/>
                  </a:moveTo>
                  <a:lnTo>
                    <a:pt x="26927" y="0"/>
                  </a:lnTo>
                  <a:lnTo>
                    <a:pt x="26927" y="119315"/>
                  </a:lnTo>
                  <a:lnTo>
                    <a:pt x="0" y="119315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2" name="Freihandform 361">
              <a:extLst>
                <a:ext uri="{FF2B5EF4-FFF2-40B4-BE49-F238E27FC236}">
                  <a16:creationId xmlns:a16="http://schemas.microsoft.com/office/drawing/2014/main" id="{58E79033-3809-FBD1-AA94-6EE4C57FD904}"/>
                </a:ext>
              </a:extLst>
            </p:cNvPr>
            <p:cNvSpPr/>
            <p:nvPr/>
          </p:nvSpPr>
          <p:spPr>
            <a:xfrm>
              <a:off x="5206561" y="4226855"/>
              <a:ext cx="26926" cy="119315"/>
            </a:xfrm>
            <a:custGeom>
              <a:avLst/>
              <a:gdLst>
                <a:gd name="connsiteX0" fmla="*/ 0 w 26926"/>
                <a:gd name="connsiteY0" fmla="*/ 0 h 119315"/>
                <a:gd name="connsiteX1" fmla="*/ 26927 w 26926"/>
                <a:gd name="connsiteY1" fmla="*/ 0 h 119315"/>
                <a:gd name="connsiteX2" fmla="*/ 26927 w 26926"/>
                <a:gd name="connsiteY2" fmla="*/ 119315 h 119315"/>
                <a:gd name="connsiteX3" fmla="*/ 0 w 26926"/>
                <a:gd name="connsiteY3" fmla="*/ 119315 h 1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26" h="119315">
                  <a:moveTo>
                    <a:pt x="0" y="0"/>
                  </a:moveTo>
                  <a:lnTo>
                    <a:pt x="26927" y="0"/>
                  </a:lnTo>
                  <a:lnTo>
                    <a:pt x="26927" y="119315"/>
                  </a:lnTo>
                  <a:lnTo>
                    <a:pt x="0" y="119315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3" name="Freihandform 362">
              <a:extLst>
                <a:ext uri="{FF2B5EF4-FFF2-40B4-BE49-F238E27FC236}">
                  <a16:creationId xmlns:a16="http://schemas.microsoft.com/office/drawing/2014/main" id="{CB8E2093-7A22-F177-780B-C43EB9CD84FE}"/>
                </a:ext>
              </a:extLst>
            </p:cNvPr>
            <p:cNvSpPr/>
            <p:nvPr/>
          </p:nvSpPr>
          <p:spPr>
            <a:xfrm>
              <a:off x="5230915" y="4227910"/>
              <a:ext cx="12250" cy="490"/>
            </a:xfrm>
            <a:custGeom>
              <a:avLst/>
              <a:gdLst>
                <a:gd name="connsiteX0" fmla="*/ 0 w 12250"/>
                <a:gd name="connsiteY0" fmla="*/ 491 h 490"/>
                <a:gd name="connsiteX1" fmla="*/ 0 w 12250"/>
                <a:gd name="connsiteY1" fmla="*/ 0 h 490"/>
                <a:gd name="connsiteX2" fmla="*/ 0 w 12250"/>
                <a:gd name="connsiteY2" fmla="*/ 491 h 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0" h="490">
                  <a:moveTo>
                    <a:pt x="0" y="491"/>
                  </a:moveTo>
                  <a:lnTo>
                    <a:pt x="0" y="0"/>
                  </a:lnTo>
                  <a:lnTo>
                    <a:pt x="0" y="491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4" name="Freihandform 363">
              <a:extLst>
                <a:ext uri="{FF2B5EF4-FFF2-40B4-BE49-F238E27FC236}">
                  <a16:creationId xmlns:a16="http://schemas.microsoft.com/office/drawing/2014/main" id="{08498897-1FD1-54FF-808D-6B942BE62933}"/>
                </a:ext>
              </a:extLst>
            </p:cNvPr>
            <p:cNvSpPr/>
            <p:nvPr/>
          </p:nvSpPr>
          <p:spPr>
            <a:xfrm>
              <a:off x="5231135" y="4227897"/>
              <a:ext cx="12250" cy="490"/>
            </a:xfrm>
            <a:custGeom>
              <a:avLst/>
              <a:gdLst>
                <a:gd name="connsiteX0" fmla="*/ 0 w 12250"/>
                <a:gd name="connsiteY0" fmla="*/ 0 h 490"/>
                <a:gd name="connsiteX1" fmla="*/ 0 w 12250"/>
                <a:gd name="connsiteY1" fmla="*/ 491 h 490"/>
                <a:gd name="connsiteX2" fmla="*/ 0 w 12250"/>
                <a:gd name="connsiteY2" fmla="*/ 0 h 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0" h="490">
                  <a:moveTo>
                    <a:pt x="0" y="0"/>
                  </a:move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191" cap="sq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5" name="Freihandform 364">
              <a:extLst>
                <a:ext uri="{FF2B5EF4-FFF2-40B4-BE49-F238E27FC236}">
                  <a16:creationId xmlns:a16="http://schemas.microsoft.com/office/drawing/2014/main" id="{CBBBA1DF-485F-55FB-4F68-A0C078699F72}"/>
                </a:ext>
              </a:extLst>
            </p:cNvPr>
            <p:cNvSpPr/>
            <p:nvPr/>
          </p:nvSpPr>
          <p:spPr>
            <a:xfrm>
              <a:off x="5127765" y="4952189"/>
              <a:ext cx="294968" cy="468931"/>
            </a:xfrm>
            <a:custGeom>
              <a:avLst/>
              <a:gdLst>
                <a:gd name="connsiteX0" fmla="*/ 0 w 294968"/>
                <a:gd name="connsiteY0" fmla="*/ 0 h 468931"/>
                <a:gd name="connsiteX1" fmla="*/ 64034 w 294968"/>
                <a:gd name="connsiteY1" fmla="*/ 264779 h 468931"/>
                <a:gd name="connsiteX2" fmla="*/ 113452 w 294968"/>
                <a:gd name="connsiteY2" fmla="*/ 468932 h 468931"/>
                <a:gd name="connsiteX3" fmla="*/ 181516 w 294968"/>
                <a:gd name="connsiteY3" fmla="*/ 468932 h 468931"/>
                <a:gd name="connsiteX4" fmla="*/ 204216 w 294968"/>
                <a:gd name="connsiteY4" fmla="*/ 374552 h 468931"/>
                <a:gd name="connsiteX5" fmla="*/ 230947 w 294968"/>
                <a:gd name="connsiteY5" fmla="*/ 264779 h 468931"/>
                <a:gd name="connsiteX6" fmla="*/ 294968 w 294968"/>
                <a:gd name="connsiteY6" fmla="*/ 0 h 46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968" h="468931">
                  <a:moveTo>
                    <a:pt x="0" y="0"/>
                  </a:moveTo>
                  <a:lnTo>
                    <a:pt x="64034" y="264779"/>
                  </a:lnTo>
                  <a:lnTo>
                    <a:pt x="113452" y="468932"/>
                  </a:lnTo>
                  <a:lnTo>
                    <a:pt x="181516" y="468932"/>
                  </a:lnTo>
                  <a:lnTo>
                    <a:pt x="204216" y="374552"/>
                  </a:lnTo>
                  <a:lnTo>
                    <a:pt x="230947" y="264779"/>
                  </a:lnTo>
                  <a:lnTo>
                    <a:pt x="294968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6" name="Freihandform 365">
              <a:extLst>
                <a:ext uri="{FF2B5EF4-FFF2-40B4-BE49-F238E27FC236}">
                  <a16:creationId xmlns:a16="http://schemas.microsoft.com/office/drawing/2014/main" id="{6EF5148A-01E3-E2F7-ECDD-2A66DFD40A60}"/>
                </a:ext>
              </a:extLst>
            </p:cNvPr>
            <p:cNvSpPr/>
            <p:nvPr/>
          </p:nvSpPr>
          <p:spPr>
            <a:xfrm>
              <a:off x="5127765" y="4952189"/>
              <a:ext cx="294968" cy="468931"/>
            </a:xfrm>
            <a:custGeom>
              <a:avLst/>
              <a:gdLst>
                <a:gd name="connsiteX0" fmla="*/ 0 w 294968"/>
                <a:gd name="connsiteY0" fmla="*/ 0 h 468931"/>
                <a:gd name="connsiteX1" fmla="*/ 64034 w 294968"/>
                <a:gd name="connsiteY1" fmla="*/ 264779 h 468931"/>
                <a:gd name="connsiteX2" fmla="*/ 113452 w 294968"/>
                <a:gd name="connsiteY2" fmla="*/ 468932 h 468931"/>
                <a:gd name="connsiteX3" fmla="*/ 181516 w 294968"/>
                <a:gd name="connsiteY3" fmla="*/ 468932 h 468931"/>
                <a:gd name="connsiteX4" fmla="*/ 204216 w 294968"/>
                <a:gd name="connsiteY4" fmla="*/ 374552 h 468931"/>
                <a:gd name="connsiteX5" fmla="*/ 230947 w 294968"/>
                <a:gd name="connsiteY5" fmla="*/ 264779 h 468931"/>
                <a:gd name="connsiteX6" fmla="*/ 294968 w 294968"/>
                <a:gd name="connsiteY6" fmla="*/ 0 h 46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968" h="468931">
                  <a:moveTo>
                    <a:pt x="0" y="0"/>
                  </a:moveTo>
                  <a:lnTo>
                    <a:pt x="64034" y="264779"/>
                  </a:lnTo>
                  <a:lnTo>
                    <a:pt x="113452" y="468932"/>
                  </a:lnTo>
                  <a:lnTo>
                    <a:pt x="181516" y="468932"/>
                  </a:lnTo>
                  <a:lnTo>
                    <a:pt x="204216" y="374552"/>
                  </a:lnTo>
                  <a:lnTo>
                    <a:pt x="230947" y="264779"/>
                  </a:lnTo>
                  <a:lnTo>
                    <a:pt x="294968" y="0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67" name="Grafik 269">
              <a:extLst>
                <a:ext uri="{FF2B5EF4-FFF2-40B4-BE49-F238E27FC236}">
                  <a16:creationId xmlns:a16="http://schemas.microsoft.com/office/drawing/2014/main" id="{D174254E-167C-7269-F8B7-8C95FA84E4DF}"/>
                </a:ext>
              </a:extLst>
            </p:cNvPr>
            <p:cNvGrpSpPr/>
            <p:nvPr/>
          </p:nvGrpSpPr>
          <p:grpSpPr>
            <a:xfrm>
              <a:off x="5128292" y="4950717"/>
              <a:ext cx="15080" cy="5556"/>
              <a:chOff x="5128292" y="4950717"/>
              <a:chExt cx="15080" cy="5556"/>
            </a:xfrm>
          </p:grpSpPr>
          <p:sp>
            <p:nvSpPr>
              <p:cNvPr id="368" name="Freihandform 367">
                <a:extLst>
                  <a:ext uri="{FF2B5EF4-FFF2-40B4-BE49-F238E27FC236}">
                    <a16:creationId xmlns:a16="http://schemas.microsoft.com/office/drawing/2014/main" id="{074C2F06-45A2-EC8D-105E-38611602E79A}"/>
                  </a:ext>
                </a:extLst>
              </p:cNvPr>
              <p:cNvSpPr/>
              <p:nvPr/>
            </p:nvSpPr>
            <p:spPr>
              <a:xfrm>
                <a:off x="5128292" y="4953992"/>
                <a:ext cx="15080" cy="1214"/>
              </a:xfrm>
              <a:custGeom>
                <a:avLst/>
                <a:gdLst>
                  <a:gd name="connsiteX0" fmla="*/ 0 w 15080"/>
                  <a:gd name="connsiteY0" fmla="*/ 0 h 1214"/>
                  <a:gd name="connsiteX1" fmla="*/ 0 w 15080"/>
                  <a:gd name="connsiteY1" fmla="*/ 1214 h 1214"/>
                  <a:gd name="connsiteX2" fmla="*/ 15081 w 15080"/>
                  <a:gd name="connsiteY2" fmla="*/ 1214 h 1214"/>
                  <a:gd name="connsiteX3" fmla="*/ 0 w 15080"/>
                  <a:gd name="connsiteY3" fmla="*/ 0 h 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80" h="1214">
                    <a:moveTo>
                      <a:pt x="0" y="0"/>
                    </a:moveTo>
                    <a:lnTo>
                      <a:pt x="0" y="1214"/>
                    </a:lnTo>
                    <a:lnTo>
                      <a:pt x="15081" y="1214"/>
                    </a:lnTo>
                    <a:cubicBezTo>
                      <a:pt x="7387" y="810"/>
                      <a:pt x="0" y="39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9" name="Freihandform 368">
                <a:extLst>
                  <a:ext uri="{FF2B5EF4-FFF2-40B4-BE49-F238E27FC236}">
                    <a16:creationId xmlns:a16="http://schemas.microsoft.com/office/drawing/2014/main" id="{2351784B-CFE4-F217-6070-515F29F8C298}"/>
                  </a:ext>
                </a:extLst>
              </p:cNvPr>
              <p:cNvSpPr/>
              <p:nvPr/>
            </p:nvSpPr>
            <p:spPr>
              <a:xfrm>
                <a:off x="5128292" y="4953992"/>
                <a:ext cx="15080" cy="1214"/>
              </a:xfrm>
              <a:custGeom>
                <a:avLst/>
                <a:gdLst>
                  <a:gd name="connsiteX0" fmla="*/ 0 w 15080"/>
                  <a:gd name="connsiteY0" fmla="*/ 0 h 1214"/>
                  <a:gd name="connsiteX1" fmla="*/ 0 w 15080"/>
                  <a:gd name="connsiteY1" fmla="*/ 1214 h 1214"/>
                  <a:gd name="connsiteX2" fmla="*/ 15081 w 15080"/>
                  <a:gd name="connsiteY2" fmla="*/ 1214 h 1214"/>
                  <a:gd name="connsiteX3" fmla="*/ 0 w 15080"/>
                  <a:gd name="connsiteY3" fmla="*/ 0 h 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80" h="1214">
                    <a:moveTo>
                      <a:pt x="0" y="0"/>
                    </a:moveTo>
                    <a:lnTo>
                      <a:pt x="0" y="1214"/>
                    </a:lnTo>
                    <a:lnTo>
                      <a:pt x="15081" y="1214"/>
                    </a:lnTo>
                    <a:cubicBezTo>
                      <a:pt x="7387" y="810"/>
                      <a:pt x="0" y="393"/>
                      <a:pt x="0" y="0"/>
                    </a:cubicBezTo>
                  </a:path>
                </a:pathLst>
              </a:custGeom>
              <a:noFill/>
              <a:ln w="5644" cap="flat">
                <a:solidFill>
                  <a:srgbClr val="B0BD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0" name="Freihandform 369">
                <a:extLst>
                  <a:ext uri="{FF2B5EF4-FFF2-40B4-BE49-F238E27FC236}">
                    <a16:creationId xmlns:a16="http://schemas.microsoft.com/office/drawing/2014/main" id="{64E85533-3801-8D25-FCE4-4E7B6CF988E4}"/>
                  </a:ext>
                </a:extLst>
              </p:cNvPr>
              <p:cNvSpPr/>
              <p:nvPr/>
            </p:nvSpPr>
            <p:spPr>
              <a:xfrm>
                <a:off x="5128292" y="4950717"/>
                <a:ext cx="5145" cy="5556"/>
              </a:xfrm>
              <a:custGeom>
                <a:avLst/>
                <a:gdLst>
                  <a:gd name="connsiteX0" fmla="*/ 0 w 5145"/>
                  <a:gd name="connsiteY0" fmla="*/ 0 h 5556"/>
                  <a:gd name="connsiteX1" fmla="*/ 0 w 5145"/>
                  <a:gd name="connsiteY1" fmla="*/ 5556 h 5556"/>
                  <a:gd name="connsiteX2" fmla="*/ 5145 w 5145"/>
                  <a:gd name="connsiteY2" fmla="*/ 5556 h 5556"/>
                  <a:gd name="connsiteX3" fmla="*/ 0 w 5145"/>
                  <a:gd name="connsiteY3" fmla="*/ 0 h 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5" h="5556">
                    <a:moveTo>
                      <a:pt x="0" y="0"/>
                    </a:moveTo>
                    <a:lnTo>
                      <a:pt x="0" y="5556"/>
                    </a:lnTo>
                    <a:lnTo>
                      <a:pt x="5145" y="5556"/>
                    </a:lnTo>
                    <a:cubicBezTo>
                      <a:pt x="2524" y="3729"/>
                      <a:pt x="0" y="1828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1" name="Freihandform 370">
                <a:extLst>
                  <a:ext uri="{FF2B5EF4-FFF2-40B4-BE49-F238E27FC236}">
                    <a16:creationId xmlns:a16="http://schemas.microsoft.com/office/drawing/2014/main" id="{570124A5-A18F-8F18-A4A7-9ECE04A2AE48}"/>
                  </a:ext>
                </a:extLst>
              </p:cNvPr>
              <p:cNvSpPr/>
              <p:nvPr/>
            </p:nvSpPr>
            <p:spPr>
              <a:xfrm>
                <a:off x="5128292" y="4950717"/>
                <a:ext cx="5145" cy="5556"/>
              </a:xfrm>
              <a:custGeom>
                <a:avLst/>
                <a:gdLst>
                  <a:gd name="connsiteX0" fmla="*/ 0 w 5145"/>
                  <a:gd name="connsiteY0" fmla="*/ 0 h 5556"/>
                  <a:gd name="connsiteX1" fmla="*/ 0 w 5145"/>
                  <a:gd name="connsiteY1" fmla="*/ 5556 h 5556"/>
                  <a:gd name="connsiteX2" fmla="*/ 5145 w 5145"/>
                  <a:gd name="connsiteY2" fmla="*/ 5556 h 5556"/>
                  <a:gd name="connsiteX3" fmla="*/ 0 w 5145"/>
                  <a:gd name="connsiteY3" fmla="*/ 0 h 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5" h="5556">
                    <a:moveTo>
                      <a:pt x="0" y="0"/>
                    </a:moveTo>
                    <a:lnTo>
                      <a:pt x="0" y="5556"/>
                    </a:lnTo>
                    <a:lnTo>
                      <a:pt x="5145" y="5556"/>
                    </a:lnTo>
                    <a:cubicBezTo>
                      <a:pt x="2524" y="3729"/>
                      <a:pt x="0" y="1828"/>
                      <a:pt x="0" y="0"/>
                    </a:cubicBezTo>
                    <a:close/>
                  </a:path>
                </a:pathLst>
              </a:custGeom>
              <a:noFill/>
              <a:ln w="5644" cap="rnd">
                <a:solidFill>
                  <a:srgbClr val="B0BDC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372" name="Freihandform 371">
              <a:extLst>
                <a:ext uri="{FF2B5EF4-FFF2-40B4-BE49-F238E27FC236}">
                  <a16:creationId xmlns:a16="http://schemas.microsoft.com/office/drawing/2014/main" id="{477EAF6D-2D0C-00AD-E3A0-F02BE868F145}"/>
                </a:ext>
              </a:extLst>
            </p:cNvPr>
            <p:cNvSpPr/>
            <p:nvPr/>
          </p:nvSpPr>
          <p:spPr>
            <a:xfrm>
              <a:off x="5316105" y="4227861"/>
              <a:ext cx="22785" cy="12265"/>
            </a:xfrm>
            <a:custGeom>
              <a:avLst/>
              <a:gdLst>
                <a:gd name="connsiteX0" fmla="*/ 22786 w 22785"/>
                <a:gd name="connsiteY0" fmla="*/ 0 h 12265"/>
                <a:gd name="connsiteX1" fmla="*/ 0 w 22785"/>
                <a:gd name="connsiteY1" fmla="*/ 0 h 12265"/>
                <a:gd name="connsiteX2" fmla="*/ 22786 w 22785"/>
                <a:gd name="connsiteY2" fmla="*/ 0 h 1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85" h="12265">
                  <a:moveTo>
                    <a:pt x="22786" y="0"/>
                  </a:moveTo>
                  <a:lnTo>
                    <a:pt x="0" y="0"/>
                  </a:lnTo>
                  <a:lnTo>
                    <a:pt x="22786" y="0"/>
                  </a:lnTo>
                  <a:close/>
                </a:path>
              </a:pathLst>
            </a:custGeom>
            <a:noFill/>
            <a:ln w="5191" cap="sq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73" name="Grafik 269">
              <a:extLst>
                <a:ext uri="{FF2B5EF4-FFF2-40B4-BE49-F238E27FC236}">
                  <a16:creationId xmlns:a16="http://schemas.microsoft.com/office/drawing/2014/main" id="{A8AD307A-4E60-4D3B-9361-A8F08F20E158}"/>
                </a:ext>
              </a:extLst>
            </p:cNvPr>
            <p:cNvGrpSpPr/>
            <p:nvPr/>
          </p:nvGrpSpPr>
          <p:grpSpPr>
            <a:xfrm>
              <a:off x="5277883" y="4103247"/>
              <a:ext cx="99241" cy="127189"/>
              <a:chOff x="5277883" y="4103247"/>
              <a:chExt cx="99241" cy="127189"/>
            </a:xfrm>
          </p:grpSpPr>
          <p:sp>
            <p:nvSpPr>
              <p:cNvPr id="374" name="Freihandform 373">
                <a:extLst>
                  <a:ext uri="{FF2B5EF4-FFF2-40B4-BE49-F238E27FC236}">
                    <a16:creationId xmlns:a16="http://schemas.microsoft.com/office/drawing/2014/main" id="{104365D7-7D6A-57E6-5405-DA97FBB27287}"/>
                  </a:ext>
                </a:extLst>
              </p:cNvPr>
              <p:cNvSpPr/>
              <p:nvPr/>
            </p:nvSpPr>
            <p:spPr>
              <a:xfrm>
                <a:off x="5280970" y="4172398"/>
                <a:ext cx="93140" cy="58038"/>
              </a:xfrm>
              <a:custGeom>
                <a:avLst/>
                <a:gdLst>
                  <a:gd name="connsiteX0" fmla="*/ 0 w 93140"/>
                  <a:gd name="connsiteY0" fmla="*/ 871 h 58038"/>
                  <a:gd name="connsiteX1" fmla="*/ 34191 w 93140"/>
                  <a:gd name="connsiteY1" fmla="*/ 58039 h 58038"/>
                  <a:gd name="connsiteX2" fmla="*/ 58876 w 93140"/>
                  <a:gd name="connsiteY2" fmla="*/ 58039 h 58038"/>
                  <a:gd name="connsiteX3" fmla="*/ 64095 w 93140"/>
                  <a:gd name="connsiteY3" fmla="*/ 49281 h 58038"/>
                  <a:gd name="connsiteX4" fmla="*/ 93141 w 93140"/>
                  <a:gd name="connsiteY4" fmla="*/ 0 h 58038"/>
                  <a:gd name="connsiteX5" fmla="*/ 0 w 93140"/>
                  <a:gd name="connsiteY5" fmla="*/ 871 h 5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140" h="58038">
                    <a:moveTo>
                      <a:pt x="0" y="871"/>
                    </a:moveTo>
                    <a:lnTo>
                      <a:pt x="34191" y="58039"/>
                    </a:lnTo>
                    <a:lnTo>
                      <a:pt x="58876" y="58039"/>
                    </a:lnTo>
                    <a:lnTo>
                      <a:pt x="64095" y="49281"/>
                    </a:lnTo>
                    <a:cubicBezTo>
                      <a:pt x="64131" y="49367"/>
                      <a:pt x="93141" y="0"/>
                      <a:pt x="93141" y="0"/>
                    </a:cubicBezTo>
                    <a:lnTo>
                      <a:pt x="0" y="871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5" name="Freihandform 374">
                <a:extLst>
                  <a:ext uri="{FF2B5EF4-FFF2-40B4-BE49-F238E27FC236}">
                    <a16:creationId xmlns:a16="http://schemas.microsoft.com/office/drawing/2014/main" id="{CDDA80C9-E44F-CEC1-3ED9-1647E5778DCB}"/>
                  </a:ext>
                </a:extLst>
              </p:cNvPr>
              <p:cNvSpPr/>
              <p:nvPr/>
            </p:nvSpPr>
            <p:spPr>
              <a:xfrm>
                <a:off x="5280970" y="4172398"/>
                <a:ext cx="93140" cy="58038"/>
              </a:xfrm>
              <a:custGeom>
                <a:avLst/>
                <a:gdLst>
                  <a:gd name="connsiteX0" fmla="*/ 0 w 93140"/>
                  <a:gd name="connsiteY0" fmla="*/ 871 h 58038"/>
                  <a:gd name="connsiteX1" fmla="*/ 34191 w 93140"/>
                  <a:gd name="connsiteY1" fmla="*/ 58039 h 58038"/>
                  <a:gd name="connsiteX2" fmla="*/ 58876 w 93140"/>
                  <a:gd name="connsiteY2" fmla="*/ 58039 h 58038"/>
                  <a:gd name="connsiteX3" fmla="*/ 64095 w 93140"/>
                  <a:gd name="connsiteY3" fmla="*/ 49281 h 58038"/>
                  <a:gd name="connsiteX4" fmla="*/ 93141 w 93140"/>
                  <a:gd name="connsiteY4" fmla="*/ 0 h 58038"/>
                  <a:gd name="connsiteX5" fmla="*/ 0 w 93140"/>
                  <a:gd name="connsiteY5" fmla="*/ 871 h 5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140" h="58038">
                    <a:moveTo>
                      <a:pt x="0" y="871"/>
                    </a:moveTo>
                    <a:lnTo>
                      <a:pt x="34191" y="58039"/>
                    </a:lnTo>
                    <a:lnTo>
                      <a:pt x="58876" y="58039"/>
                    </a:lnTo>
                    <a:lnTo>
                      <a:pt x="64095" y="49281"/>
                    </a:lnTo>
                    <a:cubicBezTo>
                      <a:pt x="64131" y="49367"/>
                      <a:pt x="93141" y="0"/>
                      <a:pt x="93141" y="0"/>
                    </a:cubicBezTo>
                    <a:lnTo>
                      <a:pt x="0" y="871"/>
                    </a:lnTo>
                    <a:close/>
                  </a:path>
                </a:pathLst>
              </a:custGeom>
              <a:noFill/>
              <a:ln w="6819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6" name="Freihandform 375">
                <a:extLst>
                  <a:ext uri="{FF2B5EF4-FFF2-40B4-BE49-F238E27FC236}">
                    <a16:creationId xmlns:a16="http://schemas.microsoft.com/office/drawing/2014/main" id="{DF1C438B-3838-AA62-6C3B-B3701CC27ED8}"/>
                  </a:ext>
                </a:extLst>
              </p:cNvPr>
              <p:cNvSpPr/>
              <p:nvPr/>
            </p:nvSpPr>
            <p:spPr>
              <a:xfrm>
                <a:off x="5277883" y="4155447"/>
                <a:ext cx="99241" cy="23769"/>
              </a:xfrm>
              <a:custGeom>
                <a:avLst/>
                <a:gdLst>
                  <a:gd name="connsiteX0" fmla="*/ 99242 w 99241"/>
                  <a:gd name="connsiteY0" fmla="*/ 11885 h 23769"/>
                  <a:gd name="connsiteX1" fmla="*/ 49627 w 99241"/>
                  <a:gd name="connsiteY1" fmla="*/ 0 h 23769"/>
                  <a:gd name="connsiteX2" fmla="*/ 37732 w 99241"/>
                  <a:gd name="connsiteY2" fmla="*/ 589 h 23769"/>
                  <a:gd name="connsiteX3" fmla="*/ 0 w 99241"/>
                  <a:gd name="connsiteY3" fmla="*/ 11885 h 23769"/>
                  <a:gd name="connsiteX4" fmla="*/ 49627 w 99241"/>
                  <a:gd name="connsiteY4" fmla="*/ 23770 h 23769"/>
                  <a:gd name="connsiteX5" fmla="*/ 50644 w 99241"/>
                  <a:gd name="connsiteY5" fmla="*/ 23770 h 23769"/>
                  <a:gd name="connsiteX6" fmla="*/ 99242 w 99241"/>
                  <a:gd name="connsiteY6" fmla="*/ 11885 h 2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241" h="23769">
                    <a:moveTo>
                      <a:pt x="99242" y="11885"/>
                    </a:moveTo>
                    <a:cubicBezTo>
                      <a:pt x="99242" y="5348"/>
                      <a:pt x="77019" y="0"/>
                      <a:pt x="49627" y="0"/>
                    </a:cubicBezTo>
                    <a:cubicBezTo>
                      <a:pt x="45474" y="0"/>
                      <a:pt x="41346" y="0"/>
                      <a:pt x="37732" y="589"/>
                    </a:cubicBezTo>
                    <a:cubicBezTo>
                      <a:pt x="16024" y="1778"/>
                      <a:pt x="0" y="6525"/>
                      <a:pt x="0" y="11885"/>
                    </a:cubicBezTo>
                    <a:cubicBezTo>
                      <a:pt x="0" y="18410"/>
                      <a:pt x="22222" y="23770"/>
                      <a:pt x="49627" y="23770"/>
                    </a:cubicBezTo>
                    <a:lnTo>
                      <a:pt x="50644" y="23770"/>
                    </a:lnTo>
                    <a:cubicBezTo>
                      <a:pt x="77521" y="23770"/>
                      <a:pt x="99242" y="18410"/>
                      <a:pt x="99242" y="11885"/>
                    </a:cubicBezTo>
                  </a:path>
                </a:pathLst>
              </a:custGeom>
              <a:solidFill>
                <a:srgbClr val="494856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7" name="Freihandform 376">
                <a:extLst>
                  <a:ext uri="{FF2B5EF4-FFF2-40B4-BE49-F238E27FC236}">
                    <a16:creationId xmlns:a16="http://schemas.microsoft.com/office/drawing/2014/main" id="{337F19B3-5480-DEB8-C66C-8597331FDE06}"/>
                  </a:ext>
                </a:extLst>
              </p:cNvPr>
              <p:cNvSpPr/>
              <p:nvPr/>
            </p:nvSpPr>
            <p:spPr>
              <a:xfrm>
                <a:off x="5277883" y="4155447"/>
                <a:ext cx="99241" cy="23769"/>
              </a:xfrm>
              <a:custGeom>
                <a:avLst/>
                <a:gdLst>
                  <a:gd name="connsiteX0" fmla="*/ 99242 w 99241"/>
                  <a:gd name="connsiteY0" fmla="*/ 11885 h 23769"/>
                  <a:gd name="connsiteX1" fmla="*/ 49627 w 99241"/>
                  <a:gd name="connsiteY1" fmla="*/ 0 h 23769"/>
                  <a:gd name="connsiteX2" fmla="*/ 37732 w 99241"/>
                  <a:gd name="connsiteY2" fmla="*/ 589 h 23769"/>
                  <a:gd name="connsiteX3" fmla="*/ 0 w 99241"/>
                  <a:gd name="connsiteY3" fmla="*/ 11885 h 23769"/>
                  <a:gd name="connsiteX4" fmla="*/ 49627 w 99241"/>
                  <a:gd name="connsiteY4" fmla="*/ 23770 h 23769"/>
                  <a:gd name="connsiteX5" fmla="*/ 50644 w 99241"/>
                  <a:gd name="connsiteY5" fmla="*/ 23770 h 23769"/>
                  <a:gd name="connsiteX6" fmla="*/ 99242 w 99241"/>
                  <a:gd name="connsiteY6" fmla="*/ 11885 h 2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241" h="23769">
                    <a:moveTo>
                      <a:pt x="99242" y="11885"/>
                    </a:moveTo>
                    <a:cubicBezTo>
                      <a:pt x="99242" y="5348"/>
                      <a:pt x="77019" y="0"/>
                      <a:pt x="49627" y="0"/>
                    </a:cubicBezTo>
                    <a:cubicBezTo>
                      <a:pt x="45474" y="0"/>
                      <a:pt x="41346" y="0"/>
                      <a:pt x="37732" y="589"/>
                    </a:cubicBezTo>
                    <a:cubicBezTo>
                      <a:pt x="16024" y="1778"/>
                      <a:pt x="0" y="6525"/>
                      <a:pt x="0" y="11885"/>
                    </a:cubicBezTo>
                    <a:cubicBezTo>
                      <a:pt x="0" y="18410"/>
                      <a:pt x="22222" y="23770"/>
                      <a:pt x="49627" y="23770"/>
                    </a:cubicBezTo>
                    <a:lnTo>
                      <a:pt x="50644" y="23770"/>
                    </a:lnTo>
                    <a:cubicBezTo>
                      <a:pt x="77521" y="23770"/>
                      <a:pt x="99242" y="18410"/>
                      <a:pt x="99242" y="11885"/>
                    </a:cubicBezTo>
                    <a:close/>
                  </a:path>
                </a:pathLst>
              </a:custGeom>
              <a:noFill/>
              <a:ln w="6122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8" name="Freihandform 377">
                <a:extLst>
                  <a:ext uri="{FF2B5EF4-FFF2-40B4-BE49-F238E27FC236}">
                    <a16:creationId xmlns:a16="http://schemas.microsoft.com/office/drawing/2014/main" id="{D6B93FCD-11C2-1BE1-3AAE-2852A038C1AE}"/>
                  </a:ext>
                </a:extLst>
              </p:cNvPr>
              <p:cNvSpPr/>
              <p:nvPr/>
            </p:nvSpPr>
            <p:spPr>
              <a:xfrm>
                <a:off x="5314047" y="4103247"/>
                <a:ext cx="26927" cy="69077"/>
              </a:xfrm>
              <a:custGeom>
                <a:avLst/>
                <a:gdLst>
                  <a:gd name="connsiteX0" fmla="*/ 14039 w 26927"/>
                  <a:gd name="connsiteY0" fmla="*/ 0 h 69077"/>
                  <a:gd name="connsiteX1" fmla="*/ 0 w 26927"/>
                  <a:gd name="connsiteY1" fmla="*/ 0 h 69077"/>
                  <a:gd name="connsiteX2" fmla="*/ 0 w 26927"/>
                  <a:gd name="connsiteY2" fmla="*/ 64367 h 69077"/>
                  <a:gd name="connsiteX3" fmla="*/ 13464 w 26927"/>
                  <a:gd name="connsiteY3" fmla="*/ 69077 h 69077"/>
                  <a:gd name="connsiteX4" fmla="*/ 26927 w 26927"/>
                  <a:gd name="connsiteY4" fmla="*/ 64367 h 69077"/>
                  <a:gd name="connsiteX5" fmla="*/ 26927 w 26927"/>
                  <a:gd name="connsiteY5" fmla="*/ 0 h 69077"/>
                  <a:gd name="connsiteX6" fmla="*/ 14039 w 26927"/>
                  <a:gd name="connsiteY6" fmla="*/ 0 h 6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27" h="69077">
                    <a:moveTo>
                      <a:pt x="14039" y="0"/>
                    </a:moveTo>
                    <a:lnTo>
                      <a:pt x="0" y="0"/>
                    </a:lnTo>
                    <a:lnTo>
                      <a:pt x="0" y="64367"/>
                    </a:lnTo>
                    <a:cubicBezTo>
                      <a:pt x="0" y="66992"/>
                      <a:pt x="5844" y="69077"/>
                      <a:pt x="13464" y="69077"/>
                    </a:cubicBezTo>
                    <a:cubicBezTo>
                      <a:pt x="21071" y="69077"/>
                      <a:pt x="26927" y="66992"/>
                      <a:pt x="26927" y="64367"/>
                    </a:cubicBezTo>
                    <a:lnTo>
                      <a:pt x="26927" y="0"/>
                    </a:lnTo>
                    <a:lnTo>
                      <a:pt x="14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9" name="Freihandform 378">
                <a:extLst>
                  <a:ext uri="{FF2B5EF4-FFF2-40B4-BE49-F238E27FC236}">
                    <a16:creationId xmlns:a16="http://schemas.microsoft.com/office/drawing/2014/main" id="{07C8B29C-9834-82D4-7C7E-B642D5AAD8E2}"/>
                  </a:ext>
                </a:extLst>
              </p:cNvPr>
              <p:cNvSpPr/>
              <p:nvPr/>
            </p:nvSpPr>
            <p:spPr>
              <a:xfrm>
                <a:off x="5314047" y="4103247"/>
                <a:ext cx="26927" cy="69077"/>
              </a:xfrm>
              <a:custGeom>
                <a:avLst/>
                <a:gdLst>
                  <a:gd name="connsiteX0" fmla="*/ 14039 w 26927"/>
                  <a:gd name="connsiteY0" fmla="*/ 0 h 69077"/>
                  <a:gd name="connsiteX1" fmla="*/ 0 w 26927"/>
                  <a:gd name="connsiteY1" fmla="*/ 0 h 69077"/>
                  <a:gd name="connsiteX2" fmla="*/ 0 w 26927"/>
                  <a:gd name="connsiteY2" fmla="*/ 64367 h 69077"/>
                  <a:gd name="connsiteX3" fmla="*/ 13464 w 26927"/>
                  <a:gd name="connsiteY3" fmla="*/ 69077 h 69077"/>
                  <a:gd name="connsiteX4" fmla="*/ 26927 w 26927"/>
                  <a:gd name="connsiteY4" fmla="*/ 64367 h 69077"/>
                  <a:gd name="connsiteX5" fmla="*/ 26927 w 26927"/>
                  <a:gd name="connsiteY5" fmla="*/ 0 h 69077"/>
                  <a:gd name="connsiteX6" fmla="*/ 14039 w 26927"/>
                  <a:gd name="connsiteY6" fmla="*/ 0 h 6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27" h="69077">
                    <a:moveTo>
                      <a:pt x="14039" y="0"/>
                    </a:moveTo>
                    <a:lnTo>
                      <a:pt x="0" y="0"/>
                    </a:lnTo>
                    <a:lnTo>
                      <a:pt x="0" y="64367"/>
                    </a:lnTo>
                    <a:cubicBezTo>
                      <a:pt x="0" y="66992"/>
                      <a:pt x="5844" y="69077"/>
                      <a:pt x="13464" y="69077"/>
                    </a:cubicBezTo>
                    <a:cubicBezTo>
                      <a:pt x="21071" y="69077"/>
                      <a:pt x="26927" y="66992"/>
                      <a:pt x="26927" y="64367"/>
                    </a:cubicBezTo>
                    <a:lnTo>
                      <a:pt x="26927" y="0"/>
                    </a:lnTo>
                    <a:lnTo>
                      <a:pt x="14039" y="0"/>
                    </a:lnTo>
                    <a:close/>
                  </a:path>
                </a:pathLst>
              </a:custGeom>
              <a:noFill/>
              <a:ln w="6819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380" name="Freihandform 379">
              <a:extLst>
                <a:ext uri="{FF2B5EF4-FFF2-40B4-BE49-F238E27FC236}">
                  <a16:creationId xmlns:a16="http://schemas.microsoft.com/office/drawing/2014/main" id="{E684115F-28A6-CE13-0447-783D083A5AC7}"/>
                </a:ext>
              </a:extLst>
            </p:cNvPr>
            <p:cNvSpPr/>
            <p:nvPr/>
          </p:nvSpPr>
          <p:spPr>
            <a:xfrm>
              <a:off x="5277883" y="3890631"/>
              <a:ext cx="99241" cy="216687"/>
            </a:xfrm>
            <a:custGeom>
              <a:avLst/>
              <a:gdLst>
                <a:gd name="connsiteX0" fmla="*/ 0 w 99241"/>
                <a:gd name="connsiteY0" fmla="*/ 0 h 216687"/>
                <a:gd name="connsiteX1" fmla="*/ 0 w 99241"/>
                <a:gd name="connsiteY1" fmla="*/ 132353 h 216687"/>
                <a:gd name="connsiteX2" fmla="*/ 24820 w 99241"/>
                <a:gd name="connsiteY2" fmla="*/ 185142 h 216687"/>
                <a:gd name="connsiteX3" fmla="*/ 37720 w 99241"/>
                <a:gd name="connsiteY3" fmla="*/ 216688 h 216687"/>
                <a:gd name="connsiteX4" fmla="*/ 61498 w 99241"/>
                <a:gd name="connsiteY4" fmla="*/ 216688 h 216687"/>
                <a:gd name="connsiteX5" fmla="*/ 74422 w 99241"/>
                <a:gd name="connsiteY5" fmla="*/ 185142 h 216687"/>
                <a:gd name="connsiteX6" fmla="*/ 99242 w 99241"/>
                <a:gd name="connsiteY6" fmla="*/ 132353 h 216687"/>
                <a:gd name="connsiteX7" fmla="*/ 99242 w 99241"/>
                <a:gd name="connsiteY7" fmla="*/ 112496 h 216687"/>
                <a:gd name="connsiteX8" fmla="*/ 99242 w 99241"/>
                <a:gd name="connsiteY8" fmla="*/ 2379 h 21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241" h="216687">
                  <a:moveTo>
                    <a:pt x="0" y="0"/>
                  </a:moveTo>
                  <a:lnTo>
                    <a:pt x="0" y="132353"/>
                  </a:lnTo>
                  <a:lnTo>
                    <a:pt x="24820" y="185142"/>
                  </a:lnTo>
                  <a:lnTo>
                    <a:pt x="37720" y="216688"/>
                  </a:lnTo>
                  <a:lnTo>
                    <a:pt x="61498" y="216688"/>
                  </a:lnTo>
                  <a:lnTo>
                    <a:pt x="74422" y="185142"/>
                  </a:lnTo>
                  <a:lnTo>
                    <a:pt x="99242" y="132353"/>
                  </a:lnTo>
                  <a:lnTo>
                    <a:pt x="99242" y="112496"/>
                  </a:lnTo>
                  <a:lnTo>
                    <a:pt x="99242" y="2379"/>
                  </a:lnTo>
                  <a:close/>
                </a:path>
              </a:pathLst>
            </a:custGeom>
            <a:solidFill>
              <a:srgbClr val="C8C8CC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1" name="Freihandform 380">
              <a:extLst>
                <a:ext uri="{FF2B5EF4-FFF2-40B4-BE49-F238E27FC236}">
                  <a16:creationId xmlns:a16="http://schemas.microsoft.com/office/drawing/2014/main" id="{11936100-B572-FF54-9A61-4401F365F2F8}"/>
                </a:ext>
              </a:extLst>
            </p:cNvPr>
            <p:cNvSpPr/>
            <p:nvPr/>
          </p:nvSpPr>
          <p:spPr>
            <a:xfrm>
              <a:off x="5277883" y="3890631"/>
              <a:ext cx="99241" cy="216687"/>
            </a:xfrm>
            <a:custGeom>
              <a:avLst/>
              <a:gdLst>
                <a:gd name="connsiteX0" fmla="*/ 0 w 99241"/>
                <a:gd name="connsiteY0" fmla="*/ 0 h 216687"/>
                <a:gd name="connsiteX1" fmla="*/ 0 w 99241"/>
                <a:gd name="connsiteY1" fmla="*/ 132353 h 216687"/>
                <a:gd name="connsiteX2" fmla="*/ 24820 w 99241"/>
                <a:gd name="connsiteY2" fmla="*/ 185142 h 216687"/>
                <a:gd name="connsiteX3" fmla="*/ 37720 w 99241"/>
                <a:gd name="connsiteY3" fmla="*/ 216688 h 216687"/>
                <a:gd name="connsiteX4" fmla="*/ 61498 w 99241"/>
                <a:gd name="connsiteY4" fmla="*/ 216688 h 216687"/>
                <a:gd name="connsiteX5" fmla="*/ 74422 w 99241"/>
                <a:gd name="connsiteY5" fmla="*/ 185142 h 216687"/>
                <a:gd name="connsiteX6" fmla="*/ 99242 w 99241"/>
                <a:gd name="connsiteY6" fmla="*/ 132353 h 216687"/>
                <a:gd name="connsiteX7" fmla="*/ 99242 w 99241"/>
                <a:gd name="connsiteY7" fmla="*/ 112496 h 216687"/>
                <a:gd name="connsiteX8" fmla="*/ 99242 w 99241"/>
                <a:gd name="connsiteY8" fmla="*/ 2379 h 21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241" h="216687">
                  <a:moveTo>
                    <a:pt x="0" y="0"/>
                  </a:moveTo>
                  <a:lnTo>
                    <a:pt x="0" y="132353"/>
                  </a:lnTo>
                  <a:lnTo>
                    <a:pt x="24820" y="185142"/>
                  </a:lnTo>
                  <a:lnTo>
                    <a:pt x="37720" y="216688"/>
                  </a:lnTo>
                  <a:lnTo>
                    <a:pt x="61498" y="216688"/>
                  </a:lnTo>
                  <a:lnTo>
                    <a:pt x="74422" y="185142"/>
                  </a:lnTo>
                  <a:lnTo>
                    <a:pt x="99242" y="132353"/>
                  </a:lnTo>
                  <a:lnTo>
                    <a:pt x="99242" y="112496"/>
                  </a:lnTo>
                  <a:lnTo>
                    <a:pt x="99242" y="2379"/>
                  </a:lnTo>
                  <a:close/>
                </a:path>
              </a:pathLst>
            </a:custGeom>
            <a:noFill/>
            <a:ln w="6122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82" name="Grafik 269">
              <a:extLst>
                <a:ext uri="{FF2B5EF4-FFF2-40B4-BE49-F238E27FC236}">
                  <a16:creationId xmlns:a16="http://schemas.microsoft.com/office/drawing/2014/main" id="{03F78D5C-06D9-B23A-4774-C3204632BFCF}"/>
                </a:ext>
              </a:extLst>
            </p:cNvPr>
            <p:cNvGrpSpPr/>
            <p:nvPr/>
          </p:nvGrpSpPr>
          <p:grpSpPr>
            <a:xfrm>
              <a:off x="5277050" y="3875533"/>
              <a:ext cx="100613" cy="28038"/>
              <a:chOff x="5277050" y="3875533"/>
              <a:chExt cx="100613" cy="28038"/>
            </a:xfrm>
          </p:grpSpPr>
          <p:sp>
            <p:nvSpPr>
              <p:cNvPr id="383" name="Freihandform 382">
                <a:extLst>
                  <a:ext uri="{FF2B5EF4-FFF2-40B4-BE49-F238E27FC236}">
                    <a16:creationId xmlns:a16="http://schemas.microsoft.com/office/drawing/2014/main" id="{F640C83A-F096-E9E9-E076-CEA635046B1B}"/>
                  </a:ext>
                </a:extLst>
              </p:cNvPr>
              <p:cNvSpPr/>
              <p:nvPr/>
            </p:nvSpPr>
            <p:spPr>
              <a:xfrm>
                <a:off x="5277050" y="3875533"/>
                <a:ext cx="100613" cy="28038"/>
              </a:xfrm>
              <a:custGeom>
                <a:avLst/>
                <a:gdLst>
                  <a:gd name="connsiteX0" fmla="*/ 100614 w 100613"/>
                  <a:gd name="connsiteY0" fmla="*/ 14019 h 28038"/>
                  <a:gd name="connsiteX1" fmla="*/ 50301 w 100613"/>
                  <a:gd name="connsiteY1" fmla="*/ 0 h 28038"/>
                  <a:gd name="connsiteX2" fmla="*/ 38246 w 100613"/>
                  <a:gd name="connsiteY2" fmla="*/ 576 h 28038"/>
                  <a:gd name="connsiteX3" fmla="*/ 0 w 100613"/>
                  <a:gd name="connsiteY3" fmla="*/ 14019 h 28038"/>
                  <a:gd name="connsiteX4" fmla="*/ 50301 w 100613"/>
                  <a:gd name="connsiteY4" fmla="*/ 28038 h 28038"/>
                  <a:gd name="connsiteX5" fmla="*/ 51342 w 100613"/>
                  <a:gd name="connsiteY5" fmla="*/ 28038 h 28038"/>
                  <a:gd name="connsiteX6" fmla="*/ 100614 w 100613"/>
                  <a:gd name="connsiteY6" fmla="*/ 14019 h 2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613" h="28038">
                    <a:moveTo>
                      <a:pt x="100614" y="14019"/>
                    </a:moveTo>
                    <a:cubicBezTo>
                      <a:pt x="100614" y="6415"/>
                      <a:pt x="78085" y="0"/>
                      <a:pt x="50301" y="0"/>
                    </a:cubicBezTo>
                    <a:cubicBezTo>
                      <a:pt x="46099" y="0"/>
                      <a:pt x="41921" y="0"/>
                      <a:pt x="38246" y="576"/>
                    </a:cubicBezTo>
                    <a:cubicBezTo>
                      <a:pt x="16232" y="2330"/>
                      <a:pt x="0" y="7592"/>
                      <a:pt x="0" y="14019"/>
                    </a:cubicBezTo>
                    <a:cubicBezTo>
                      <a:pt x="0" y="21623"/>
                      <a:pt x="22529" y="28038"/>
                      <a:pt x="50301" y="28038"/>
                    </a:cubicBezTo>
                    <a:lnTo>
                      <a:pt x="51342" y="28038"/>
                    </a:lnTo>
                    <a:cubicBezTo>
                      <a:pt x="78600" y="28038"/>
                      <a:pt x="100614" y="21623"/>
                      <a:pt x="100614" y="14019"/>
                    </a:cubicBezTo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4" name="Freihandform 383">
                <a:extLst>
                  <a:ext uri="{FF2B5EF4-FFF2-40B4-BE49-F238E27FC236}">
                    <a16:creationId xmlns:a16="http://schemas.microsoft.com/office/drawing/2014/main" id="{B36C60DA-8866-E811-51BC-0D98123C0F94}"/>
                  </a:ext>
                </a:extLst>
              </p:cNvPr>
              <p:cNvSpPr/>
              <p:nvPr/>
            </p:nvSpPr>
            <p:spPr>
              <a:xfrm>
                <a:off x="5277050" y="3875533"/>
                <a:ext cx="100613" cy="28038"/>
              </a:xfrm>
              <a:custGeom>
                <a:avLst/>
                <a:gdLst>
                  <a:gd name="connsiteX0" fmla="*/ 100614 w 100613"/>
                  <a:gd name="connsiteY0" fmla="*/ 14019 h 28038"/>
                  <a:gd name="connsiteX1" fmla="*/ 50301 w 100613"/>
                  <a:gd name="connsiteY1" fmla="*/ 0 h 28038"/>
                  <a:gd name="connsiteX2" fmla="*/ 38246 w 100613"/>
                  <a:gd name="connsiteY2" fmla="*/ 576 h 28038"/>
                  <a:gd name="connsiteX3" fmla="*/ 0 w 100613"/>
                  <a:gd name="connsiteY3" fmla="*/ 14019 h 28038"/>
                  <a:gd name="connsiteX4" fmla="*/ 50301 w 100613"/>
                  <a:gd name="connsiteY4" fmla="*/ 28038 h 28038"/>
                  <a:gd name="connsiteX5" fmla="*/ 51342 w 100613"/>
                  <a:gd name="connsiteY5" fmla="*/ 28038 h 28038"/>
                  <a:gd name="connsiteX6" fmla="*/ 100614 w 100613"/>
                  <a:gd name="connsiteY6" fmla="*/ 14019 h 2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613" h="28038">
                    <a:moveTo>
                      <a:pt x="100614" y="14019"/>
                    </a:moveTo>
                    <a:cubicBezTo>
                      <a:pt x="100614" y="6415"/>
                      <a:pt x="78085" y="0"/>
                      <a:pt x="50301" y="0"/>
                    </a:cubicBezTo>
                    <a:cubicBezTo>
                      <a:pt x="46099" y="0"/>
                      <a:pt x="41921" y="0"/>
                      <a:pt x="38246" y="576"/>
                    </a:cubicBezTo>
                    <a:cubicBezTo>
                      <a:pt x="16232" y="2330"/>
                      <a:pt x="0" y="7592"/>
                      <a:pt x="0" y="14019"/>
                    </a:cubicBezTo>
                    <a:cubicBezTo>
                      <a:pt x="0" y="21623"/>
                      <a:pt x="22529" y="28038"/>
                      <a:pt x="50301" y="28038"/>
                    </a:cubicBezTo>
                    <a:lnTo>
                      <a:pt x="51342" y="28038"/>
                    </a:lnTo>
                    <a:cubicBezTo>
                      <a:pt x="78600" y="28038"/>
                      <a:pt x="100614" y="21623"/>
                      <a:pt x="100614" y="14019"/>
                    </a:cubicBezTo>
                    <a:close/>
                  </a:path>
                </a:pathLst>
              </a:custGeom>
              <a:noFill/>
              <a:ln w="6819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385" name="Freihandform 384">
              <a:extLst>
                <a:ext uri="{FF2B5EF4-FFF2-40B4-BE49-F238E27FC236}">
                  <a16:creationId xmlns:a16="http://schemas.microsoft.com/office/drawing/2014/main" id="{F8E471F9-4B03-8A46-8EC6-60D4E0908B1F}"/>
                </a:ext>
              </a:extLst>
            </p:cNvPr>
            <p:cNvSpPr/>
            <p:nvPr/>
          </p:nvSpPr>
          <p:spPr>
            <a:xfrm>
              <a:off x="5208300" y="4106779"/>
              <a:ext cx="22773" cy="12265"/>
            </a:xfrm>
            <a:custGeom>
              <a:avLst/>
              <a:gdLst>
                <a:gd name="connsiteX0" fmla="*/ 0 w 22773"/>
                <a:gd name="connsiteY0" fmla="*/ 0 h 12265"/>
                <a:gd name="connsiteX1" fmla="*/ 22774 w 22773"/>
                <a:gd name="connsiteY1" fmla="*/ 0 h 12265"/>
                <a:gd name="connsiteX2" fmla="*/ 0 w 22773"/>
                <a:gd name="connsiteY2" fmla="*/ 0 h 1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73" h="12265">
                  <a:moveTo>
                    <a:pt x="0" y="0"/>
                  </a:moveTo>
                  <a:lnTo>
                    <a:pt x="227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6" name="Freihandform 385">
              <a:extLst>
                <a:ext uri="{FF2B5EF4-FFF2-40B4-BE49-F238E27FC236}">
                  <a16:creationId xmlns:a16="http://schemas.microsoft.com/office/drawing/2014/main" id="{7C453B26-AD85-BD5D-FC3A-2BE35915AE05}"/>
                </a:ext>
              </a:extLst>
            </p:cNvPr>
            <p:cNvSpPr/>
            <p:nvPr/>
          </p:nvSpPr>
          <p:spPr>
            <a:xfrm>
              <a:off x="5208300" y="4105442"/>
              <a:ext cx="22786" cy="12265"/>
            </a:xfrm>
            <a:custGeom>
              <a:avLst/>
              <a:gdLst>
                <a:gd name="connsiteX0" fmla="*/ 0 w 22786"/>
                <a:gd name="connsiteY0" fmla="*/ 0 h 12265"/>
                <a:gd name="connsiteX1" fmla="*/ 22786 w 22786"/>
                <a:gd name="connsiteY1" fmla="*/ 0 h 12265"/>
                <a:gd name="connsiteX2" fmla="*/ 0 w 22786"/>
                <a:gd name="connsiteY2" fmla="*/ 0 h 1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86" h="12265">
                  <a:moveTo>
                    <a:pt x="0" y="0"/>
                  </a:moveTo>
                  <a:lnTo>
                    <a:pt x="2278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191" cap="sq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87" name="Grafik 269">
              <a:extLst>
                <a:ext uri="{FF2B5EF4-FFF2-40B4-BE49-F238E27FC236}">
                  <a16:creationId xmlns:a16="http://schemas.microsoft.com/office/drawing/2014/main" id="{001E68A6-2CEA-2E69-5574-8273F6803C90}"/>
                </a:ext>
              </a:extLst>
            </p:cNvPr>
            <p:cNvGrpSpPr/>
            <p:nvPr/>
          </p:nvGrpSpPr>
          <p:grpSpPr>
            <a:xfrm>
              <a:off x="5170066" y="4103247"/>
              <a:ext cx="99241" cy="127189"/>
              <a:chOff x="5170066" y="4103247"/>
              <a:chExt cx="99241" cy="127189"/>
            </a:xfrm>
          </p:grpSpPr>
          <p:sp>
            <p:nvSpPr>
              <p:cNvPr id="388" name="Freihandform 387">
                <a:extLst>
                  <a:ext uri="{FF2B5EF4-FFF2-40B4-BE49-F238E27FC236}">
                    <a16:creationId xmlns:a16="http://schemas.microsoft.com/office/drawing/2014/main" id="{20D9AE90-8194-05D4-8353-4ACA1DD58288}"/>
                  </a:ext>
                </a:extLst>
              </p:cNvPr>
              <p:cNvSpPr/>
              <p:nvPr/>
            </p:nvSpPr>
            <p:spPr>
              <a:xfrm>
                <a:off x="5173153" y="4172398"/>
                <a:ext cx="93140" cy="58038"/>
              </a:xfrm>
              <a:custGeom>
                <a:avLst/>
                <a:gdLst>
                  <a:gd name="connsiteX0" fmla="*/ 0 w 93140"/>
                  <a:gd name="connsiteY0" fmla="*/ 871 h 58038"/>
                  <a:gd name="connsiteX1" fmla="*/ 34191 w 93140"/>
                  <a:gd name="connsiteY1" fmla="*/ 58039 h 58038"/>
                  <a:gd name="connsiteX2" fmla="*/ 58876 w 93140"/>
                  <a:gd name="connsiteY2" fmla="*/ 58039 h 58038"/>
                  <a:gd name="connsiteX3" fmla="*/ 64095 w 93140"/>
                  <a:gd name="connsiteY3" fmla="*/ 49281 h 58038"/>
                  <a:gd name="connsiteX4" fmla="*/ 93141 w 93140"/>
                  <a:gd name="connsiteY4" fmla="*/ 0 h 58038"/>
                  <a:gd name="connsiteX5" fmla="*/ 0 w 93140"/>
                  <a:gd name="connsiteY5" fmla="*/ 871 h 5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140" h="58038">
                    <a:moveTo>
                      <a:pt x="0" y="871"/>
                    </a:moveTo>
                    <a:lnTo>
                      <a:pt x="34191" y="58039"/>
                    </a:lnTo>
                    <a:lnTo>
                      <a:pt x="58876" y="58039"/>
                    </a:lnTo>
                    <a:lnTo>
                      <a:pt x="64095" y="49281"/>
                    </a:lnTo>
                    <a:cubicBezTo>
                      <a:pt x="64131" y="49367"/>
                      <a:pt x="93141" y="0"/>
                      <a:pt x="93141" y="0"/>
                    </a:cubicBezTo>
                    <a:lnTo>
                      <a:pt x="0" y="871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9" name="Freihandform 388">
                <a:extLst>
                  <a:ext uri="{FF2B5EF4-FFF2-40B4-BE49-F238E27FC236}">
                    <a16:creationId xmlns:a16="http://schemas.microsoft.com/office/drawing/2014/main" id="{7E4A9649-7A4D-52A3-0D82-4A533CCC2451}"/>
                  </a:ext>
                </a:extLst>
              </p:cNvPr>
              <p:cNvSpPr/>
              <p:nvPr/>
            </p:nvSpPr>
            <p:spPr>
              <a:xfrm>
                <a:off x="5173153" y="4172398"/>
                <a:ext cx="93140" cy="58038"/>
              </a:xfrm>
              <a:custGeom>
                <a:avLst/>
                <a:gdLst>
                  <a:gd name="connsiteX0" fmla="*/ 0 w 93140"/>
                  <a:gd name="connsiteY0" fmla="*/ 871 h 58038"/>
                  <a:gd name="connsiteX1" fmla="*/ 34191 w 93140"/>
                  <a:gd name="connsiteY1" fmla="*/ 58039 h 58038"/>
                  <a:gd name="connsiteX2" fmla="*/ 58876 w 93140"/>
                  <a:gd name="connsiteY2" fmla="*/ 58039 h 58038"/>
                  <a:gd name="connsiteX3" fmla="*/ 64095 w 93140"/>
                  <a:gd name="connsiteY3" fmla="*/ 49281 h 58038"/>
                  <a:gd name="connsiteX4" fmla="*/ 93141 w 93140"/>
                  <a:gd name="connsiteY4" fmla="*/ 0 h 58038"/>
                  <a:gd name="connsiteX5" fmla="*/ 0 w 93140"/>
                  <a:gd name="connsiteY5" fmla="*/ 871 h 5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140" h="58038">
                    <a:moveTo>
                      <a:pt x="0" y="871"/>
                    </a:moveTo>
                    <a:lnTo>
                      <a:pt x="34191" y="58039"/>
                    </a:lnTo>
                    <a:lnTo>
                      <a:pt x="58876" y="58039"/>
                    </a:lnTo>
                    <a:lnTo>
                      <a:pt x="64095" y="49281"/>
                    </a:lnTo>
                    <a:cubicBezTo>
                      <a:pt x="64131" y="49367"/>
                      <a:pt x="93141" y="0"/>
                      <a:pt x="93141" y="0"/>
                    </a:cubicBezTo>
                    <a:lnTo>
                      <a:pt x="0" y="871"/>
                    </a:lnTo>
                    <a:close/>
                  </a:path>
                </a:pathLst>
              </a:custGeom>
              <a:noFill/>
              <a:ln w="6819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0" name="Freihandform 389">
                <a:extLst>
                  <a:ext uri="{FF2B5EF4-FFF2-40B4-BE49-F238E27FC236}">
                    <a16:creationId xmlns:a16="http://schemas.microsoft.com/office/drawing/2014/main" id="{88F7122C-AD47-E913-1207-76137AB508F8}"/>
                  </a:ext>
                </a:extLst>
              </p:cNvPr>
              <p:cNvSpPr/>
              <p:nvPr/>
            </p:nvSpPr>
            <p:spPr>
              <a:xfrm>
                <a:off x="5170066" y="4155447"/>
                <a:ext cx="99241" cy="23769"/>
              </a:xfrm>
              <a:custGeom>
                <a:avLst/>
                <a:gdLst>
                  <a:gd name="connsiteX0" fmla="*/ 99242 w 99241"/>
                  <a:gd name="connsiteY0" fmla="*/ 11885 h 23769"/>
                  <a:gd name="connsiteX1" fmla="*/ 49627 w 99241"/>
                  <a:gd name="connsiteY1" fmla="*/ 0 h 23769"/>
                  <a:gd name="connsiteX2" fmla="*/ 37732 w 99241"/>
                  <a:gd name="connsiteY2" fmla="*/ 589 h 23769"/>
                  <a:gd name="connsiteX3" fmla="*/ 0 w 99241"/>
                  <a:gd name="connsiteY3" fmla="*/ 11885 h 23769"/>
                  <a:gd name="connsiteX4" fmla="*/ 49627 w 99241"/>
                  <a:gd name="connsiteY4" fmla="*/ 23770 h 23769"/>
                  <a:gd name="connsiteX5" fmla="*/ 50644 w 99241"/>
                  <a:gd name="connsiteY5" fmla="*/ 23770 h 23769"/>
                  <a:gd name="connsiteX6" fmla="*/ 99242 w 99241"/>
                  <a:gd name="connsiteY6" fmla="*/ 11885 h 2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241" h="23769">
                    <a:moveTo>
                      <a:pt x="99242" y="11885"/>
                    </a:moveTo>
                    <a:cubicBezTo>
                      <a:pt x="99242" y="5348"/>
                      <a:pt x="77019" y="0"/>
                      <a:pt x="49627" y="0"/>
                    </a:cubicBezTo>
                    <a:cubicBezTo>
                      <a:pt x="45474" y="0"/>
                      <a:pt x="41346" y="0"/>
                      <a:pt x="37732" y="589"/>
                    </a:cubicBezTo>
                    <a:cubicBezTo>
                      <a:pt x="16024" y="1778"/>
                      <a:pt x="0" y="6525"/>
                      <a:pt x="0" y="11885"/>
                    </a:cubicBezTo>
                    <a:cubicBezTo>
                      <a:pt x="0" y="18410"/>
                      <a:pt x="22222" y="23770"/>
                      <a:pt x="49627" y="23770"/>
                    </a:cubicBezTo>
                    <a:lnTo>
                      <a:pt x="50644" y="23770"/>
                    </a:lnTo>
                    <a:cubicBezTo>
                      <a:pt x="77521" y="23770"/>
                      <a:pt x="99242" y="18410"/>
                      <a:pt x="99242" y="11885"/>
                    </a:cubicBezTo>
                  </a:path>
                </a:pathLst>
              </a:custGeom>
              <a:solidFill>
                <a:srgbClr val="494856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1" name="Freihandform 390">
                <a:extLst>
                  <a:ext uri="{FF2B5EF4-FFF2-40B4-BE49-F238E27FC236}">
                    <a16:creationId xmlns:a16="http://schemas.microsoft.com/office/drawing/2014/main" id="{BB4F7F4D-4441-3696-B089-E939615AA6E4}"/>
                  </a:ext>
                </a:extLst>
              </p:cNvPr>
              <p:cNvSpPr/>
              <p:nvPr/>
            </p:nvSpPr>
            <p:spPr>
              <a:xfrm>
                <a:off x="5170066" y="4155447"/>
                <a:ext cx="99241" cy="23769"/>
              </a:xfrm>
              <a:custGeom>
                <a:avLst/>
                <a:gdLst>
                  <a:gd name="connsiteX0" fmla="*/ 99242 w 99241"/>
                  <a:gd name="connsiteY0" fmla="*/ 11885 h 23769"/>
                  <a:gd name="connsiteX1" fmla="*/ 49627 w 99241"/>
                  <a:gd name="connsiteY1" fmla="*/ 0 h 23769"/>
                  <a:gd name="connsiteX2" fmla="*/ 37732 w 99241"/>
                  <a:gd name="connsiteY2" fmla="*/ 589 h 23769"/>
                  <a:gd name="connsiteX3" fmla="*/ 0 w 99241"/>
                  <a:gd name="connsiteY3" fmla="*/ 11885 h 23769"/>
                  <a:gd name="connsiteX4" fmla="*/ 49627 w 99241"/>
                  <a:gd name="connsiteY4" fmla="*/ 23770 h 23769"/>
                  <a:gd name="connsiteX5" fmla="*/ 50644 w 99241"/>
                  <a:gd name="connsiteY5" fmla="*/ 23770 h 23769"/>
                  <a:gd name="connsiteX6" fmla="*/ 99242 w 99241"/>
                  <a:gd name="connsiteY6" fmla="*/ 11885 h 2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241" h="23769">
                    <a:moveTo>
                      <a:pt x="99242" y="11885"/>
                    </a:moveTo>
                    <a:cubicBezTo>
                      <a:pt x="99242" y="5348"/>
                      <a:pt x="77019" y="0"/>
                      <a:pt x="49627" y="0"/>
                    </a:cubicBezTo>
                    <a:cubicBezTo>
                      <a:pt x="45474" y="0"/>
                      <a:pt x="41346" y="0"/>
                      <a:pt x="37732" y="589"/>
                    </a:cubicBezTo>
                    <a:cubicBezTo>
                      <a:pt x="16024" y="1778"/>
                      <a:pt x="0" y="6525"/>
                      <a:pt x="0" y="11885"/>
                    </a:cubicBezTo>
                    <a:cubicBezTo>
                      <a:pt x="0" y="18410"/>
                      <a:pt x="22222" y="23770"/>
                      <a:pt x="49627" y="23770"/>
                    </a:cubicBezTo>
                    <a:lnTo>
                      <a:pt x="50644" y="23770"/>
                    </a:lnTo>
                    <a:cubicBezTo>
                      <a:pt x="77521" y="23770"/>
                      <a:pt x="99242" y="18410"/>
                      <a:pt x="99242" y="11885"/>
                    </a:cubicBezTo>
                    <a:close/>
                  </a:path>
                </a:pathLst>
              </a:custGeom>
              <a:noFill/>
              <a:ln w="6122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2" name="Freihandform 391">
                <a:extLst>
                  <a:ext uri="{FF2B5EF4-FFF2-40B4-BE49-F238E27FC236}">
                    <a16:creationId xmlns:a16="http://schemas.microsoft.com/office/drawing/2014/main" id="{8E990B91-9997-2937-0063-C5627DF93DB1}"/>
                  </a:ext>
                </a:extLst>
              </p:cNvPr>
              <p:cNvSpPr/>
              <p:nvPr/>
            </p:nvSpPr>
            <p:spPr>
              <a:xfrm>
                <a:off x="5206218" y="4103247"/>
                <a:ext cx="26938" cy="69077"/>
              </a:xfrm>
              <a:custGeom>
                <a:avLst/>
                <a:gdLst>
                  <a:gd name="connsiteX0" fmla="*/ 14051 w 26938"/>
                  <a:gd name="connsiteY0" fmla="*/ 0 h 69077"/>
                  <a:gd name="connsiteX1" fmla="*/ 0 w 26938"/>
                  <a:gd name="connsiteY1" fmla="*/ 0 h 69077"/>
                  <a:gd name="connsiteX2" fmla="*/ 0 w 26938"/>
                  <a:gd name="connsiteY2" fmla="*/ 64367 h 69077"/>
                  <a:gd name="connsiteX3" fmla="*/ 13475 w 26938"/>
                  <a:gd name="connsiteY3" fmla="*/ 69077 h 69077"/>
                  <a:gd name="connsiteX4" fmla="*/ 26939 w 26938"/>
                  <a:gd name="connsiteY4" fmla="*/ 64367 h 69077"/>
                  <a:gd name="connsiteX5" fmla="*/ 26939 w 26938"/>
                  <a:gd name="connsiteY5" fmla="*/ 0 h 69077"/>
                  <a:gd name="connsiteX6" fmla="*/ 14051 w 26938"/>
                  <a:gd name="connsiteY6" fmla="*/ 0 h 6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38" h="69077">
                    <a:moveTo>
                      <a:pt x="14051" y="0"/>
                    </a:moveTo>
                    <a:lnTo>
                      <a:pt x="0" y="0"/>
                    </a:lnTo>
                    <a:lnTo>
                      <a:pt x="0" y="64367"/>
                    </a:lnTo>
                    <a:cubicBezTo>
                      <a:pt x="0" y="66992"/>
                      <a:pt x="5856" y="69077"/>
                      <a:pt x="13475" y="69077"/>
                    </a:cubicBezTo>
                    <a:cubicBezTo>
                      <a:pt x="21083" y="69077"/>
                      <a:pt x="26939" y="66992"/>
                      <a:pt x="26939" y="64367"/>
                    </a:cubicBezTo>
                    <a:lnTo>
                      <a:pt x="26939" y="0"/>
                    </a:lnTo>
                    <a:lnTo>
                      <a:pt x="140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3" name="Freihandform 392">
                <a:extLst>
                  <a:ext uri="{FF2B5EF4-FFF2-40B4-BE49-F238E27FC236}">
                    <a16:creationId xmlns:a16="http://schemas.microsoft.com/office/drawing/2014/main" id="{821EFA5F-7A24-4E97-046E-D252CF1CEFB1}"/>
                  </a:ext>
                </a:extLst>
              </p:cNvPr>
              <p:cNvSpPr/>
              <p:nvPr/>
            </p:nvSpPr>
            <p:spPr>
              <a:xfrm>
                <a:off x="5206218" y="4103247"/>
                <a:ext cx="26938" cy="69077"/>
              </a:xfrm>
              <a:custGeom>
                <a:avLst/>
                <a:gdLst>
                  <a:gd name="connsiteX0" fmla="*/ 14051 w 26938"/>
                  <a:gd name="connsiteY0" fmla="*/ 0 h 69077"/>
                  <a:gd name="connsiteX1" fmla="*/ 0 w 26938"/>
                  <a:gd name="connsiteY1" fmla="*/ 0 h 69077"/>
                  <a:gd name="connsiteX2" fmla="*/ 0 w 26938"/>
                  <a:gd name="connsiteY2" fmla="*/ 64367 h 69077"/>
                  <a:gd name="connsiteX3" fmla="*/ 13475 w 26938"/>
                  <a:gd name="connsiteY3" fmla="*/ 69077 h 69077"/>
                  <a:gd name="connsiteX4" fmla="*/ 26939 w 26938"/>
                  <a:gd name="connsiteY4" fmla="*/ 64367 h 69077"/>
                  <a:gd name="connsiteX5" fmla="*/ 26939 w 26938"/>
                  <a:gd name="connsiteY5" fmla="*/ 0 h 69077"/>
                  <a:gd name="connsiteX6" fmla="*/ 14051 w 26938"/>
                  <a:gd name="connsiteY6" fmla="*/ 0 h 6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38" h="69077">
                    <a:moveTo>
                      <a:pt x="14051" y="0"/>
                    </a:moveTo>
                    <a:lnTo>
                      <a:pt x="0" y="0"/>
                    </a:lnTo>
                    <a:lnTo>
                      <a:pt x="0" y="64367"/>
                    </a:lnTo>
                    <a:cubicBezTo>
                      <a:pt x="0" y="66992"/>
                      <a:pt x="5856" y="69077"/>
                      <a:pt x="13475" y="69077"/>
                    </a:cubicBezTo>
                    <a:cubicBezTo>
                      <a:pt x="21083" y="69077"/>
                      <a:pt x="26939" y="66992"/>
                      <a:pt x="26939" y="64367"/>
                    </a:cubicBezTo>
                    <a:lnTo>
                      <a:pt x="26939" y="0"/>
                    </a:lnTo>
                    <a:lnTo>
                      <a:pt x="14051" y="0"/>
                    </a:lnTo>
                    <a:close/>
                  </a:path>
                </a:pathLst>
              </a:custGeom>
              <a:noFill/>
              <a:ln w="6819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394" name="Freihandform 393">
              <a:extLst>
                <a:ext uri="{FF2B5EF4-FFF2-40B4-BE49-F238E27FC236}">
                  <a16:creationId xmlns:a16="http://schemas.microsoft.com/office/drawing/2014/main" id="{0D66D439-C963-7C82-16E8-4BEB4297CEC9}"/>
                </a:ext>
              </a:extLst>
            </p:cNvPr>
            <p:cNvSpPr/>
            <p:nvPr/>
          </p:nvSpPr>
          <p:spPr>
            <a:xfrm>
              <a:off x="5170066" y="3890631"/>
              <a:ext cx="99241" cy="216687"/>
            </a:xfrm>
            <a:custGeom>
              <a:avLst/>
              <a:gdLst>
                <a:gd name="connsiteX0" fmla="*/ 0 w 99241"/>
                <a:gd name="connsiteY0" fmla="*/ 0 h 216687"/>
                <a:gd name="connsiteX1" fmla="*/ 0 w 99241"/>
                <a:gd name="connsiteY1" fmla="*/ 132353 h 216687"/>
                <a:gd name="connsiteX2" fmla="*/ 24820 w 99241"/>
                <a:gd name="connsiteY2" fmla="*/ 185142 h 216687"/>
                <a:gd name="connsiteX3" fmla="*/ 37732 w 99241"/>
                <a:gd name="connsiteY3" fmla="*/ 216688 h 216687"/>
                <a:gd name="connsiteX4" fmla="*/ 61510 w 99241"/>
                <a:gd name="connsiteY4" fmla="*/ 216688 h 216687"/>
                <a:gd name="connsiteX5" fmla="*/ 74434 w 99241"/>
                <a:gd name="connsiteY5" fmla="*/ 185142 h 216687"/>
                <a:gd name="connsiteX6" fmla="*/ 99242 w 99241"/>
                <a:gd name="connsiteY6" fmla="*/ 132353 h 216687"/>
                <a:gd name="connsiteX7" fmla="*/ 99242 w 99241"/>
                <a:gd name="connsiteY7" fmla="*/ 112496 h 216687"/>
                <a:gd name="connsiteX8" fmla="*/ 99242 w 99241"/>
                <a:gd name="connsiteY8" fmla="*/ 2379 h 21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241" h="216687">
                  <a:moveTo>
                    <a:pt x="0" y="0"/>
                  </a:moveTo>
                  <a:lnTo>
                    <a:pt x="0" y="132353"/>
                  </a:lnTo>
                  <a:lnTo>
                    <a:pt x="24820" y="185142"/>
                  </a:lnTo>
                  <a:lnTo>
                    <a:pt x="37732" y="216688"/>
                  </a:lnTo>
                  <a:lnTo>
                    <a:pt x="61510" y="216688"/>
                  </a:lnTo>
                  <a:lnTo>
                    <a:pt x="74434" y="185142"/>
                  </a:lnTo>
                  <a:lnTo>
                    <a:pt x="99242" y="132353"/>
                  </a:lnTo>
                  <a:lnTo>
                    <a:pt x="99242" y="112496"/>
                  </a:lnTo>
                  <a:lnTo>
                    <a:pt x="99242" y="2379"/>
                  </a:lnTo>
                  <a:close/>
                </a:path>
              </a:pathLst>
            </a:custGeom>
            <a:solidFill>
              <a:srgbClr val="C8C8CC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5" name="Freihandform 394">
              <a:extLst>
                <a:ext uri="{FF2B5EF4-FFF2-40B4-BE49-F238E27FC236}">
                  <a16:creationId xmlns:a16="http://schemas.microsoft.com/office/drawing/2014/main" id="{47BD9ED1-CCCD-A559-341C-64A3866E7E46}"/>
                </a:ext>
              </a:extLst>
            </p:cNvPr>
            <p:cNvSpPr/>
            <p:nvPr/>
          </p:nvSpPr>
          <p:spPr>
            <a:xfrm>
              <a:off x="5170066" y="3890631"/>
              <a:ext cx="99241" cy="216687"/>
            </a:xfrm>
            <a:custGeom>
              <a:avLst/>
              <a:gdLst>
                <a:gd name="connsiteX0" fmla="*/ 0 w 99241"/>
                <a:gd name="connsiteY0" fmla="*/ 0 h 216687"/>
                <a:gd name="connsiteX1" fmla="*/ 0 w 99241"/>
                <a:gd name="connsiteY1" fmla="*/ 132353 h 216687"/>
                <a:gd name="connsiteX2" fmla="*/ 24820 w 99241"/>
                <a:gd name="connsiteY2" fmla="*/ 185142 h 216687"/>
                <a:gd name="connsiteX3" fmla="*/ 37732 w 99241"/>
                <a:gd name="connsiteY3" fmla="*/ 216688 h 216687"/>
                <a:gd name="connsiteX4" fmla="*/ 61510 w 99241"/>
                <a:gd name="connsiteY4" fmla="*/ 216688 h 216687"/>
                <a:gd name="connsiteX5" fmla="*/ 74434 w 99241"/>
                <a:gd name="connsiteY5" fmla="*/ 185142 h 216687"/>
                <a:gd name="connsiteX6" fmla="*/ 99242 w 99241"/>
                <a:gd name="connsiteY6" fmla="*/ 132353 h 216687"/>
                <a:gd name="connsiteX7" fmla="*/ 99242 w 99241"/>
                <a:gd name="connsiteY7" fmla="*/ 112496 h 216687"/>
                <a:gd name="connsiteX8" fmla="*/ 99242 w 99241"/>
                <a:gd name="connsiteY8" fmla="*/ 2379 h 21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241" h="216687">
                  <a:moveTo>
                    <a:pt x="0" y="0"/>
                  </a:moveTo>
                  <a:lnTo>
                    <a:pt x="0" y="132353"/>
                  </a:lnTo>
                  <a:lnTo>
                    <a:pt x="24820" y="185142"/>
                  </a:lnTo>
                  <a:lnTo>
                    <a:pt x="37732" y="216688"/>
                  </a:lnTo>
                  <a:lnTo>
                    <a:pt x="61510" y="216688"/>
                  </a:lnTo>
                  <a:lnTo>
                    <a:pt x="74434" y="185142"/>
                  </a:lnTo>
                  <a:lnTo>
                    <a:pt x="99242" y="132353"/>
                  </a:lnTo>
                  <a:lnTo>
                    <a:pt x="99242" y="112496"/>
                  </a:lnTo>
                  <a:lnTo>
                    <a:pt x="99242" y="2379"/>
                  </a:lnTo>
                  <a:close/>
                </a:path>
              </a:pathLst>
            </a:custGeom>
            <a:noFill/>
            <a:ln w="6122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96" name="Grafik 269">
              <a:extLst>
                <a:ext uri="{FF2B5EF4-FFF2-40B4-BE49-F238E27FC236}">
                  <a16:creationId xmlns:a16="http://schemas.microsoft.com/office/drawing/2014/main" id="{05260791-BADD-7BA7-691F-CA22A8B9B22F}"/>
                </a:ext>
              </a:extLst>
            </p:cNvPr>
            <p:cNvGrpSpPr/>
            <p:nvPr/>
          </p:nvGrpSpPr>
          <p:grpSpPr>
            <a:xfrm>
              <a:off x="5108985" y="3875533"/>
              <a:ext cx="332038" cy="1116689"/>
              <a:chOff x="5108985" y="3875533"/>
              <a:chExt cx="332038" cy="1116689"/>
            </a:xfrm>
          </p:grpSpPr>
          <p:sp>
            <p:nvSpPr>
              <p:cNvPr id="397" name="Freihandform 396">
                <a:extLst>
                  <a:ext uri="{FF2B5EF4-FFF2-40B4-BE49-F238E27FC236}">
                    <a16:creationId xmlns:a16="http://schemas.microsoft.com/office/drawing/2014/main" id="{B02C8C4B-0573-E1A3-7942-2754AECC2A95}"/>
                  </a:ext>
                </a:extLst>
              </p:cNvPr>
              <p:cNvSpPr/>
              <p:nvPr/>
            </p:nvSpPr>
            <p:spPr>
              <a:xfrm>
                <a:off x="5169233" y="3875533"/>
                <a:ext cx="100613" cy="28038"/>
              </a:xfrm>
              <a:custGeom>
                <a:avLst/>
                <a:gdLst>
                  <a:gd name="connsiteX0" fmla="*/ 100614 w 100613"/>
                  <a:gd name="connsiteY0" fmla="*/ 14019 h 28038"/>
                  <a:gd name="connsiteX1" fmla="*/ 50301 w 100613"/>
                  <a:gd name="connsiteY1" fmla="*/ 0 h 28038"/>
                  <a:gd name="connsiteX2" fmla="*/ 38246 w 100613"/>
                  <a:gd name="connsiteY2" fmla="*/ 576 h 28038"/>
                  <a:gd name="connsiteX3" fmla="*/ 0 w 100613"/>
                  <a:gd name="connsiteY3" fmla="*/ 14019 h 28038"/>
                  <a:gd name="connsiteX4" fmla="*/ 50301 w 100613"/>
                  <a:gd name="connsiteY4" fmla="*/ 28038 h 28038"/>
                  <a:gd name="connsiteX5" fmla="*/ 51342 w 100613"/>
                  <a:gd name="connsiteY5" fmla="*/ 28038 h 28038"/>
                  <a:gd name="connsiteX6" fmla="*/ 100614 w 100613"/>
                  <a:gd name="connsiteY6" fmla="*/ 14019 h 2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613" h="28038">
                    <a:moveTo>
                      <a:pt x="100614" y="14019"/>
                    </a:moveTo>
                    <a:cubicBezTo>
                      <a:pt x="100614" y="6415"/>
                      <a:pt x="78072" y="0"/>
                      <a:pt x="50301" y="0"/>
                    </a:cubicBezTo>
                    <a:cubicBezTo>
                      <a:pt x="46099" y="0"/>
                      <a:pt x="41921" y="0"/>
                      <a:pt x="38246" y="576"/>
                    </a:cubicBezTo>
                    <a:cubicBezTo>
                      <a:pt x="16232" y="2330"/>
                      <a:pt x="0" y="7592"/>
                      <a:pt x="0" y="14019"/>
                    </a:cubicBezTo>
                    <a:cubicBezTo>
                      <a:pt x="0" y="21623"/>
                      <a:pt x="22529" y="28038"/>
                      <a:pt x="50301" y="28038"/>
                    </a:cubicBezTo>
                    <a:lnTo>
                      <a:pt x="51342" y="28038"/>
                    </a:lnTo>
                    <a:cubicBezTo>
                      <a:pt x="78599" y="28038"/>
                      <a:pt x="100614" y="21623"/>
                      <a:pt x="100614" y="14019"/>
                    </a:cubicBezTo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8" name="Freihandform 397">
                <a:extLst>
                  <a:ext uri="{FF2B5EF4-FFF2-40B4-BE49-F238E27FC236}">
                    <a16:creationId xmlns:a16="http://schemas.microsoft.com/office/drawing/2014/main" id="{41EF0D2C-88AF-7C75-58BA-4684687AA8D5}"/>
                  </a:ext>
                </a:extLst>
              </p:cNvPr>
              <p:cNvSpPr/>
              <p:nvPr/>
            </p:nvSpPr>
            <p:spPr>
              <a:xfrm>
                <a:off x="5169233" y="3875533"/>
                <a:ext cx="100613" cy="28038"/>
              </a:xfrm>
              <a:custGeom>
                <a:avLst/>
                <a:gdLst>
                  <a:gd name="connsiteX0" fmla="*/ 100614 w 100613"/>
                  <a:gd name="connsiteY0" fmla="*/ 14019 h 28038"/>
                  <a:gd name="connsiteX1" fmla="*/ 50301 w 100613"/>
                  <a:gd name="connsiteY1" fmla="*/ 0 h 28038"/>
                  <a:gd name="connsiteX2" fmla="*/ 38246 w 100613"/>
                  <a:gd name="connsiteY2" fmla="*/ 576 h 28038"/>
                  <a:gd name="connsiteX3" fmla="*/ 0 w 100613"/>
                  <a:gd name="connsiteY3" fmla="*/ 14019 h 28038"/>
                  <a:gd name="connsiteX4" fmla="*/ 50301 w 100613"/>
                  <a:gd name="connsiteY4" fmla="*/ 28038 h 28038"/>
                  <a:gd name="connsiteX5" fmla="*/ 51342 w 100613"/>
                  <a:gd name="connsiteY5" fmla="*/ 28038 h 28038"/>
                  <a:gd name="connsiteX6" fmla="*/ 100614 w 100613"/>
                  <a:gd name="connsiteY6" fmla="*/ 14019 h 2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613" h="28038">
                    <a:moveTo>
                      <a:pt x="100614" y="14019"/>
                    </a:moveTo>
                    <a:cubicBezTo>
                      <a:pt x="100614" y="6415"/>
                      <a:pt x="78072" y="0"/>
                      <a:pt x="50301" y="0"/>
                    </a:cubicBezTo>
                    <a:cubicBezTo>
                      <a:pt x="46099" y="0"/>
                      <a:pt x="41921" y="0"/>
                      <a:pt x="38246" y="576"/>
                    </a:cubicBezTo>
                    <a:cubicBezTo>
                      <a:pt x="16232" y="2330"/>
                      <a:pt x="0" y="7592"/>
                      <a:pt x="0" y="14019"/>
                    </a:cubicBezTo>
                    <a:cubicBezTo>
                      <a:pt x="0" y="21623"/>
                      <a:pt x="22529" y="28038"/>
                      <a:pt x="50301" y="28038"/>
                    </a:cubicBezTo>
                    <a:lnTo>
                      <a:pt x="51342" y="28038"/>
                    </a:lnTo>
                    <a:cubicBezTo>
                      <a:pt x="78599" y="28038"/>
                      <a:pt x="100614" y="21623"/>
                      <a:pt x="100614" y="14019"/>
                    </a:cubicBezTo>
                    <a:close/>
                  </a:path>
                </a:pathLst>
              </a:custGeom>
              <a:noFill/>
              <a:ln w="6819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9" name="Freihandform 398">
                <a:extLst>
                  <a:ext uri="{FF2B5EF4-FFF2-40B4-BE49-F238E27FC236}">
                    <a16:creationId xmlns:a16="http://schemas.microsoft.com/office/drawing/2014/main" id="{444B7AA1-EF92-1310-27EF-BF4942B46E0B}"/>
                  </a:ext>
                </a:extLst>
              </p:cNvPr>
              <p:cNvSpPr/>
              <p:nvPr/>
            </p:nvSpPr>
            <p:spPr>
              <a:xfrm>
                <a:off x="5108985" y="4767035"/>
                <a:ext cx="332038" cy="225187"/>
              </a:xfrm>
              <a:custGeom>
                <a:avLst/>
                <a:gdLst>
                  <a:gd name="connsiteX0" fmla="*/ 332038 w 332038"/>
                  <a:gd name="connsiteY0" fmla="*/ 140926 h 225187"/>
                  <a:gd name="connsiteX1" fmla="*/ 332038 w 332038"/>
                  <a:gd name="connsiteY1" fmla="*/ 0 h 225187"/>
                  <a:gd name="connsiteX2" fmla="*/ 169021 w 332038"/>
                  <a:gd name="connsiteY2" fmla="*/ 36121 h 225187"/>
                  <a:gd name="connsiteX3" fmla="*/ 166032 w 332038"/>
                  <a:gd name="connsiteY3" fmla="*/ 36121 h 225187"/>
                  <a:gd name="connsiteX4" fmla="*/ 0 w 332038"/>
                  <a:gd name="connsiteY4" fmla="*/ 0 h 225187"/>
                  <a:gd name="connsiteX5" fmla="*/ 0 w 332038"/>
                  <a:gd name="connsiteY5" fmla="*/ 187558 h 225187"/>
                  <a:gd name="connsiteX6" fmla="*/ 166032 w 332038"/>
                  <a:gd name="connsiteY6" fmla="*/ 225187 h 225187"/>
                  <a:gd name="connsiteX7" fmla="*/ 169021 w 332038"/>
                  <a:gd name="connsiteY7" fmla="*/ 225187 h 225187"/>
                  <a:gd name="connsiteX8" fmla="*/ 332038 w 332038"/>
                  <a:gd name="connsiteY8" fmla="*/ 187558 h 225187"/>
                  <a:gd name="connsiteX9" fmla="*/ 332038 w 332038"/>
                  <a:gd name="connsiteY9" fmla="*/ 140926 h 22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2038" h="225187">
                    <a:moveTo>
                      <a:pt x="332038" y="140926"/>
                    </a:moveTo>
                    <a:lnTo>
                      <a:pt x="332038" y="0"/>
                    </a:lnTo>
                    <a:cubicBezTo>
                      <a:pt x="332038" y="19563"/>
                      <a:pt x="259307" y="35606"/>
                      <a:pt x="169021" y="36121"/>
                    </a:cubicBezTo>
                    <a:lnTo>
                      <a:pt x="166032" y="36121"/>
                    </a:lnTo>
                    <a:cubicBezTo>
                      <a:pt x="74226" y="36121"/>
                      <a:pt x="0" y="20066"/>
                      <a:pt x="0" y="0"/>
                    </a:cubicBezTo>
                    <a:lnTo>
                      <a:pt x="0" y="187558"/>
                    </a:lnTo>
                    <a:cubicBezTo>
                      <a:pt x="0" y="208139"/>
                      <a:pt x="74226" y="225187"/>
                      <a:pt x="166032" y="225187"/>
                    </a:cubicBezTo>
                    <a:lnTo>
                      <a:pt x="169021" y="225187"/>
                    </a:lnTo>
                    <a:cubicBezTo>
                      <a:pt x="259307" y="224685"/>
                      <a:pt x="332038" y="208139"/>
                      <a:pt x="332038" y="187558"/>
                    </a:cubicBezTo>
                    <a:lnTo>
                      <a:pt x="332038" y="140926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0" name="Freihandform 399">
                <a:extLst>
                  <a:ext uri="{FF2B5EF4-FFF2-40B4-BE49-F238E27FC236}">
                    <a16:creationId xmlns:a16="http://schemas.microsoft.com/office/drawing/2014/main" id="{141C3C6C-5A57-70DB-878E-6B1FD6715FF6}"/>
                  </a:ext>
                </a:extLst>
              </p:cNvPr>
              <p:cNvSpPr/>
              <p:nvPr/>
            </p:nvSpPr>
            <p:spPr>
              <a:xfrm>
                <a:off x="5108985" y="4767035"/>
                <a:ext cx="332038" cy="225187"/>
              </a:xfrm>
              <a:custGeom>
                <a:avLst/>
                <a:gdLst>
                  <a:gd name="connsiteX0" fmla="*/ 332038 w 332038"/>
                  <a:gd name="connsiteY0" fmla="*/ 140926 h 225187"/>
                  <a:gd name="connsiteX1" fmla="*/ 332038 w 332038"/>
                  <a:gd name="connsiteY1" fmla="*/ 0 h 225187"/>
                  <a:gd name="connsiteX2" fmla="*/ 169021 w 332038"/>
                  <a:gd name="connsiteY2" fmla="*/ 36121 h 225187"/>
                  <a:gd name="connsiteX3" fmla="*/ 166032 w 332038"/>
                  <a:gd name="connsiteY3" fmla="*/ 36121 h 225187"/>
                  <a:gd name="connsiteX4" fmla="*/ 0 w 332038"/>
                  <a:gd name="connsiteY4" fmla="*/ 0 h 225187"/>
                  <a:gd name="connsiteX5" fmla="*/ 0 w 332038"/>
                  <a:gd name="connsiteY5" fmla="*/ 187558 h 225187"/>
                  <a:gd name="connsiteX6" fmla="*/ 166032 w 332038"/>
                  <a:gd name="connsiteY6" fmla="*/ 225187 h 225187"/>
                  <a:gd name="connsiteX7" fmla="*/ 169021 w 332038"/>
                  <a:gd name="connsiteY7" fmla="*/ 225187 h 225187"/>
                  <a:gd name="connsiteX8" fmla="*/ 332038 w 332038"/>
                  <a:gd name="connsiteY8" fmla="*/ 187558 h 225187"/>
                  <a:gd name="connsiteX9" fmla="*/ 332038 w 332038"/>
                  <a:gd name="connsiteY9" fmla="*/ 140926 h 22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2038" h="225187">
                    <a:moveTo>
                      <a:pt x="332038" y="140926"/>
                    </a:moveTo>
                    <a:lnTo>
                      <a:pt x="332038" y="0"/>
                    </a:lnTo>
                    <a:cubicBezTo>
                      <a:pt x="332038" y="19563"/>
                      <a:pt x="259307" y="35606"/>
                      <a:pt x="169021" y="36121"/>
                    </a:cubicBezTo>
                    <a:lnTo>
                      <a:pt x="166032" y="36121"/>
                    </a:lnTo>
                    <a:cubicBezTo>
                      <a:pt x="74226" y="36121"/>
                      <a:pt x="0" y="20066"/>
                      <a:pt x="0" y="0"/>
                    </a:cubicBezTo>
                    <a:lnTo>
                      <a:pt x="0" y="187558"/>
                    </a:lnTo>
                    <a:cubicBezTo>
                      <a:pt x="0" y="208139"/>
                      <a:pt x="74226" y="225187"/>
                      <a:pt x="166032" y="225187"/>
                    </a:cubicBezTo>
                    <a:lnTo>
                      <a:pt x="169021" y="225187"/>
                    </a:lnTo>
                    <a:cubicBezTo>
                      <a:pt x="259307" y="224685"/>
                      <a:pt x="332038" y="208139"/>
                      <a:pt x="332038" y="187558"/>
                    </a:cubicBezTo>
                    <a:lnTo>
                      <a:pt x="332038" y="140926"/>
                    </a:lnTo>
                    <a:close/>
                  </a:path>
                </a:pathLst>
              </a:custGeom>
              <a:noFill/>
              <a:ln w="6819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01" name="Freihandform 400">
              <a:extLst>
                <a:ext uri="{FF2B5EF4-FFF2-40B4-BE49-F238E27FC236}">
                  <a16:creationId xmlns:a16="http://schemas.microsoft.com/office/drawing/2014/main" id="{6D7BDB49-4869-30D3-BD66-AC03565925F4}"/>
                </a:ext>
              </a:extLst>
            </p:cNvPr>
            <p:cNvSpPr/>
            <p:nvPr/>
          </p:nvSpPr>
          <p:spPr>
            <a:xfrm>
              <a:off x="5156052" y="4302678"/>
              <a:ext cx="239350" cy="101714"/>
            </a:xfrm>
            <a:custGeom>
              <a:avLst/>
              <a:gdLst>
                <a:gd name="connsiteX0" fmla="*/ 239351 w 239350"/>
                <a:gd name="connsiteY0" fmla="*/ 101715 h 101714"/>
                <a:gd name="connsiteX1" fmla="*/ 161952 w 239350"/>
                <a:gd name="connsiteY1" fmla="*/ 0 h 101714"/>
                <a:gd name="connsiteX2" fmla="*/ 75390 w 239350"/>
                <a:gd name="connsiteY2" fmla="*/ 0 h 101714"/>
                <a:gd name="connsiteX3" fmla="*/ 0 w 239350"/>
                <a:gd name="connsiteY3" fmla="*/ 101715 h 10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350" h="101714">
                  <a:moveTo>
                    <a:pt x="239351" y="101715"/>
                  </a:moveTo>
                  <a:lnTo>
                    <a:pt x="161952" y="0"/>
                  </a:lnTo>
                  <a:lnTo>
                    <a:pt x="75390" y="0"/>
                  </a:lnTo>
                  <a:lnTo>
                    <a:pt x="0" y="101715"/>
                  </a:lnTo>
                </a:path>
              </a:pathLst>
            </a:custGeom>
            <a:solidFill>
              <a:srgbClr val="C8C8CC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2" name="Freihandform 401">
              <a:extLst>
                <a:ext uri="{FF2B5EF4-FFF2-40B4-BE49-F238E27FC236}">
                  <a16:creationId xmlns:a16="http://schemas.microsoft.com/office/drawing/2014/main" id="{082779A9-6E12-D2E9-4F7B-5761FEB8EF96}"/>
                </a:ext>
              </a:extLst>
            </p:cNvPr>
            <p:cNvSpPr/>
            <p:nvPr/>
          </p:nvSpPr>
          <p:spPr>
            <a:xfrm>
              <a:off x="5156052" y="4302678"/>
              <a:ext cx="239350" cy="101714"/>
            </a:xfrm>
            <a:custGeom>
              <a:avLst/>
              <a:gdLst>
                <a:gd name="connsiteX0" fmla="*/ 239351 w 239350"/>
                <a:gd name="connsiteY0" fmla="*/ 101715 h 101714"/>
                <a:gd name="connsiteX1" fmla="*/ 161952 w 239350"/>
                <a:gd name="connsiteY1" fmla="*/ 0 h 101714"/>
                <a:gd name="connsiteX2" fmla="*/ 75390 w 239350"/>
                <a:gd name="connsiteY2" fmla="*/ 0 h 101714"/>
                <a:gd name="connsiteX3" fmla="*/ 0 w 239350"/>
                <a:gd name="connsiteY3" fmla="*/ 101715 h 10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350" h="101714">
                  <a:moveTo>
                    <a:pt x="239351" y="101715"/>
                  </a:moveTo>
                  <a:lnTo>
                    <a:pt x="161952" y="0"/>
                  </a:lnTo>
                  <a:lnTo>
                    <a:pt x="75390" y="0"/>
                  </a:lnTo>
                  <a:lnTo>
                    <a:pt x="0" y="101715"/>
                  </a:lnTo>
                </a:path>
              </a:pathLst>
            </a:custGeom>
            <a:noFill/>
            <a:ln w="6122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03" name="Grafik 269">
              <a:extLst>
                <a:ext uri="{FF2B5EF4-FFF2-40B4-BE49-F238E27FC236}">
                  <a16:creationId xmlns:a16="http://schemas.microsoft.com/office/drawing/2014/main" id="{93410427-3F41-4925-A3FD-9A7BADA13D1B}"/>
                </a:ext>
              </a:extLst>
            </p:cNvPr>
            <p:cNvGrpSpPr/>
            <p:nvPr/>
          </p:nvGrpSpPr>
          <p:grpSpPr>
            <a:xfrm>
              <a:off x="5240335" y="5406930"/>
              <a:ext cx="70085" cy="30491"/>
              <a:chOff x="5240335" y="5406930"/>
              <a:chExt cx="70085" cy="30491"/>
            </a:xfrm>
          </p:grpSpPr>
          <p:sp>
            <p:nvSpPr>
              <p:cNvPr id="404" name="Freihandform 403">
                <a:extLst>
                  <a:ext uri="{FF2B5EF4-FFF2-40B4-BE49-F238E27FC236}">
                    <a16:creationId xmlns:a16="http://schemas.microsoft.com/office/drawing/2014/main" id="{4199B4FA-318C-7825-72FE-963FBEA35545}"/>
                  </a:ext>
                </a:extLst>
              </p:cNvPr>
              <p:cNvSpPr/>
              <p:nvPr/>
            </p:nvSpPr>
            <p:spPr>
              <a:xfrm>
                <a:off x="5240335" y="5406930"/>
                <a:ext cx="70085" cy="30491"/>
              </a:xfrm>
              <a:custGeom>
                <a:avLst/>
                <a:gdLst>
                  <a:gd name="connsiteX0" fmla="*/ 70085 w 70085"/>
                  <a:gd name="connsiteY0" fmla="*/ 15245 h 30491"/>
                  <a:gd name="connsiteX1" fmla="*/ 35049 w 70085"/>
                  <a:gd name="connsiteY1" fmla="*/ 0 h 30491"/>
                  <a:gd name="connsiteX2" fmla="*/ 26682 w 70085"/>
                  <a:gd name="connsiteY2" fmla="*/ 564 h 30491"/>
                  <a:gd name="connsiteX3" fmla="*/ 0 w 70085"/>
                  <a:gd name="connsiteY3" fmla="*/ 15245 h 30491"/>
                  <a:gd name="connsiteX4" fmla="*/ 35049 w 70085"/>
                  <a:gd name="connsiteY4" fmla="*/ 30491 h 30491"/>
                  <a:gd name="connsiteX5" fmla="*/ 35563 w 70085"/>
                  <a:gd name="connsiteY5" fmla="*/ 30491 h 30491"/>
                  <a:gd name="connsiteX6" fmla="*/ 70085 w 70085"/>
                  <a:gd name="connsiteY6" fmla="*/ 15245 h 3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5" h="30491">
                    <a:moveTo>
                      <a:pt x="70085" y="15245"/>
                    </a:moveTo>
                    <a:cubicBezTo>
                      <a:pt x="70085" y="6758"/>
                      <a:pt x="54392" y="0"/>
                      <a:pt x="35049" y="0"/>
                    </a:cubicBezTo>
                    <a:cubicBezTo>
                      <a:pt x="32427" y="0"/>
                      <a:pt x="29291" y="0"/>
                      <a:pt x="26682" y="564"/>
                    </a:cubicBezTo>
                    <a:cubicBezTo>
                      <a:pt x="11516" y="2257"/>
                      <a:pt x="0" y="7899"/>
                      <a:pt x="0" y="15245"/>
                    </a:cubicBezTo>
                    <a:cubicBezTo>
                      <a:pt x="0" y="23733"/>
                      <a:pt x="15681" y="30491"/>
                      <a:pt x="35049" y="30491"/>
                    </a:cubicBezTo>
                    <a:lnTo>
                      <a:pt x="35563" y="30491"/>
                    </a:lnTo>
                    <a:cubicBezTo>
                      <a:pt x="54392" y="29927"/>
                      <a:pt x="70085" y="23144"/>
                      <a:pt x="70085" y="15245"/>
                    </a:cubicBezTo>
                  </a:path>
                </a:pathLst>
              </a:custGeom>
              <a:solidFill>
                <a:srgbClr val="494856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5" name="Freihandform 404">
                <a:extLst>
                  <a:ext uri="{FF2B5EF4-FFF2-40B4-BE49-F238E27FC236}">
                    <a16:creationId xmlns:a16="http://schemas.microsoft.com/office/drawing/2014/main" id="{555B844B-9AED-C537-E884-424DD38DAD9E}"/>
                  </a:ext>
                </a:extLst>
              </p:cNvPr>
              <p:cNvSpPr/>
              <p:nvPr/>
            </p:nvSpPr>
            <p:spPr>
              <a:xfrm>
                <a:off x="5240335" y="5406930"/>
                <a:ext cx="70085" cy="30491"/>
              </a:xfrm>
              <a:custGeom>
                <a:avLst/>
                <a:gdLst>
                  <a:gd name="connsiteX0" fmla="*/ 70085 w 70085"/>
                  <a:gd name="connsiteY0" fmla="*/ 15245 h 30491"/>
                  <a:gd name="connsiteX1" fmla="*/ 35049 w 70085"/>
                  <a:gd name="connsiteY1" fmla="*/ 0 h 30491"/>
                  <a:gd name="connsiteX2" fmla="*/ 26682 w 70085"/>
                  <a:gd name="connsiteY2" fmla="*/ 564 h 30491"/>
                  <a:gd name="connsiteX3" fmla="*/ 0 w 70085"/>
                  <a:gd name="connsiteY3" fmla="*/ 15245 h 30491"/>
                  <a:gd name="connsiteX4" fmla="*/ 35049 w 70085"/>
                  <a:gd name="connsiteY4" fmla="*/ 30491 h 30491"/>
                  <a:gd name="connsiteX5" fmla="*/ 35563 w 70085"/>
                  <a:gd name="connsiteY5" fmla="*/ 30491 h 30491"/>
                  <a:gd name="connsiteX6" fmla="*/ 70085 w 70085"/>
                  <a:gd name="connsiteY6" fmla="*/ 15245 h 3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5" h="30491">
                    <a:moveTo>
                      <a:pt x="70085" y="15245"/>
                    </a:moveTo>
                    <a:cubicBezTo>
                      <a:pt x="70085" y="6758"/>
                      <a:pt x="54392" y="0"/>
                      <a:pt x="35049" y="0"/>
                    </a:cubicBezTo>
                    <a:cubicBezTo>
                      <a:pt x="32427" y="0"/>
                      <a:pt x="29291" y="0"/>
                      <a:pt x="26682" y="564"/>
                    </a:cubicBezTo>
                    <a:cubicBezTo>
                      <a:pt x="11516" y="2257"/>
                      <a:pt x="0" y="7899"/>
                      <a:pt x="0" y="15245"/>
                    </a:cubicBezTo>
                    <a:cubicBezTo>
                      <a:pt x="0" y="23733"/>
                      <a:pt x="15681" y="30491"/>
                      <a:pt x="35049" y="30491"/>
                    </a:cubicBezTo>
                    <a:lnTo>
                      <a:pt x="35563" y="30491"/>
                    </a:lnTo>
                    <a:cubicBezTo>
                      <a:pt x="54392" y="29927"/>
                      <a:pt x="70085" y="23144"/>
                      <a:pt x="70085" y="15245"/>
                    </a:cubicBezTo>
                    <a:close/>
                  </a:path>
                </a:pathLst>
              </a:custGeom>
              <a:noFill/>
              <a:ln w="6122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06" name="Freihandform 405">
              <a:extLst>
                <a:ext uri="{FF2B5EF4-FFF2-40B4-BE49-F238E27FC236}">
                  <a16:creationId xmlns:a16="http://schemas.microsoft.com/office/drawing/2014/main" id="{822AC3AD-7AC6-58B0-2659-8450831B31A6}"/>
                </a:ext>
              </a:extLst>
            </p:cNvPr>
            <p:cNvSpPr/>
            <p:nvPr/>
          </p:nvSpPr>
          <p:spPr>
            <a:xfrm>
              <a:off x="5156921" y="4470636"/>
              <a:ext cx="236141" cy="104584"/>
            </a:xfrm>
            <a:custGeom>
              <a:avLst/>
              <a:gdLst>
                <a:gd name="connsiteX0" fmla="*/ 0 w 236141"/>
                <a:gd name="connsiteY0" fmla="*/ 0 h 104584"/>
                <a:gd name="connsiteX1" fmla="*/ 236141 w 236141"/>
                <a:gd name="connsiteY1" fmla="*/ 0 h 104584"/>
                <a:gd name="connsiteX2" fmla="*/ 236141 w 236141"/>
                <a:gd name="connsiteY2" fmla="*/ 104585 h 104584"/>
                <a:gd name="connsiteX3" fmla="*/ 0 w 236141"/>
                <a:gd name="connsiteY3" fmla="*/ 104585 h 10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41" h="104584">
                  <a:moveTo>
                    <a:pt x="0" y="0"/>
                  </a:moveTo>
                  <a:lnTo>
                    <a:pt x="236141" y="0"/>
                  </a:lnTo>
                  <a:lnTo>
                    <a:pt x="236141" y="104585"/>
                  </a:lnTo>
                  <a:lnTo>
                    <a:pt x="0" y="104585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8" name="Freihandform 407">
              <a:extLst>
                <a:ext uri="{FF2B5EF4-FFF2-40B4-BE49-F238E27FC236}">
                  <a16:creationId xmlns:a16="http://schemas.microsoft.com/office/drawing/2014/main" id="{C9153155-BED0-FFC8-9E87-6A7B489E147E}"/>
                </a:ext>
              </a:extLst>
            </p:cNvPr>
            <p:cNvSpPr/>
            <p:nvPr/>
          </p:nvSpPr>
          <p:spPr>
            <a:xfrm>
              <a:off x="5404358" y="4799660"/>
              <a:ext cx="17824" cy="156601"/>
            </a:xfrm>
            <a:custGeom>
              <a:avLst/>
              <a:gdLst>
                <a:gd name="connsiteX0" fmla="*/ 12875 w 17824"/>
                <a:gd name="connsiteY0" fmla="*/ 0 h 156601"/>
                <a:gd name="connsiteX1" fmla="*/ 4949 w 17824"/>
                <a:gd name="connsiteY1" fmla="*/ 0 h 156601"/>
                <a:gd name="connsiteX2" fmla="*/ 0 w 17824"/>
                <a:gd name="connsiteY2" fmla="*/ 7396 h 156601"/>
                <a:gd name="connsiteX3" fmla="*/ 0 w 17824"/>
                <a:gd name="connsiteY3" fmla="*/ 149205 h 156601"/>
                <a:gd name="connsiteX4" fmla="*/ 4949 w 17824"/>
                <a:gd name="connsiteY4" fmla="*/ 156601 h 156601"/>
                <a:gd name="connsiteX5" fmla="*/ 12875 w 17824"/>
                <a:gd name="connsiteY5" fmla="*/ 156601 h 156601"/>
                <a:gd name="connsiteX6" fmla="*/ 17825 w 17824"/>
                <a:gd name="connsiteY6" fmla="*/ 149205 h 156601"/>
                <a:gd name="connsiteX7" fmla="*/ 17825 w 17824"/>
                <a:gd name="connsiteY7" fmla="*/ 7396 h 156601"/>
                <a:gd name="connsiteX8" fmla="*/ 12875 w 17824"/>
                <a:gd name="connsiteY8" fmla="*/ 0 h 15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4" h="156601">
                  <a:moveTo>
                    <a:pt x="12875" y="0"/>
                  </a:moveTo>
                  <a:lnTo>
                    <a:pt x="4949" y="0"/>
                  </a:lnTo>
                  <a:cubicBezTo>
                    <a:pt x="2463" y="0"/>
                    <a:pt x="0" y="3447"/>
                    <a:pt x="0" y="7396"/>
                  </a:cubicBezTo>
                  <a:lnTo>
                    <a:pt x="0" y="149205"/>
                  </a:lnTo>
                  <a:cubicBezTo>
                    <a:pt x="0" y="153154"/>
                    <a:pt x="1972" y="156601"/>
                    <a:pt x="4949" y="156601"/>
                  </a:cubicBezTo>
                  <a:lnTo>
                    <a:pt x="12875" y="156601"/>
                  </a:lnTo>
                  <a:cubicBezTo>
                    <a:pt x="15338" y="156601"/>
                    <a:pt x="17825" y="153154"/>
                    <a:pt x="17825" y="149205"/>
                  </a:cubicBezTo>
                  <a:lnTo>
                    <a:pt x="17825" y="7396"/>
                  </a:lnTo>
                  <a:cubicBezTo>
                    <a:pt x="17322" y="3447"/>
                    <a:pt x="15338" y="0"/>
                    <a:pt x="12875" y="0"/>
                  </a:cubicBezTo>
                </a:path>
              </a:pathLst>
            </a:custGeom>
            <a:solidFill>
              <a:srgbClr val="494856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9" name="Freihandform 408">
              <a:extLst>
                <a:ext uri="{FF2B5EF4-FFF2-40B4-BE49-F238E27FC236}">
                  <a16:creationId xmlns:a16="http://schemas.microsoft.com/office/drawing/2014/main" id="{2202C9D3-8235-CCC7-050F-5B076FE41B67}"/>
                </a:ext>
              </a:extLst>
            </p:cNvPr>
            <p:cNvSpPr/>
            <p:nvPr/>
          </p:nvSpPr>
          <p:spPr>
            <a:xfrm>
              <a:off x="5356801" y="4812943"/>
              <a:ext cx="17812" cy="156601"/>
            </a:xfrm>
            <a:custGeom>
              <a:avLst/>
              <a:gdLst>
                <a:gd name="connsiteX0" fmla="*/ 12863 w 17812"/>
                <a:gd name="connsiteY0" fmla="*/ 0 h 156601"/>
                <a:gd name="connsiteX1" fmla="*/ 4949 w 17812"/>
                <a:gd name="connsiteY1" fmla="*/ 0 h 156601"/>
                <a:gd name="connsiteX2" fmla="*/ 0 w 17812"/>
                <a:gd name="connsiteY2" fmla="*/ 7396 h 156601"/>
                <a:gd name="connsiteX3" fmla="*/ 0 w 17812"/>
                <a:gd name="connsiteY3" fmla="*/ 149205 h 156601"/>
                <a:gd name="connsiteX4" fmla="*/ 4949 w 17812"/>
                <a:gd name="connsiteY4" fmla="*/ 156601 h 156601"/>
                <a:gd name="connsiteX5" fmla="*/ 12863 w 17812"/>
                <a:gd name="connsiteY5" fmla="*/ 156601 h 156601"/>
                <a:gd name="connsiteX6" fmla="*/ 17812 w 17812"/>
                <a:gd name="connsiteY6" fmla="*/ 149205 h 156601"/>
                <a:gd name="connsiteX7" fmla="*/ 17812 w 17812"/>
                <a:gd name="connsiteY7" fmla="*/ 7396 h 156601"/>
                <a:gd name="connsiteX8" fmla="*/ 12863 w 17812"/>
                <a:gd name="connsiteY8" fmla="*/ 0 h 15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2" h="156601">
                  <a:moveTo>
                    <a:pt x="12863" y="0"/>
                  </a:moveTo>
                  <a:lnTo>
                    <a:pt x="4949" y="0"/>
                  </a:lnTo>
                  <a:cubicBezTo>
                    <a:pt x="2475" y="0"/>
                    <a:pt x="0" y="3459"/>
                    <a:pt x="0" y="7396"/>
                  </a:cubicBezTo>
                  <a:lnTo>
                    <a:pt x="0" y="149205"/>
                  </a:lnTo>
                  <a:cubicBezTo>
                    <a:pt x="0" y="153154"/>
                    <a:pt x="1984" y="156601"/>
                    <a:pt x="4949" y="156601"/>
                  </a:cubicBezTo>
                  <a:lnTo>
                    <a:pt x="12863" y="156601"/>
                  </a:lnTo>
                  <a:cubicBezTo>
                    <a:pt x="15350" y="156601"/>
                    <a:pt x="17812" y="153154"/>
                    <a:pt x="17812" y="149205"/>
                  </a:cubicBezTo>
                  <a:lnTo>
                    <a:pt x="17812" y="7396"/>
                  </a:lnTo>
                  <a:cubicBezTo>
                    <a:pt x="17322" y="2956"/>
                    <a:pt x="15350" y="0"/>
                    <a:pt x="12863" y="0"/>
                  </a:cubicBezTo>
                </a:path>
              </a:pathLst>
            </a:custGeom>
            <a:solidFill>
              <a:srgbClr val="494856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0" name="Freihandform 409">
              <a:extLst>
                <a:ext uri="{FF2B5EF4-FFF2-40B4-BE49-F238E27FC236}">
                  <a16:creationId xmlns:a16="http://schemas.microsoft.com/office/drawing/2014/main" id="{FE1C469D-66F6-F93E-6271-FB9B2DB3E3E7}"/>
                </a:ext>
              </a:extLst>
            </p:cNvPr>
            <p:cNvSpPr/>
            <p:nvPr/>
          </p:nvSpPr>
          <p:spPr>
            <a:xfrm>
              <a:off x="5309244" y="4820339"/>
              <a:ext cx="17824" cy="156588"/>
            </a:xfrm>
            <a:custGeom>
              <a:avLst/>
              <a:gdLst>
                <a:gd name="connsiteX0" fmla="*/ 12876 w 17824"/>
                <a:gd name="connsiteY0" fmla="*/ 0 h 156588"/>
                <a:gd name="connsiteX1" fmla="*/ 4949 w 17824"/>
                <a:gd name="connsiteY1" fmla="*/ 0 h 156588"/>
                <a:gd name="connsiteX2" fmla="*/ 0 w 17824"/>
                <a:gd name="connsiteY2" fmla="*/ 7396 h 156588"/>
                <a:gd name="connsiteX3" fmla="*/ 0 w 17824"/>
                <a:gd name="connsiteY3" fmla="*/ 149205 h 156588"/>
                <a:gd name="connsiteX4" fmla="*/ 4949 w 17824"/>
                <a:gd name="connsiteY4" fmla="*/ 156589 h 156588"/>
                <a:gd name="connsiteX5" fmla="*/ 12876 w 17824"/>
                <a:gd name="connsiteY5" fmla="*/ 156589 h 156588"/>
                <a:gd name="connsiteX6" fmla="*/ 17825 w 17824"/>
                <a:gd name="connsiteY6" fmla="*/ 149205 h 156588"/>
                <a:gd name="connsiteX7" fmla="*/ 17825 w 17824"/>
                <a:gd name="connsiteY7" fmla="*/ 7396 h 156588"/>
                <a:gd name="connsiteX8" fmla="*/ 12876 w 17824"/>
                <a:gd name="connsiteY8" fmla="*/ 0 h 1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4" h="156588">
                  <a:moveTo>
                    <a:pt x="12876" y="0"/>
                  </a:moveTo>
                  <a:lnTo>
                    <a:pt x="4949" y="0"/>
                  </a:lnTo>
                  <a:cubicBezTo>
                    <a:pt x="2487" y="0"/>
                    <a:pt x="0" y="3446"/>
                    <a:pt x="0" y="7396"/>
                  </a:cubicBezTo>
                  <a:lnTo>
                    <a:pt x="0" y="149205"/>
                  </a:lnTo>
                  <a:cubicBezTo>
                    <a:pt x="0" y="153142"/>
                    <a:pt x="1997" y="156589"/>
                    <a:pt x="4949" y="156589"/>
                  </a:cubicBezTo>
                  <a:lnTo>
                    <a:pt x="12876" y="156589"/>
                  </a:lnTo>
                  <a:cubicBezTo>
                    <a:pt x="15362" y="156589"/>
                    <a:pt x="17825" y="153142"/>
                    <a:pt x="17825" y="149205"/>
                  </a:cubicBezTo>
                  <a:lnTo>
                    <a:pt x="17825" y="7396"/>
                  </a:lnTo>
                  <a:cubicBezTo>
                    <a:pt x="17335" y="3446"/>
                    <a:pt x="15362" y="0"/>
                    <a:pt x="12876" y="0"/>
                  </a:cubicBezTo>
                </a:path>
              </a:pathLst>
            </a:custGeom>
            <a:solidFill>
              <a:srgbClr val="494856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1" name="Freihandform 410">
              <a:extLst>
                <a:ext uri="{FF2B5EF4-FFF2-40B4-BE49-F238E27FC236}">
                  <a16:creationId xmlns:a16="http://schemas.microsoft.com/office/drawing/2014/main" id="{2884EEA7-F86C-C92B-3A56-41DFED49D430}"/>
                </a:ext>
              </a:extLst>
            </p:cNvPr>
            <p:cNvSpPr/>
            <p:nvPr/>
          </p:nvSpPr>
          <p:spPr>
            <a:xfrm>
              <a:off x="5261210" y="4822817"/>
              <a:ext cx="17824" cy="156588"/>
            </a:xfrm>
            <a:custGeom>
              <a:avLst/>
              <a:gdLst>
                <a:gd name="connsiteX0" fmla="*/ 4949 w 17824"/>
                <a:gd name="connsiteY0" fmla="*/ 156589 h 156588"/>
                <a:gd name="connsiteX1" fmla="*/ 12875 w 17824"/>
                <a:gd name="connsiteY1" fmla="*/ 156589 h 156588"/>
                <a:gd name="connsiteX2" fmla="*/ 17825 w 17824"/>
                <a:gd name="connsiteY2" fmla="*/ 149193 h 156588"/>
                <a:gd name="connsiteX3" fmla="*/ 17825 w 17824"/>
                <a:gd name="connsiteY3" fmla="*/ 7384 h 156588"/>
                <a:gd name="connsiteX4" fmla="*/ 12875 w 17824"/>
                <a:gd name="connsiteY4" fmla="*/ 0 h 156588"/>
                <a:gd name="connsiteX5" fmla="*/ 4949 w 17824"/>
                <a:gd name="connsiteY5" fmla="*/ 0 h 156588"/>
                <a:gd name="connsiteX6" fmla="*/ 0 w 17824"/>
                <a:gd name="connsiteY6" fmla="*/ 7384 h 156588"/>
                <a:gd name="connsiteX7" fmla="*/ 0 w 17824"/>
                <a:gd name="connsiteY7" fmla="*/ 149193 h 156588"/>
                <a:gd name="connsiteX8" fmla="*/ 4949 w 17824"/>
                <a:gd name="connsiteY8" fmla="*/ 156589 h 1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4" h="156588">
                  <a:moveTo>
                    <a:pt x="4949" y="156589"/>
                  </a:moveTo>
                  <a:lnTo>
                    <a:pt x="12875" y="156589"/>
                  </a:lnTo>
                  <a:cubicBezTo>
                    <a:pt x="15338" y="156589"/>
                    <a:pt x="17825" y="153142"/>
                    <a:pt x="17825" y="149193"/>
                  </a:cubicBezTo>
                  <a:lnTo>
                    <a:pt x="17825" y="7384"/>
                  </a:lnTo>
                  <a:cubicBezTo>
                    <a:pt x="17825" y="3446"/>
                    <a:pt x="15852" y="0"/>
                    <a:pt x="12875" y="0"/>
                  </a:cubicBezTo>
                  <a:lnTo>
                    <a:pt x="4949" y="0"/>
                  </a:lnTo>
                  <a:cubicBezTo>
                    <a:pt x="2462" y="0"/>
                    <a:pt x="0" y="3446"/>
                    <a:pt x="0" y="7384"/>
                  </a:cubicBezTo>
                  <a:lnTo>
                    <a:pt x="0" y="149193"/>
                  </a:lnTo>
                  <a:cubicBezTo>
                    <a:pt x="478" y="153142"/>
                    <a:pt x="2450" y="156589"/>
                    <a:pt x="4949" y="156589"/>
                  </a:cubicBezTo>
                </a:path>
              </a:pathLst>
            </a:custGeom>
            <a:solidFill>
              <a:srgbClr val="494856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2" name="Freihandform 411">
              <a:extLst>
                <a:ext uri="{FF2B5EF4-FFF2-40B4-BE49-F238E27FC236}">
                  <a16:creationId xmlns:a16="http://schemas.microsoft.com/office/drawing/2014/main" id="{B9582588-63A7-7EED-5F5A-5E279EEC6007}"/>
                </a:ext>
              </a:extLst>
            </p:cNvPr>
            <p:cNvSpPr/>
            <p:nvPr/>
          </p:nvSpPr>
          <p:spPr>
            <a:xfrm>
              <a:off x="5125989" y="4799660"/>
              <a:ext cx="17824" cy="156588"/>
            </a:xfrm>
            <a:custGeom>
              <a:avLst/>
              <a:gdLst>
                <a:gd name="connsiteX0" fmla="*/ 12875 w 17824"/>
                <a:gd name="connsiteY0" fmla="*/ 0 h 156588"/>
                <a:gd name="connsiteX1" fmla="*/ 4949 w 17824"/>
                <a:gd name="connsiteY1" fmla="*/ 0 h 156588"/>
                <a:gd name="connsiteX2" fmla="*/ 0 w 17824"/>
                <a:gd name="connsiteY2" fmla="*/ 7396 h 156588"/>
                <a:gd name="connsiteX3" fmla="*/ 0 w 17824"/>
                <a:gd name="connsiteY3" fmla="*/ 149205 h 156588"/>
                <a:gd name="connsiteX4" fmla="*/ 4949 w 17824"/>
                <a:gd name="connsiteY4" fmla="*/ 156589 h 156588"/>
                <a:gd name="connsiteX5" fmla="*/ 12875 w 17824"/>
                <a:gd name="connsiteY5" fmla="*/ 156589 h 156588"/>
                <a:gd name="connsiteX6" fmla="*/ 17824 w 17824"/>
                <a:gd name="connsiteY6" fmla="*/ 149205 h 156588"/>
                <a:gd name="connsiteX7" fmla="*/ 17824 w 17824"/>
                <a:gd name="connsiteY7" fmla="*/ 7396 h 156588"/>
                <a:gd name="connsiteX8" fmla="*/ 12875 w 17824"/>
                <a:gd name="connsiteY8" fmla="*/ 0 h 1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4" h="156588">
                  <a:moveTo>
                    <a:pt x="12875" y="0"/>
                  </a:moveTo>
                  <a:lnTo>
                    <a:pt x="4949" y="0"/>
                  </a:lnTo>
                  <a:cubicBezTo>
                    <a:pt x="2487" y="0"/>
                    <a:pt x="0" y="3447"/>
                    <a:pt x="0" y="7396"/>
                  </a:cubicBezTo>
                  <a:lnTo>
                    <a:pt x="0" y="149205"/>
                  </a:lnTo>
                  <a:cubicBezTo>
                    <a:pt x="0" y="153142"/>
                    <a:pt x="1972" y="156589"/>
                    <a:pt x="4949" y="156589"/>
                  </a:cubicBezTo>
                  <a:lnTo>
                    <a:pt x="12875" y="156589"/>
                  </a:lnTo>
                  <a:cubicBezTo>
                    <a:pt x="15362" y="156589"/>
                    <a:pt x="17824" y="153142"/>
                    <a:pt x="17824" y="149205"/>
                  </a:cubicBezTo>
                  <a:lnTo>
                    <a:pt x="17824" y="7396"/>
                  </a:lnTo>
                  <a:cubicBezTo>
                    <a:pt x="17824" y="3447"/>
                    <a:pt x="15852" y="0"/>
                    <a:pt x="12875" y="0"/>
                  </a:cubicBezTo>
                </a:path>
              </a:pathLst>
            </a:custGeom>
            <a:solidFill>
              <a:srgbClr val="494856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3" name="Freihandform 412">
              <a:extLst>
                <a:ext uri="{FF2B5EF4-FFF2-40B4-BE49-F238E27FC236}">
                  <a16:creationId xmlns:a16="http://schemas.microsoft.com/office/drawing/2014/main" id="{6D9DEF21-C384-81E1-97DA-1B1A40D5B799}"/>
                </a:ext>
              </a:extLst>
            </p:cNvPr>
            <p:cNvSpPr/>
            <p:nvPr/>
          </p:nvSpPr>
          <p:spPr>
            <a:xfrm>
              <a:off x="5169821" y="4812943"/>
              <a:ext cx="17824" cy="156588"/>
            </a:xfrm>
            <a:custGeom>
              <a:avLst/>
              <a:gdLst>
                <a:gd name="connsiteX0" fmla="*/ 12875 w 17824"/>
                <a:gd name="connsiteY0" fmla="*/ 0 h 156588"/>
                <a:gd name="connsiteX1" fmla="*/ 4949 w 17824"/>
                <a:gd name="connsiteY1" fmla="*/ 0 h 156588"/>
                <a:gd name="connsiteX2" fmla="*/ 0 w 17824"/>
                <a:gd name="connsiteY2" fmla="*/ 7396 h 156588"/>
                <a:gd name="connsiteX3" fmla="*/ 0 w 17824"/>
                <a:gd name="connsiteY3" fmla="*/ 149205 h 156588"/>
                <a:gd name="connsiteX4" fmla="*/ 4949 w 17824"/>
                <a:gd name="connsiteY4" fmla="*/ 156589 h 156588"/>
                <a:gd name="connsiteX5" fmla="*/ 12875 w 17824"/>
                <a:gd name="connsiteY5" fmla="*/ 156589 h 156588"/>
                <a:gd name="connsiteX6" fmla="*/ 17824 w 17824"/>
                <a:gd name="connsiteY6" fmla="*/ 149205 h 156588"/>
                <a:gd name="connsiteX7" fmla="*/ 17824 w 17824"/>
                <a:gd name="connsiteY7" fmla="*/ 7396 h 156588"/>
                <a:gd name="connsiteX8" fmla="*/ 12875 w 17824"/>
                <a:gd name="connsiteY8" fmla="*/ 0 h 1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4" h="156588">
                  <a:moveTo>
                    <a:pt x="12875" y="0"/>
                  </a:moveTo>
                  <a:lnTo>
                    <a:pt x="4949" y="0"/>
                  </a:lnTo>
                  <a:cubicBezTo>
                    <a:pt x="2487" y="0"/>
                    <a:pt x="0" y="3447"/>
                    <a:pt x="0" y="7396"/>
                  </a:cubicBezTo>
                  <a:lnTo>
                    <a:pt x="0" y="149205"/>
                  </a:lnTo>
                  <a:cubicBezTo>
                    <a:pt x="0" y="153142"/>
                    <a:pt x="1972" y="156589"/>
                    <a:pt x="4949" y="156589"/>
                  </a:cubicBezTo>
                  <a:lnTo>
                    <a:pt x="12875" y="156589"/>
                  </a:lnTo>
                  <a:cubicBezTo>
                    <a:pt x="15362" y="156589"/>
                    <a:pt x="17824" y="153142"/>
                    <a:pt x="17824" y="149205"/>
                  </a:cubicBezTo>
                  <a:lnTo>
                    <a:pt x="17824" y="7396"/>
                  </a:lnTo>
                  <a:cubicBezTo>
                    <a:pt x="17824" y="3447"/>
                    <a:pt x="15852" y="0"/>
                    <a:pt x="12875" y="0"/>
                  </a:cubicBezTo>
                </a:path>
              </a:pathLst>
            </a:custGeom>
            <a:solidFill>
              <a:srgbClr val="494856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4" name="Freihandform 413">
              <a:extLst>
                <a:ext uri="{FF2B5EF4-FFF2-40B4-BE49-F238E27FC236}">
                  <a16:creationId xmlns:a16="http://schemas.microsoft.com/office/drawing/2014/main" id="{7A96806E-7BFD-6959-B2B1-C375ADC4AB86}"/>
                </a:ext>
              </a:extLst>
            </p:cNvPr>
            <p:cNvSpPr/>
            <p:nvPr/>
          </p:nvSpPr>
          <p:spPr>
            <a:xfrm>
              <a:off x="5213641" y="4820339"/>
              <a:ext cx="17836" cy="152909"/>
            </a:xfrm>
            <a:custGeom>
              <a:avLst/>
              <a:gdLst>
                <a:gd name="connsiteX0" fmla="*/ 17837 w 17836"/>
                <a:gd name="connsiteY0" fmla="*/ 7396 h 152909"/>
                <a:gd name="connsiteX1" fmla="*/ 12888 w 17836"/>
                <a:gd name="connsiteY1" fmla="*/ 0 h 152909"/>
                <a:gd name="connsiteX2" fmla="*/ 4961 w 17836"/>
                <a:gd name="connsiteY2" fmla="*/ 0 h 152909"/>
                <a:gd name="connsiteX3" fmla="*/ 0 w 17836"/>
                <a:gd name="connsiteY3" fmla="*/ 7396 h 152909"/>
                <a:gd name="connsiteX4" fmla="*/ 0 w 17836"/>
                <a:gd name="connsiteY4" fmla="*/ 103419 h 152909"/>
                <a:gd name="connsiteX5" fmla="*/ 0 w 17836"/>
                <a:gd name="connsiteY5" fmla="*/ 145526 h 152909"/>
                <a:gd name="connsiteX6" fmla="*/ 4961 w 17836"/>
                <a:gd name="connsiteY6" fmla="*/ 152909 h 152909"/>
                <a:gd name="connsiteX7" fmla="*/ 12888 w 17836"/>
                <a:gd name="connsiteY7" fmla="*/ 152909 h 152909"/>
                <a:gd name="connsiteX8" fmla="*/ 17837 w 17836"/>
                <a:gd name="connsiteY8" fmla="*/ 145526 h 152909"/>
                <a:gd name="connsiteX9" fmla="*/ 17837 w 17836"/>
                <a:gd name="connsiteY9" fmla="*/ 136400 h 152909"/>
                <a:gd name="connsiteX10" fmla="*/ 17837 w 17836"/>
                <a:gd name="connsiteY10" fmla="*/ 136425 h 152909"/>
                <a:gd name="connsiteX11" fmla="*/ 17837 w 17836"/>
                <a:gd name="connsiteY11" fmla="*/ 7396 h 15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6" h="152909">
                  <a:moveTo>
                    <a:pt x="17837" y="7396"/>
                  </a:moveTo>
                  <a:cubicBezTo>
                    <a:pt x="17837" y="3459"/>
                    <a:pt x="15865" y="0"/>
                    <a:pt x="12888" y="0"/>
                  </a:cubicBezTo>
                  <a:lnTo>
                    <a:pt x="4961" y="0"/>
                  </a:lnTo>
                  <a:cubicBezTo>
                    <a:pt x="2487" y="0"/>
                    <a:pt x="0" y="3459"/>
                    <a:pt x="0" y="7396"/>
                  </a:cubicBezTo>
                  <a:lnTo>
                    <a:pt x="0" y="103419"/>
                  </a:lnTo>
                  <a:lnTo>
                    <a:pt x="0" y="145526"/>
                  </a:lnTo>
                  <a:cubicBezTo>
                    <a:pt x="490" y="149463"/>
                    <a:pt x="2487" y="152909"/>
                    <a:pt x="4961" y="152909"/>
                  </a:cubicBezTo>
                  <a:lnTo>
                    <a:pt x="12888" y="152909"/>
                  </a:lnTo>
                  <a:cubicBezTo>
                    <a:pt x="15350" y="152909"/>
                    <a:pt x="17837" y="149463"/>
                    <a:pt x="17837" y="145526"/>
                  </a:cubicBezTo>
                  <a:lnTo>
                    <a:pt x="17837" y="136400"/>
                  </a:lnTo>
                  <a:lnTo>
                    <a:pt x="17837" y="136425"/>
                  </a:lnTo>
                  <a:lnTo>
                    <a:pt x="17837" y="7396"/>
                  </a:lnTo>
                  <a:close/>
                </a:path>
              </a:pathLst>
            </a:custGeom>
            <a:solidFill>
              <a:srgbClr val="494856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592" name="Gruppieren 591">
            <a:extLst>
              <a:ext uri="{FF2B5EF4-FFF2-40B4-BE49-F238E27FC236}">
                <a16:creationId xmlns:a16="http://schemas.microsoft.com/office/drawing/2014/main" id="{CBA353A8-F4DE-9D44-8460-D95E41ED00E9}"/>
              </a:ext>
            </a:extLst>
          </p:cNvPr>
          <p:cNvGrpSpPr/>
          <p:nvPr/>
        </p:nvGrpSpPr>
        <p:grpSpPr>
          <a:xfrm>
            <a:off x="1129683" y="3836252"/>
            <a:ext cx="733697" cy="429675"/>
            <a:chOff x="1187664" y="3836244"/>
            <a:chExt cx="733697" cy="429675"/>
          </a:xfrm>
        </p:grpSpPr>
        <p:sp>
          <p:nvSpPr>
            <p:cNvPr id="415" name="Freihandform 414">
              <a:extLst>
                <a:ext uri="{FF2B5EF4-FFF2-40B4-BE49-F238E27FC236}">
                  <a16:creationId xmlns:a16="http://schemas.microsoft.com/office/drawing/2014/main" id="{A8D5436B-24DC-893F-3A6D-85EB5CECC230}"/>
                </a:ext>
              </a:extLst>
            </p:cNvPr>
            <p:cNvSpPr/>
            <p:nvPr/>
          </p:nvSpPr>
          <p:spPr>
            <a:xfrm>
              <a:off x="1187664" y="3836244"/>
              <a:ext cx="589850" cy="311107"/>
            </a:xfrm>
            <a:custGeom>
              <a:avLst/>
              <a:gdLst>
                <a:gd name="connsiteX0" fmla="*/ 589851 w 589850"/>
                <a:gd name="connsiteY0" fmla="*/ 310568 h 311107"/>
                <a:gd name="connsiteX1" fmla="*/ 487547 w 589850"/>
                <a:gd name="connsiteY1" fmla="*/ 118239 h 311107"/>
                <a:gd name="connsiteX2" fmla="*/ 296059 w 589850"/>
                <a:gd name="connsiteY2" fmla="*/ 28 h 311107"/>
                <a:gd name="connsiteX3" fmla="*/ 296059 w 589850"/>
                <a:gd name="connsiteY3" fmla="*/ 3 h 311107"/>
                <a:gd name="connsiteX4" fmla="*/ 294944 w 589850"/>
                <a:gd name="connsiteY4" fmla="*/ 16 h 311107"/>
                <a:gd name="connsiteX5" fmla="*/ 293804 w 589850"/>
                <a:gd name="connsiteY5" fmla="*/ 3 h 311107"/>
                <a:gd name="connsiteX6" fmla="*/ 293804 w 589850"/>
                <a:gd name="connsiteY6" fmla="*/ 28 h 311107"/>
                <a:gd name="connsiteX7" fmla="*/ 101226 w 589850"/>
                <a:gd name="connsiteY7" fmla="*/ 120410 h 311107"/>
                <a:gd name="connsiteX8" fmla="*/ 0 w 589850"/>
                <a:gd name="connsiteY8" fmla="*/ 311108 h 311107"/>
                <a:gd name="connsiteX9" fmla="*/ 296059 w 589850"/>
                <a:gd name="connsiteY9" fmla="*/ 311108 h 311107"/>
                <a:gd name="connsiteX10" fmla="*/ 296059 w 589850"/>
                <a:gd name="connsiteY10" fmla="*/ 310568 h 311107"/>
                <a:gd name="connsiteX11" fmla="*/ 589851 w 589850"/>
                <a:gd name="connsiteY11" fmla="*/ 310568 h 31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50" h="311107">
                  <a:moveTo>
                    <a:pt x="589851" y="310568"/>
                  </a:moveTo>
                  <a:lnTo>
                    <a:pt x="487547" y="118239"/>
                  </a:lnTo>
                  <a:cubicBezTo>
                    <a:pt x="450881" y="45899"/>
                    <a:pt x="376814" y="322"/>
                    <a:pt x="296059" y="28"/>
                  </a:cubicBezTo>
                  <a:lnTo>
                    <a:pt x="296059" y="3"/>
                  </a:lnTo>
                  <a:cubicBezTo>
                    <a:pt x="295679" y="-9"/>
                    <a:pt x="295324" y="16"/>
                    <a:pt x="294944" y="16"/>
                  </a:cubicBezTo>
                  <a:cubicBezTo>
                    <a:pt x="294564" y="16"/>
                    <a:pt x="294184" y="-9"/>
                    <a:pt x="293804" y="3"/>
                  </a:cubicBezTo>
                  <a:lnTo>
                    <a:pt x="293804" y="28"/>
                  </a:lnTo>
                  <a:cubicBezTo>
                    <a:pt x="212510" y="347"/>
                    <a:pt x="137892" y="46991"/>
                    <a:pt x="101226" y="120410"/>
                  </a:cubicBezTo>
                  <a:lnTo>
                    <a:pt x="0" y="311108"/>
                  </a:lnTo>
                  <a:lnTo>
                    <a:pt x="296059" y="311108"/>
                  </a:lnTo>
                  <a:lnTo>
                    <a:pt x="296059" y="310568"/>
                  </a:lnTo>
                  <a:lnTo>
                    <a:pt x="589851" y="310568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6" name="Freihandform 415">
              <a:extLst>
                <a:ext uri="{FF2B5EF4-FFF2-40B4-BE49-F238E27FC236}">
                  <a16:creationId xmlns:a16="http://schemas.microsoft.com/office/drawing/2014/main" id="{6D43BA60-628E-FD80-8BD4-C24067C22921}"/>
                </a:ext>
              </a:extLst>
            </p:cNvPr>
            <p:cNvSpPr/>
            <p:nvPr/>
          </p:nvSpPr>
          <p:spPr>
            <a:xfrm>
              <a:off x="1187664" y="3836244"/>
              <a:ext cx="589850" cy="311107"/>
            </a:xfrm>
            <a:custGeom>
              <a:avLst/>
              <a:gdLst>
                <a:gd name="connsiteX0" fmla="*/ 589851 w 589850"/>
                <a:gd name="connsiteY0" fmla="*/ 310568 h 311107"/>
                <a:gd name="connsiteX1" fmla="*/ 487547 w 589850"/>
                <a:gd name="connsiteY1" fmla="*/ 118239 h 311107"/>
                <a:gd name="connsiteX2" fmla="*/ 296059 w 589850"/>
                <a:gd name="connsiteY2" fmla="*/ 28 h 311107"/>
                <a:gd name="connsiteX3" fmla="*/ 296059 w 589850"/>
                <a:gd name="connsiteY3" fmla="*/ 3 h 311107"/>
                <a:gd name="connsiteX4" fmla="*/ 294944 w 589850"/>
                <a:gd name="connsiteY4" fmla="*/ 16 h 311107"/>
                <a:gd name="connsiteX5" fmla="*/ 293804 w 589850"/>
                <a:gd name="connsiteY5" fmla="*/ 3 h 311107"/>
                <a:gd name="connsiteX6" fmla="*/ 293804 w 589850"/>
                <a:gd name="connsiteY6" fmla="*/ 28 h 311107"/>
                <a:gd name="connsiteX7" fmla="*/ 101226 w 589850"/>
                <a:gd name="connsiteY7" fmla="*/ 120410 h 311107"/>
                <a:gd name="connsiteX8" fmla="*/ 0 w 589850"/>
                <a:gd name="connsiteY8" fmla="*/ 311108 h 311107"/>
                <a:gd name="connsiteX9" fmla="*/ 296059 w 589850"/>
                <a:gd name="connsiteY9" fmla="*/ 311108 h 311107"/>
                <a:gd name="connsiteX10" fmla="*/ 296059 w 589850"/>
                <a:gd name="connsiteY10" fmla="*/ 310568 h 311107"/>
                <a:gd name="connsiteX11" fmla="*/ 589851 w 589850"/>
                <a:gd name="connsiteY11" fmla="*/ 310568 h 31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50" h="311107">
                  <a:moveTo>
                    <a:pt x="589851" y="310568"/>
                  </a:moveTo>
                  <a:lnTo>
                    <a:pt x="487547" y="118239"/>
                  </a:lnTo>
                  <a:cubicBezTo>
                    <a:pt x="450881" y="45899"/>
                    <a:pt x="376814" y="322"/>
                    <a:pt x="296059" y="28"/>
                  </a:cubicBezTo>
                  <a:lnTo>
                    <a:pt x="296059" y="3"/>
                  </a:lnTo>
                  <a:cubicBezTo>
                    <a:pt x="295679" y="-9"/>
                    <a:pt x="295324" y="16"/>
                    <a:pt x="294944" y="16"/>
                  </a:cubicBezTo>
                  <a:cubicBezTo>
                    <a:pt x="294564" y="16"/>
                    <a:pt x="294184" y="-9"/>
                    <a:pt x="293804" y="3"/>
                  </a:cubicBezTo>
                  <a:lnTo>
                    <a:pt x="293804" y="28"/>
                  </a:lnTo>
                  <a:cubicBezTo>
                    <a:pt x="212510" y="347"/>
                    <a:pt x="137892" y="46991"/>
                    <a:pt x="101226" y="120410"/>
                  </a:cubicBezTo>
                  <a:lnTo>
                    <a:pt x="0" y="311108"/>
                  </a:lnTo>
                  <a:lnTo>
                    <a:pt x="296059" y="311108"/>
                  </a:lnTo>
                  <a:lnTo>
                    <a:pt x="296059" y="310568"/>
                  </a:lnTo>
                  <a:lnTo>
                    <a:pt x="589851" y="310568"/>
                  </a:lnTo>
                  <a:close/>
                </a:path>
              </a:pathLst>
            </a:custGeom>
            <a:noFill/>
            <a:ln w="8570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7" name="Freihandform 416">
              <a:extLst>
                <a:ext uri="{FF2B5EF4-FFF2-40B4-BE49-F238E27FC236}">
                  <a16:creationId xmlns:a16="http://schemas.microsoft.com/office/drawing/2014/main" id="{2EA32396-23C3-128B-6E12-F117D873638F}"/>
                </a:ext>
              </a:extLst>
            </p:cNvPr>
            <p:cNvSpPr/>
            <p:nvPr/>
          </p:nvSpPr>
          <p:spPr>
            <a:xfrm>
              <a:off x="1187664" y="3836244"/>
              <a:ext cx="589850" cy="311107"/>
            </a:xfrm>
            <a:custGeom>
              <a:avLst/>
              <a:gdLst>
                <a:gd name="connsiteX0" fmla="*/ 589851 w 589850"/>
                <a:gd name="connsiteY0" fmla="*/ 310568 h 311107"/>
                <a:gd name="connsiteX1" fmla="*/ 487547 w 589850"/>
                <a:gd name="connsiteY1" fmla="*/ 118239 h 311107"/>
                <a:gd name="connsiteX2" fmla="*/ 296059 w 589850"/>
                <a:gd name="connsiteY2" fmla="*/ 28 h 311107"/>
                <a:gd name="connsiteX3" fmla="*/ 296059 w 589850"/>
                <a:gd name="connsiteY3" fmla="*/ 3 h 311107"/>
                <a:gd name="connsiteX4" fmla="*/ 294944 w 589850"/>
                <a:gd name="connsiteY4" fmla="*/ 16 h 311107"/>
                <a:gd name="connsiteX5" fmla="*/ 293804 w 589850"/>
                <a:gd name="connsiteY5" fmla="*/ 3 h 311107"/>
                <a:gd name="connsiteX6" fmla="*/ 293804 w 589850"/>
                <a:gd name="connsiteY6" fmla="*/ 28 h 311107"/>
                <a:gd name="connsiteX7" fmla="*/ 101226 w 589850"/>
                <a:gd name="connsiteY7" fmla="*/ 120410 h 311107"/>
                <a:gd name="connsiteX8" fmla="*/ 0 w 589850"/>
                <a:gd name="connsiteY8" fmla="*/ 311108 h 311107"/>
                <a:gd name="connsiteX9" fmla="*/ 296059 w 589850"/>
                <a:gd name="connsiteY9" fmla="*/ 311108 h 311107"/>
                <a:gd name="connsiteX10" fmla="*/ 296059 w 589850"/>
                <a:gd name="connsiteY10" fmla="*/ 310568 h 311107"/>
                <a:gd name="connsiteX11" fmla="*/ 589851 w 589850"/>
                <a:gd name="connsiteY11" fmla="*/ 310568 h 31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50" h="311107">
                  <a:moveTo>
                    <a:pt x="589851" y="310568"/>
                  </a:moveTo>
                  <a:lnTo>
                    <a:pt x="487547" y="118239"/>
                  </a:lnTo>
                  <a:cubicBezTo>
                    <a:pt x="450881" y="45899"/>
                    <a:pt x="376814" y="322"/>
                    <a:pt x="296059" y="28"/>
                  </a:cubicBezTo>
                  <a:lnTo>
                    <a:pt x="296059" y="3"/>
                  </a:lnTo>
                  <a:cubicBezTo>
                    <a:pt x="295679" y="-9"/>
                    <a:pt x="295324" y="16"/>
                    <a:pt x="294944" y="16"/>
                  </a:cubicBezTo>
                  <a:cubicBezTo>
                    <a:pt x="294564" y="16"/>
                    <a:pt x="294184" y="-9"/>
                    <a:pt x="293804" y="3"/>
                  </a:cubicBezTo>
                  <a:lnTo>
                    <a:pt x="293804" y="28"/>
                  </a:lnTo>
                  <a:cubicBezTo>
                    <a:pt x="212510" y="347"/>
                    <a:pt x="137892" y="46991"/>
                    <a:pt x="101226" y="120410"/>
                  </a:cubicBezTo>
                  <a:lnTo>
                    <a:pt x="0" y="311108"/>
                  </a:lnTo>
                  <a:lnTo>
                    <a:pt x="296059" y="311108"/>
                  </a:lnTo>
                  <a:lnTo>
                    <a:pt x="296059" y="310568"/>
                  </a:lnTo>
                  <a:lnTo>
                    <a:pt x="589851" y="310568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8" name="Freihandform 417">
              <a:extLst>
                <a:ext uri="{FF2B5EF4-FFF2-40B4-BE49-F238E27FC236}">
                  <a16:creationId xmlns:a16="http://schemas.microsoft.com/office/drawing/2014/main" id="{26F723F2-BFB1-E0F9-649B-31FF2188CB32}"/>
                </a:ext>
              </a:extLst>
            </p:cNvPr>
            <p:cNvSpPr/>
            <p:nvPr/>
          </p:nvSpPr>
          <p:spPr>
            <a:xfrm>
              <a:off x="1187664" y="3836244"/>
              <a:ext cx="589850" cy="311107"/>
            </a:xfrm>
            <a:custGeom>
              <a:avLst/>
              <a:gdLst>
                <a:gd name="connsiteX0" fmla="*/ 589851 w 589850"/>
                <a:gd name="connsiteY0" fmla="*/ 310568 h 311107"/>
                <a:gd name="connsiteX1" fmla="*/ 487547 w 589850"/>
                <a:gd name="connsiteY1" fmla="*/ 118239 h 311107"/>
                <a:gd name="connsiteX2" fmla="*/ 296059 w 589850"/>
                <a:gd name="connsiteY2" fmla="*/ 28 h 311107"/>
                <a:gd name="connsiteX3" fmla="*/ 296059 w 589850"/>
                <a:gd name="connsiteY3" fmla="*/ 3 h 311107"/>
                <a:gd name="connsiteX4" fmla="*/ 294944 w 589850"/>
                <a:gd name="connsiteY4" fmla="*/ 16 h 311107"/>
                <a:gd name="connsiteX5" fmla="*/ 293804 w 589850"/>
                <a:gd name="connsiteY5" fmla="*/ 3 h 311107"/>
                <a:gd name="connsiteX6" fmla="*/ 293804 w 589850"/>
                <a:gd name="connsiteY6" fmla="*/ 28 h 311107"/>
                <a:gd name="connsiteX7" fmla="*/ 101226 w 589850"/>
                <a:gd name="connsiteY7" fmla="*/ 120410 h 311107"/>
                <a:gd name="connsiteX8" fmla="*/ 0 w 589850"/>
                <a:gd name="connsiteY8" fmla="*/ 311108 h 311107"/>
                <a:gd name="connsiteX9" fmla="*/ 296059 w 589850"/>
                <a:gd name="connsiteY9" fmla="*/ 311108 h 311107"/>
                <a:gd name="connsiteX10" fmla="*/ 296059 w 589850"/>
                <a:gd name="connsiteY10" fmla="*/ 310568 h 311107"/>
                <a:gd name="connsiteX11" fmla="*/ 589851 w 589850"/>
                <a:gd name="connsiteY11" fmla="*/ 310568 h 31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50" h="311107">
                  <a:moveTo>
                    <a:pt x="589851" y="310568"/>
                  </a:moveTo>
                  <a:lnTo>
                    <a:pt x="487547" y="118239"/>
                  </a:lnTo>
                  <a:cubicBezTo>
                    <a:pt x="450881" y="45899"/>
                    <a:pt x="376814" y="322"/>
                    <a:pt x="296059" y="28"/>
                  </a:cubicBezTo>
                  <a:lnTo>
                    <a:pt x="296059" y="3"/>
                  </a:lnTo>
                  <a:cubicBezTo>
                    <a:pt x="295679" y="-9"/>
                    <a:pt x="295324" y="16"/>
                    <a:pt x="294944" y="16"/>
                  </a:cubicBezTo>
                  <a:cubicBezTo>
                    <a:pt x="294564" y="16"/>
                    <a:pt x="294184" y="-9"/>
                    <a:pt x="293804" y="3"/>
                  </a:cubicBezTo>
                  <a:lnTo>
                    <a:pt x="293804" y="28"/>
                  </a:lnTo>
                  <a:cubicBezTo>
                    <a:pt x="212510" y="347"/>
                    <a:pt x="137892" y="46991"/>
                    <a:pt x="101226" y="120410"/>
                  </a:cubicBezTo>
                  <a:lnTo>
                    <a:pt x="0" y="311108"/>
                  </a:lnTo>
                  <a:lnTo>
                    <a:pt x="296059" y="311108"/>
                  </a:lnTo>
                  <a:lnTo>
                    <a:pt x="296059" y="310568"/>
                  </a:lnTo>
                  <a:lnTo>
                    <a:pt x="589851" y="310568"/>
                  </a:lnTo>
                  <a:close/>
                </a:path>
              </a:pathLst>
            </a:custGeom>
            <a:noFill/>
            <a:ln w="8570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9" name="Freihandform 418">
              <a:extLst>
                <a:ext uri="{FF2B5EF4-FFF2-40B4-BE49-F238E27FC236}">
                  <a16:creationId xmlns:a16="http://schemas.microsoft.com/office/drawing/2014/main" id="{C6AF9BA9-B6D1-9C5D-EF51-A8A767F7738C}"/>
                </a:ext>
              </a:extLst>
            </p:cNvPr>
            <p:cNvSpPr/>
            <p:nvPr/>
          </p:nvSpPr>
          <p:spPr>
            <a:xfrm>
              <a:off x="1841120" y="4090050"/>
              <a:ext cx="80241" cy="79011"/>
            </a:xfrm>
            <a:custGeom>
              <a:avLst/>
              <a:gdLst>
                <a:gd name="connsiteX0" fmla="*/ 0 w 80241"/>
                <a:gd name="connsiteY0" fmla="*/ 39506 h 79011"/>
                <a:gd name="connsiteX1" fmla="*/ 40121 w 80241"/>
                <a:gd name="connsiteY1" fmla="*/ 79012 h 79011"/>
                <a:gd name="connsiteX2" fmla="*/ 80241 w 80241"/>
                <a:gd name="connsiteY2" fmla="*/ 39506 h 79011"/>
                <a:gd name="connsiteX3" fmla="*/ 40121 w 80241"/>
                <a:gd name="connsiteY3" fmla="*/ 0 h 79011"/>
                <a:gd name="connsiteX4" fmla="*/ 0 w 80241"/>
                <a:gd name="connsiteY4" fmla="*/ 39506 h 7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1" h="79011">
                  <a:moveTo>
                    <a:pt x="0" y="39506"/>
                  </a:moveTo>
                  <a:cubicBezTo>
                    <a:pt x="0" y="61326"/>
                    <a:pt x="17959" y="79012"/>
                    <a:pt x="40121" y="79012"/>
                  </a:cubicBezTo>
                  <a:cubicBezTo>
                    <a:pt x="62282" y="79012"/>
                    <a:pt x="80241" y="61326"/>
                    <a:pt x="80241" y="39506"/>
                  </a:cubicBezTo>
                  <a:cubicBezTo>
                    <a:pt x="80241" y="17686"/>
                    <a:pt x="62282" y="0"/>
                    <a:pt x="40121" y="0"/>
                  </a:cubicBezTo>
                  <a:cubicBezTo>
                    <a:pt x="17959" y="0"/>
                    <a:pt x="0" y="17686"/>
                    <a:pt x="0" y="39506"/>
                  </a:cubicBezTo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0" name="Freihandform 419">
              <a:extLst>
                <a:ext uri="{FF2B5EF4-FFF2-40B4-BE49-F238E27FC236}">
                  <a16:creationId xmlns:a16="http://schemas.microsoft.com/office/drawing/2014/main" id="{143C07D3-9ED4-5247-1ECB-E1711EF2DF36}"/>
                </a:ext>
              </a:extLst>
            </p:cNvPr>
            <p:cNvSpPr/>
            <p:nvPr/>
          </p:nvSpPr>
          <p:spPr>
            <a:xfrm>
              <a:off x="1841120" y="4090050"/>
              <a:ext cx="80240" cy="79011"/>
            </a:xfrm>
            <a:custGeom>
              <a:avLst/>
              <a:gdLst>
                <a:gd name="connsiteX0" fmla="*/ 80241 w 80240"/>
                <a:gd name="connsiteY0" fmla="*/ 39506 h 79011"/>
                <a:gd name="connsiteX1" fmla="*/ 40120 w 80240"/>
                <a:gd name="connsiteY1" fmla="*/ 79012 h 79011"/>
                <a:gd name="connsiteX2" fmla="*/ 0 w 80240"/>
                <a:gd name="connsiteY2" fmla="*/ 39506 h 79011"/>
                <a:gd name="connsiteX3" fmla="*/ 40120 w 80240"/>
                <a:gd name="connsiteY3" fmla="*/ 0 h 79011"/>
                <a:gd name="connsiteX4" fmla="*/ 80241 w 80240"/>
                <a:gd name="connsiteY4" fmla="*/ 39506 h 7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40" h="79011">
                  <a:moveTo>
                    <a:pt x="80241" y="39506"/>
                  </a:moveTo>
                  <a:cubicBezTo>
                    <a:pt x="80241" y="61324"/>
                    <a:pt x="62278" y="79012"/>
                    <a:pt x="40120" y="79012"/>
                  </a:cubicBezTo>
                  <a:cubicBezTo>
                    <a:pt x="17963" y="79012"/>
                    <a:pt x="0" y="61324"/>
                    <a:pt x="0" y="39506"/>
                  </a:cubicBezTo>
                  <a:cubicBezTo>
                    <a:pt x="0" y="17687"/>
                    <a:pt x="17963" y="0"/>
                    <a:pt x="40120" y="0"/>
                  </a:cubicBezTo>
                  <a:cubicBezTo>
                    <a:pt x="62278" y="0"/>
                    <a:pt x="80241" y="17687"/>
                    <a:pt x="80241" y="39506"/>
                  </a:cubicBezTo>
                  <a:close/>
                </a:path>
              </a:pathLst>
            </a:custGeom>
            <a:noFill/>
            <a:ln w="8570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1" name="Freihandform 420">
              <a:extLst>
                <a:ext uri="{FF2B5EF4-FFF2-40B4-BE49-F238E27FC236}">
                  <a16:creationId xmlns:a16="http://schemas.microsoft.com/office/drawing/2014/main" id="{BEC5795B-A4FA-A96C-0160-EC6247C577B6}"/>
                </a:ext>
              </a:extLst>
            </p:cNvPr>
            <p:cNvSpPr/>
            <p:nvPr/>
          </p:nvSpPr>
          <p:spPr>
            <a:xfrm>
              <a:off x="1686824" y="4071088"/>
              <a:ext cx="109654" cy="93656"/>
            </a:xfrm>
            <a:custGeom>
              <a:avLst/>
              <a:gdLst>
                <a:gd name="connsiteX0" fmla="*/ 0 w 109654"/>
                <a:gd name="connsiteY0" fmla="*/ 46828 h 93656"/>
                <a:gd name="connsiteX1" fmla="*/ 54821 w 109654"/>
                <a:gd name="connsiteY1" fmla="*/ 93656 h 93656"/>
                <a:gd name="connsiteX2" fmla="*/ 109654 w 109654"/>
                <a:gd name="connsiteY2" fmla="*/ 46828 h 93656"/>
                <a:gd name="connsiteX3" fmla="*/ 54821 w 109654"/>
                <a:gd name="connsiteY3" fmla="*/ 0 h 93656"/>
                <a:gd name="connsiteX4" fmla="*/ 0 w 109654"/>
                <a:gd name="connsiteY4" fmla="*/ 46828 h 9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54" h="93656">
                  <a:moveTo>
                    <a:pt x="0" y="46828"/>
                  </a:moveTo>
                  <a:cubicBezTo>
                    <a:pt x="0" y="72683"/>
                    <a:pt x="24550" y="93656"/>
                    <a:pt x="54821" y="93656"/>
                  </a:cubicBezTo>
                  <a:cubicBezTo>
                    <a:pt x="85104" y="93656"/>
                    <a:pt x="109654" y="72683"/>
                    <a:pt x="109654" y="46828"/>
                  </a:cubicBezTo>
                  <a:cubicBezTo>
                    <a:pt x="109654" y="20973"/>
                    <a:pt x="85104" y="0"/>
                    <a:pt x="54821" y="0"/>
                  </a:cubicBezTo>
                  <a:cubicBezTo>
                    <a:pt x="24550" y="0"/>
                    <a:pt x="0" y="20973"/>
                    <a:pt x="0" y="46828"/>
                  </a:cubicBezTo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2" name="Freihandform 421">
              <a:extLst>
                <a:ext uri="{FF2B5EF4-FFF2-40B4-BE49-F238E27FC236}">
                  <a16:creationId xmlns:a16="http://schemas.microsoft.com/office/drawing/2014/main" id="{2D6D9217-11B9-F698-3A43-A6B08A671301}"/>
                </a:ext>
              </a:extLst>
            </p:cNvPr>
            <p:cNvSpPr/>
            <p:nvPr/>
          </p:nvSpPr>
          <p:spPr>
            <a:xfrm>
              <a:off x="1686824" y="4071088"/>
              <a:ext cx="109654" cy="93656"/>
            </a:xfrm>
            <a:custGeom>
              <a:avLst/>
              <a:gdLst>
                <a:gd name="connsiteX0" fmla="*/ 0 w 109654"/>
                <a:gd name="connsiteY0" fmla="*/ 46828 h 93656"/>
                <a:gd name="connsiteX1" fmla="*/ 54821 w 109654"/>
                <a:gd name="connsiteY1" fmla="*/ 93656 h 93656"/>
                <a:gd name="connsiteX2" fmla="*/ 109654 w 109654"/>
                <a:gd name="connsiteY2" fmla="*/ 46828 h 93656"/>
                <a:gd name="connsiteX3" fmla="*/ 54821 w 109654"/>
                <a:gd name="connsiteY3" fmla="*/ 0 h 93656"/>
                <a:gd name="connsiteX4" fmla="*/ 0 w 109654"/>
                <a:gd name="connsiteY4" fmla="*/ 46828 h 9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54" h="93656">
                  <a:moveTo>
                    <a:pt x="0" y="46828"/>
                  </a:moveTo>
                  <a:cubicBezTo>
                    <a:pt x="0" y="72683"/>
                    <a:pt x="24550" y="93656"/>
                    <a:pt x="54821" y="93656"/>
                  </a:cubicBezTo>
                  <a:cubicBezTo>
                    <a:pt x="85104" y="93656"/>
                    <a:pt x="109654" y="72683"/>
                    <a:pt x="109654" y="46828"/>
                  </a:cubicBezTo>
                  <a:cubicBezTo>
                    <a:pt x="109654" y="20973"/>
                    <a:pt x="85104" y="0"/>
                    <a:pt x="54821" y="0"/>
                  </a:cubicBezTo>
                  <a:cubicBezTo>
                    <a:pt x="24550" y="0"/>
                    <a:pt x="0" y="20973"/>
                    <a:pt x="0" y="46828"/>
                  </a:cubicBezTo>
                  <a:close/>
                </a:path>
              </a:pathLst>
            </a:custGeom>
            <a:noFill/>
            <a:ln w="8570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3" name="Freihandform 422">
              <a:extLst>
                <a:ext uri="{FF2B5EF4-FFF2-40B4-BE49-F238E27FC236}">
                  <a16:creationId xmlns:a16="http://schemas.microsoft.com/office/drawing/2014/main" id="{60069BE5-102B-F5EE-0FE1-8E4326543039}"/>
                </a:ext>
              </a:extLst>
            </p:cNvPr>
            <p:cNvSpPr/>
            <p:nvPr/>
          </p:nvSpPr>
          <p:spPr>
            <a:xfrm>
              <a:off x="1552117" y="4115107"/>
              <a:ext cx="121035" cy="103615"/>
            </a:xfrm>
            <a:custGeom>
              <a:avLst/>
              <a:gdLst>
                <a:gd name="connsiteX0" fmla="*/ 0 w 121035"/>
                <a:gd name="connsiteY0" fmla="*/ 51808 h 103615"/>
                <a:gd name="connsiteX1" fmla="*/ 60518 w 121035"/>
                <a:gd name="connsiteY1" fmla="*/ 103616 h 103615"/>
                <a:gd name="connsiteX2" fmla="*/ 121035 w 121035"/>
                <a:gd name="connsiteY2" fmla="*/ 51808 h 103615"/>
                <a:gd name="connsiteX3" fmla="*/ 60518 w 121035"/>
                <a:gd name="connsiteY3" fmla="*/ 0 h 103615"/>
                <a:gd name="connsiteX4" fmla="*/ 0 w 121035"/>
                <a:gd name="connsiteY4" fmla="*/ 51808 h 10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35" h="103615">
                  <a:moveTo>
                    <a:pt x="0" y="51808"/>
                  </a:moveTo>
                  <a:cubicBezTo>
                    <a:pt x="0" y="80422"/>
                    <a:pt x="27098" y="103616"/>
                    <a:pt x="60518" y="103616"/>
                  </a:cubicBezTo>
                  <a:cubicBezTo>
                    <a:pt x="93937" y="103616"/>
                    <a:pt x="121035" y="80422"/>
                    <a:pt x="121035" y="51808"/>
                  </a:cubicBezTo>
                  <a:cubicBezTo>
                    <a:pt x="121035" y="23193"/>
                    <a:pt x="93937" y="0"/>
                    <a:pt x="60518" y="0"/>
                  </a:cubicBezTo>
                  <a:cubicBezTo>
                    <a:pt x="27098" y="0"/>
                    <a:pt x="0" y="23193"/>
                    <a:pt x="0" y="51808"/>
                  </a:cubicBezTo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4" name="Freihandform 423">
              <a:extLst>
                <a:ext uri="{FF2B5EF4-FFF2-40B4-BE49-F238E27FC236}">
                  <a16:creationId xmlns:a16="http://schemas.microsoft.com/office/drawing/2014/main" id="{1E28F5BA-7FF9-9A35-BD46-35D0A323D1A5}"/>
                </a:ext>
              </a:extLst>
            </p:cNvPr>
            <p:cNvSpPr/>
            <p:nvPr/>
          </p:nvSpPr>
          <p:spPr>
            <a:xfrm>
              <a:off x="1552117" y="4115107"/>
              <a:ext cx="121035" cy="103615"/>
            </a:xfrm>
            <a:custGeom>
              <a:avLst/>
              <a:gdLst>
                <a:gd name="connsiteX0" fmla="*/ 121035 w 121035"/>
                <a:gd name="connsiteY0" fmla="*/ 51808 h 103615"/>
                <a:gd name="connsiteX1" fmla="*/ 60518 w 121035"/>
                <a:gd name="connsiteY1" fmla="*/ 103616 h 103615"/>
                <a:gd name="connsiteX2" fmla="*/ 0 w 121035"/>
                <a:gd name="connsiteY2" fmla="*/ 51808 h 103615"/>
                <a:gd name="connsiteX3" fmla="*/ 60518 w 121035"/>
                <a:gd name="connsiteY3" fmla="*/ 0 h 103615"/>
                <a:gd name="connsiteX4" fmla="*/ 121035 w 121035"/>
                <a:gd name="connsiteY4" fmla="*/ 51808 h 10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35" h="103615">
                  <a:moveTo>
                    <a:pt x="121035" y="51808"/>
                  </a:moveTo>
                  <a:cubicBezTo>
                    <a:pt x="121035" y="80421"/>
                    <a:pt x="93941" y="103616"/>
                    <a:pt x="60518" y="103616"/>
                  </a:cubicBezTo>
                  <a:cubicBezTo>
                    <a:pt x="27095" y="103616"/>
                    <a:pt x="0" y="80421"/>
                    <a:pt x="0" y="51808"/>
                  </a:cubicBezTo>
                  <a:cubicBezTo>
                    <a:pt x="0" y="23195"/>
                    <a:pt x="27095" y="0"/>
                    <a:pt x="60518" y="0"/>
                  </a:cubicBezTo>
                  <a:cubicBezTo>
                    <a:pt x="93941" y="0"/>
                    <a:pt x="121035" y="23195"/>
                    <a:pt x="121035" y="51808"/>
                  </a:cubicBezTo>
                  <a:close/>
                </a:path>
              </a:pathLst>
            </a:custGeom>
            <a:noFill/>
            <a:ln w="8570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5" name="Freihandform 424">
              <a:extLst>
                <a:ext uri="{FF2B5EF4-FFF2-40B4-BE49-F238E27FC236}">
                  <a16:creationId xmlns:a16="http://schemas.microsoft.com/office/drawing/2014/main" id="{960A1F85-6837-0313-9FE8-394DA06F5EFF}"/>
                </a:ext>
              </a:extLst>
            </p:cNvPr>
            <p:cNvSpPr/>
            <p:nvPr/>
          </p:nvSpPr>
          <p:spPr>
            <a:xfrm>
              <a:off x="1644205" y="4135247"/>
              <a:ext cx="150216" cy="130672"/>
            </a:xfrm>
            <a:custGeom>
              <a:avLst/>
              <a:gdLst>
                <a:gd name="connsiteX0" fmla="*/ 0 w 150216"/>
                <a:gd name="connsiteY0" fmla="*/ 65336 h 130672"/>
                <a:gd name="connsiteX1" fmla="*/ 75108 w 150216"/>
                <a:gd name="connsiteY1" fmla="*/ 130672 h 130672"/>
                <a:gd name="connsiteX2" fmla="*/ 150216 w 150216"/>
                <a:gd name="connsiteY2" fmla="*/ 65336 h 130672"/>
                <a:gd name="connsiteX3" fmla="*/ 75108 w 150216"/>
                <a:gd name="connsiteY3" fmla="*/ 0 h 130672"/>
                <a:gd name="connsiteX4" fmla="*/ 0 w 150216"/>
                <a:gd name="connsiteY4" fmla="*/ 65336 h 13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16" h="130672">
                  <a:moveTo>
                    <a:pt x="0" y="65336"/>
                  </a:moveTo>
                  <a:cubicBezTo>
                    <a:pt x="0" y="101420"/>
                    <a:pt x="33628" y="130672"/>
                    <a:pt x="75108" y="130672"/>
                  </a:cubicBezTo>
                  <a:cubicBezTo>
                    <a:pt x="116588" y="130672"/>
                    <a:pt x="150216" y="101420"/>
                    <a:pt x="150216" y="65336"/>
                  </a:cubicBezTo>
                  <a:cubicBezTo>
                    <a:pt x="150216" y="29252"/>
                    <a:pt x="116588" y="0"/>
                    <a:pt x="75108" y="0"/>
                  </a:cubicBezTo>
                  <a:cubicBezTo>
                    <a:pt x="33628" y="0"/>
                    <a:pt x="0" y="29252"/>
                    <a:pt x="0" y="65336"/>
                  </a:cubicBezTo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6" name="Freihandform 425">
              <a:extLst>
                <a:ext uri="{FF2B5EF4-FFF2-40B4-BE49-F238E27FC236}">
                  <a16:creationId xmlns:a16="http://schemas.microsoft.com/office/drawing/2014/main" id="{C6C74E5A-DCFC-20ED-584A-10E256B83F2C}"/>
                </a:ext>
              </a:extLst>
            </p:cNvPr>
            <p:cNvSpPr/>
            <p:nvPr/>
          </p:nvSpPr>
          <p:spPr>
            <a:xfrm>
              <a:off x="1644205" y="4135247"/>
              <a:ext cx="150215" cy="130672"/>
            </a:xfrm>
            <a:custGeom>
              <a:avLst/>
              <a:gdLst>
                <a:gd name="connsiteX0" fmla="*/ 150216 w 150215"/>
                <a:gd name="connsiteY0" fmla="*/ 65336 h 130672"/>
                <a:gd name="connsiteX1" fmla="*/ 75108 w 150215"/>
                <a:gd name="connsiteY1" fmla="*/ 130672 h 130672"/>
                <a:gd name="connsiteX2" fmla="*/ 0 w 150215"/>
                <a:gd name="connsiteY2" fmla="*/ 65336 h 130672"/>
                <a:gd name="connsiteX3" fmla="*/ 75108 w 150215"/>
                <a:gd name="connsiteY3" fmla="*/ 0 h 130672"/>
                <a:gd name="connsiteX4" fmla="*/ 150216 w 150215"/>
                <a:gd name="connsiteY4" fmla="*/ 65336 h 13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15" h="130672">
                  <a:moveTo>
                    <a:pt x="150216" y="65336"/>
                  </a:moveTo>
                  <a:cubicBezTo>
                    <a:pt x="150216" y="101420"/>
                    <a:pt x="116589" y="130672"/>
                    <a:pt x="75108" y="130672"/>
                  </a:cubicBezTo>
                  <a:cubicBezTo>
                    <a:pt x="33627" y="130672"/>
                    <a:pt x="0" y="101420"/>
                    <a:pt x="0" y="65336"/>
                  </a:cubicBezTo>
                  <a:cubicBezTo>
                    <a:pt x="0" y="29252"/>
                    <a:pt x="33627" y="0"/>
                    <a:pt x="75108" y="0"/>
                  </a:cubicBezTo>
                  <a:cubicBezTo>
                    <a:pt x="116589" y="0"/>
                    <a:pt x="150216" y="29252"/>
                    <a:pt x="150216" y="65336"/>
                  </a:cubicBezTo>
                  <a:close/>
                </a:path>
              </a:pathLst>
            </a:custGeom>
            <a:noFill/>
            <a:ln w="8570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F22A6994-052F-4C27-1EC0-C38270498C58}"/>
              </a:ext>
            </a:extLst>
          </p:cNvPr>
          <p:cNvGrpSpPr/>
          <p:nvPr/>
        </p:nvGrpSpPr>
        <p:grpSpPr>
          <a:xfrm>
            <a:off x="2680256" y="5007223"/>
            <a:ext cx="803671" cy="433669"/>
            <a:chOff x="2471250" y="5007223"/>
            <a:chExt cx="803671" cy="433669"/>
          </a:xfrm>
        </p:grpSpPr>
        <p:sp>
          <p:nvSpPr>
            <p:cNvPr id="427" name="Freihandform 426">
              <a:extLst>
                <a:ext uri="{FF2B5EF4-FFF2-40B4-BE49-F238E27FC236}">
                  <a16:creationId xmlns:a16="http://schemas.microsoft.com/office/drawing/2014/main" id="{6FF9569C-F1C1-EBE7-96F6-91E38E4C16A7}"/>
                </a:ext>
              </a:extLst>
            </p:cNvPr>
            <p:cNvSpPr/>
            <p:nvPr/>
          </p:nvSpPr>
          <p:spPr>
            <a:xfrm>
              <a:off x="2959042" y="5367228"/>
              <a:ext cx="18265" cy="73664"/>
            </a:xfrm>
            <a:custGeom>
              <a:avLst/>
              <a:gdLst>
                <a:gd name="connsiteX0" fmla="*/ 18266 w 18265"/>
                <a:gd name="connsiteY0" fmla="*/ 17465 h 73664"/>
                <a:gd name="connsiteX1" fmla="*/ 18266 w 18265"/>
                <a:gd name="connsiteY1" fmla="*/ 73664 h 73664"/>
                <a:gd name="connsiteX2" fmla="*/ 0 w 18265"/>
                <a:gd name="connsiteY2" fmla="*/ 73664 h 73664"/>
                <a:gd name="connsiteX3" fmla="*/ 0 w 18265"/>
                <a:gd name="connsiteY3" fmla="*/ 0 h 7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5" h="73664">
                  <a:moveTo>
                    <a:pt x="18266" y="17465"/>
                  </a:moveTo>
                  <a:lnTo>
                    <a:pt x="18266" y="73664"/>
                  </a:lnTo>
                  <a:lnTo>
                    <a:pt x="0" y="73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8" name="Freihandform 427">
              <a:extLst>
                <a:ext uri="{FF2B5EF4-FFF2-40B4-BE49-F238E27FC236}">
                  <a16:creationId xmlns:a16="http://schemas.microsoft.com/office/drawing/2014/main" id="{E02F78FD-FC64-B248-E880-2F81E8A54346}"/>
                </a:ext>
              </a:extLst>
            </p:cNvPr>
            <p:cNvSpPr/>
            <p:nvPr/>
          </p:nvSpPr>
          <p:spPr>
            <a:xfrm>
              <a:off x="2959042" y="5367228"/>
              <a:ext cx="18265" cy="73664"/>
            </a:xfrm>
            <a:custGeom>
              <a:avLst/>
              <a:gdLst>
                <a:gd name="connsiteX0" fmla="*/ 18266 w 18265"/>
                <a:gd name="connsiteY0" fmla="*/ 17465 h 73664"/>
                <a:gd name="connsiteX1" fmla="*/ 18266 w 18265"/>
                <a:gd name="connsiteY1" fmla="*/ 73664 h 73664"/>
                <a:gd name="connsiteX2" fmla="*/ 0 w 18265"/>
                <a:gd name="connsiteY2" fmla="*/ 73664 h 73664"/>
                <a:gd name="connsiteX3" fmla="*/ 0 w 18265"/>
                <a:gd name="connsiteY3" fmla="*/ 0 h 7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5" h="73664">
                  <a:moveTo>
                    <a:pt x="18266" y="17465"/>
                  </a:moveTo>
                  <a:lnTo>
                    <a:pt x="18266" y="73664"/>
                  </a:lnTo>
                  <a:lnTo>
                    <a:pt x="0" y="736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9" name="Freihandform 428">
              <a:extLst>
                <a:ext uri="{FF2B5EF4-FFF2-40B4-BE49-F238E27FC236}">
                  <a16:creationId xmlns:a16="http://schemas.microsoft.com/office/drawing/2014/main" id="{D82F5637-AA6D-CF82-3FDA-1550FF61D26A}"/>
                </a:ext>
              </a:extLst>
            </p:cNvPr>
            <p:cNvSpPr/>
            <p:nvPr/>
          </p:nvSpPr>
          <p:spPr>
            <a:xfrm>
              <a:off x="3083568" y="5416448"/>
              <a:ext cx="22320" cy="24444"/>
            </a:xfrm>
            <a:custGeom>
              <a:avLst/>
              <a:gdLst>
                <a:gd name="connsiteX0" fmla="*/ 0 w 22320"/>
                <a:gd name="connsiteY0" fmla="*/ 0 h 24444"/>
                <a:gd name="connsiteX1" fmla="*/ 22320 w 22320"/>
                <a:gd name="connsiteY1" fmla="*/ 0 h 24444"/>
                <a:gd name="connsiteX2" fmla="*/ 22320 w 22320"/>
                <a:gd name="connsiteY2" fmla="*/ 24444 h 24444"/>
                <a:gd name="connsiteX3" fmla="*/ 0 w 22320"/>
                <a:gd name="connsiteY3" fmla="*/ 24444 h 2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0" h="24444">
                  <a:moveTo>
                    <a:pt x="0" y="0"/>
                  </a:moveTo>
                  <a:lnTo>
                    <a:pt x="22320" y="0"/>
                  </a:lnTo>
                  <a:lnTo>
                    <a:pt x="22320" y="24444"/>
                  </a:lnTo>
                  <a:lnTo>
                    <a:pt x="0" y="24444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0" name="Freihandform 429">
              <a:extLst>
                <a:ext uri="{FF2B5EF4-FFF2-40B4-BE49-F238E27FC236}">
                  <a16:creationId xmlns:a16="http://schemas.microsoft.com/office/drawing/2014/main" id="{BCB43444-AC12-DF00-5316-024D913A16D9}"/>
                </a:ext>
              </a:extLst>
            </p:cNvPr>
            <p:cNvSpPr/>
            <p:nvPr/>
          </p:nvSpPr>
          <p:spPr>
            <a:xfrm>
              <a:off x="3083568" y="5416448"/>
              <a:ext cx="22320" cy="24444"/>
            </a:xfrm>
            <a:custGeom>
              <a:avLst/>
              <a:gdLst>
                <a:gd name="connsiteX0" fmla="*/ 0 w 22320"/>
                <a:gd name="connsiteY0" fmla="*/ 0 h 24444"/>
                <a:gd name="connsiteX1" fmla="*/ 22320 w 22320"/>
                <a:gd name="connsiteY1" fmla="*/ 0 h 24444"/>
                <a:gd name="connsiteX2" fmla="*/ 22320 w 22320"/>
                <a:gd name="connsiteY2" fmla="*/ 24444 h 24444"/>
                <a:gd name="connsiteX3" fmla="*/ 0 w 22320"/>
                <a:gd name="connsiteY3" fmla="*/ 24444 h 2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0" h="24444">
                  <a:moveTo>
                    <a:pt x="0" y="0"/>
                  </a:moveTo>
                  <a:lnTo>
                    <a:pt x="22320" y="0"/>
                  </a:lnTo>
                  <a:lnTo>
                    <a:pt x="22320" y="24444"/>
                  </a:lnTo>
                  <a:lnTo>
                    <a:pt x="0" y="24444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1" name="Freihandform 430">
              <a:extLst>
                <a:ext uri="{FF2B5EF4-FFF2-40B4-BE49-F238E27FC236}">
                  <a16:creationId xmlns:a16="http://schemas.microsoft.com/office/drawing/2014/main" id="{3996F701-4FBC-1F78-7C3E-C4BC0308D3CB}"/>
                </a:ext>
              </a:extLst>
            </p:cNvPr>
            <p:cNvSpPr/>
            <p:nvPr/>
          </p:nvSpPr>
          <p:spPr>
            <a:xfrm>
              <a:off x="3209724" y="5367228"/>
              <a:ext cx="18265" cy="73664"/>
            </a:xfrm>
            <a:custGeom>
              <a:avLst/>
              <a:gdLst>
                <a:gd name="connsiteX0" fmla="*/ 0 w 18265"/>
                <a:gd name="connsiteY0" fmla="*/ 17465 h 73664"/>
                <a:gd name="connsiteX1" fmla="*/ 0 w 18265"/>
                <a:gd name="connsiteY1" fmla="*/ 73664 h 73664"/>
                <a:gd name="connsiteX2" fmla="*/ 18266 w 18265"/>
                <a:gd name="connsiteY2" fmla="*/ 73664 h 73664"/>
                <a:gd name="connsiteX3" fmla="*/ 18266 w 18265"/>
                <a:gd name="connsiteY3" fmla="*/ 0 h 7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5" h="73664">
                  <a:moveTo>
                    <a:pt x="0" y="17465"/>
                  </a:moveTo>
                  <a:lnTo>
                    <a:pt x="0" y="73664"/>
                  </a:lnTo>
                  <a:lnTo>
                    <a:pt x="18266" y="73664"/>
                  </a:lnTo>
                  <a:lnTo>
                    <a:pt x="18266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2" name="Freihandform 431">
              <a:extLst>
                <a:ext uri="{FF2B5EF4-FFF2-40B4-BE49-F238E27FC236}">
                  <a16:creationId xmlns:a16="http://schemas.microsoft.com/office/drawing/2014/main" id="{19D34493-6B46-4252-69E4-CD32D295D8F4}"/>
                </a:ext>
              </a:extLst>
            </p:cNvPr>
            <p:cNvSpPr/>
            <p:nvPr/>
          </p:nvSpPr>
          <p:spPr>
            <a:xfrm>
              <a:off x="3209724" y="5367228"/>
              <a:ext cx="18265" cy="73664"/>
            </a:xfrm>
            <a:custGeom>
              <a:avLst/>
              <a:gdLst>
                <a:gd name="connsiteX0" fmla="*/ 0 w 18265"/>
                <a:gd name="connsiteY0" fmla="*/ 17465 h 73664"/>
                <a:gd name="connsiteX1" fmla="*/ 0 w 18265"/>
                <a:gd name="connsiteY1" fmla="*/ 73664 h 73664"/>
                <a:gd name="connsiteX2" fmla="*/ 18266 w 18265"/>
                <a:gd name="connsiteY2" fmla="*/ 73664 h 73664"/>
                <a:gd name="connsiteX3" fmla="*/ 18266 w 18265"/>
                <a:gd name="connsiteY3" fmla="*/ 0 h 7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5" h="73664">
                  <a:moveTo>
                    <a:pt x="0" y="17465"/>
                  </a:moveTo>
                  <a:lnTo>
                    <a:pt x="0" y="73664"/>
                  </a:lnTo>
                  <a:lnTo>
                    <a:pt x="18266" y="73664"/>
                  </a:lnTo>
                  <a:lnTo>
                    <a:pt x="18266" y="0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33" name="Grafik 269">
              <a:extLst>
                <a:ext uri="{FF2B5EF4-FFF2-40B4-BE49-F238E27FC236}">
                  <a16:creationId xmlns:a16="http://schemas.microsoft.com/office/drawing/2014/main" id="{A033E2DE-601D-686C-0331-E1C0541B82A7}"/>
                </a:ext>
              </a:extLst>
            </p:cNvPr>
            <p:cNvGrpSpPr/>
            <p:nvPr/>
          </p:nvGrpSpPr>
          <p:grpSpPr>
            <a:xfrm>
              <a:off x="2471250" y="5007223"/>
              <a:ext cx="803671" cy="433265"/>
              <a:chOff x="2471250" y="5007223"/>
              <a:chExt cx="803671" cy="433265"/>
            </a:xfrm>
          </p:grpSpPr>
          <p:sp>
            <p:nvSpPr>
              <p:cNvPr id="434" name="Freihandform 433">
                <a:extLst>
                  <a:ext uri="{FF2B5EF4-FFF2-40B4-BE49-F238E27FC236}">
                    <a16:creationId xmlns:a16="http://schemas.microsoft.com/office/drawing/2014/main" id="{6FA5EAD4-DAAB-EE86-1453-EF2106A2D85E}"/>
                  </a:ext>
                </a:extLst>
              </p:cNvPr>
              <p:cNvSpPr/>
              <p:nvPr/>
            </p:nvSpPr>
            <p:spPr>
              <a:xfrm>
                <a:off x="3047181" y="5076226"/>
                <a:ext cx="95108" cy="31693"/>
              </a:xfrm>
              <a:custGeom>
                <a:avLst/>
                <a:gdLst>
                  <a:gd name="connsiteX0" fmla="*/ 78836 w 95108"/>
                  <a:gd name="connsiteY0" fmla="*/ 0 h 31693"/>
                  <a:gd name="connsiteX1" fmla="*/ 95092 w 95108"/>
                  <a:gd name="connsiteY1" fmla="*/ 15098 h 31693"/>
                  <a:gd name="connsiteX2" fmla="*/ 78836 w 95108"/>
                  <a:gd name="connsiteY2" fmla="*/ 31693 h 31693"/>
                  <a:gd name="connsiteX3" fmla="*/ 16272 w 95108"/>
                  <a:gd name="connsiteY3" fmla="*/ 31693 h 31693"/>
                  <a:gd name="connsiteX4" fmla="*/ 16 w 95108"/>
                  <a:gd name="connsiteY4" fmla="*/ 16607 h 31693"/>
                  <a:gd name="connsiteX5" fmla="*/ 16272 w 95108"/>
                  <a:gd name="connsiteY5" fmla="*/ 0 h 31693"/>
                  <a:gd name="connsiteX6" fmla="*/ 78836 w 95108"/>
                  <a:gd name="connsiteY6" fmla="*/ 0 h 3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08" h="31693">
                    <a:moveTo>
                      <a:pt x="78836" y="0"/>
                    </a:moveTo>
                    <a:cubicBezTo>
                      <a:pt x="87766" y="380"/>
                      <a:pt x="94676" y="6795"/>
                      <a:pt x="95092" y="15098"/>
                    </a:cubicBezTo>
                    <a:cubicBezTo>
                      <a:pt x="95497" y="23770"/>
                      <a:pt x="88183" y="31313"/>
                      <a:pt x="78836" y="31693"/>
                    </a:cubicBezTo>
                    <a:lnTo>
                      <a:pt x="16272" y="31693"/>
                    </a:lnTo>
                    <a:cubicBezTo>
                      <a:pt x="7330" y="31313"/>
                      <a:pt x="420" y="24898"/>
                      <a:pt x="16" y="16607"/>
                    </a:cubicBezTo>
                    <a:cubicBezTo>
                      <a:pt x="-388" y="7911"/>
                      <a:pt x="6925" y="380"/>
                      <a:pt x="16272" y="0"/>
                    </a:cubicBezTo>
                    <a:lnTo>
                      <a:pt x="78836" y="0"/>
                    </a:lnTo>
                    <a:close/>
                  </a:path>
                </a:pathLst>
              </a:custGeom>
              <a:solidFill>
                <a:srgbClr val="C8C8CC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5" name="Freihandform 434">
                <a:extLst>
                  <a:ext uri="{FF2B5EF4-FFF2-40B4-BE49-F238E27FC236}">
                    <a16:creationId xmlns:a16="http://schemas.microsoft.com/office/drawing/2014/main" id="{88E0E429-5644-DB26-AED6-1C0276111BB5}"/>
                  </a:ext>
                </a:extLst>
              </p:cNvPr>
              <p:cNvSpPr/>
              <p:nvPr/>
            </p:nvSpPr>
            <p:spPr>
              <a:xfrm>
                <a:off x="3047181" y="5076226"/>
                <a:ext cx="95108" cy="31693"/>
              </a:xfrm>
              <a:custGeom>
                <a:avLst/>
                <a:gdLst>
                  <a:gd name="connsiteX0" fmla="*/ 78836 w 95108"/>
                  <a:gd name="connsiteY0" fmla="*/ 0 h 31693"/>
                  <a:gd name="connsiteX1" fmla="*/ 95092 w 95108"/>
                  <a:gd name="connsiteY1" fmla="*/ 15098 h 31693"/>
                  <a:gd name="connsiteX2" fmla="*/ 78836 w 95108"/>
                  <a:gd name="connsiteY2" fmla="*/ 31693 h 31693"/>
                  <a:gd name="connsiteX3" fmla="*/ 16272 w 95108"/>
                  <a:gd name="connsiteY3" fmla="*/ 31693 h 31693"/>
                  <a:gd name="connsiteX4" fmla="*/ 16 w 95108"/>
                  <a:gd name="connsiteY4" fmla="*/ 16607 h 31693"/>
                  <a:gd name="connsiteX5" fmla="*/ 16272 w 95108"/>
                  <a:gd name="connsiteY5" fmla="*/ 0 h 31693"/>
                  <a:gd name="connsiteX6" fmla="*/ 78836 w 95108"/>
                  <a:gd name="connsiteY6" fmla="*/ 0 h 3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08" h="31693">
                    <a:moveTo>
                      <a:pt x="78836" y="0"/>
                    </a:moveTo>
                    <a:cubicBezTo>
                      <a:pt x="87766" y="380"/>
                      <a:pt x="94676" y="6795"/>
                      <a:pt x="95092" y="15098"/>
                    </a:cubicBezTo>
                    <a:cubicBezTo>
                      <a:pt x="95497" y="23770"/>
                      <a:pt x="88183" y="31313"/>
                      <a:pt x="78836" y="31693"/>
                    </a:cubicBezTo>
                    <a:lnTo>
                      <a:pt x="16272" y="31693"/>
                    </a:lnTo>
                    <a:cubicBezTo>
                      <a:pt x="7330" y="31313"/>
                      <a:pt x="420" y="24898"/>
                      <a:pt x="16" y="16607"/>
                    </a:cubicBezTo>
                    <a:cubicBezTo>
                      <a:pt x="-388" y="7911"/>
                      <a:pt x="6925" y="380"/>
                      <a:pt x="16272" y="0"/>
                    </a:cubicBezTo>
                    <a:lnTo>
                      <a:pt x="78836" y="0"/>
                    </a:lnTo>
                    <a:close/>
                  </a:path>
                </a:pathLst>
              </a:custGeom>
              <a:noFill/>
              <a:ln w="6122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6" name="Freihandform 435">
                <a:extLst>
                  <a:ext uri="{FF2B5EF4-FFF2-40B4-BE49-F238E27FC236}">
                    <a16:creationId xmlns:a16="http://schemas.microsoft.com/office/drawing/2014/main" id="{CE861F72-4D53-EB5E-4EBC-99F31E4F974D}"/>
                  </a:ext>
                </a:extLst>
              </p:cNvPr>
              <p:cNvSpPr/>
              <p:nvPr/>
            </p:nvSpPr>
            <p:spPr>
              <a:xfrm>
                <a:off x="2680816" y="5076226"/>
                <a:ext cx="95108" cy="31693"/>
              </a:xfrm>
              <a:custGeom>
                <a:avLst/>
                <a:gdLst>
                  <a:gd name="connsiteX0" fmla="*/ 78836 w 95108"/>
                  <a:gd name="connsiteY0" fmla="*/ 0 h 31693"/>
                  <a:gd name="connsiteX1" fmla="*/ 95092 w 95108"/>
                  <a:gd name="connsiteY1" fmla="*/ 15098 h 31693"/>
                  <a:gd name="connsiteX2" fmla="*/ 78836 w 95108"/>
                  <a:gd name="connsiteY2" fmla="*/ 31693 h 31693"/>
                  <a:gd name="connsiteX3" fmla="*/ 16273 w 95108"/>
                  <a:gd name="connsiteY3" fmla="*/ 31693 h 31693"/>
                  <a:gd name="connsiteX4" fmla="*/ 16 w 95108"/>
                  <a:gd name="connsiteY4" fmla="*/ 16607 h 31693"/>
                  <a:gd name="connsiteX5" fmla="*/ 16273 w 95108"/>
                  <a:gd name="connsiteY5" fmla="*/ 0 h 31693"/>
                  <a:gd name="connsiteX6" fmla="*/ 78836 w 95108"/>
                  <a:gd name="connsiteY6" fmla="*/ 0 h 3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08" h="31693">
                    <a:moveTo>
                      <a:pt x="78836" y="0"/>
                    </a:moveTo>
                    <a:cubicBezTo>
                      <a:pt x="87767" y="380"/>
                      <a:pt x="94676" y="6795"/>
                      <a:pt x="95092" y="15098"/>
                    </a:cubicBezTo>
                    <a:cubicBezTo>
                      <a:pt x="95497" y="23770"/>
                      <a:pt x="88183" y="31313"/>
                      <a:pt x="78836" y="31693"/>
                    </a:cubicBezTo>
                    <a:lnTo>
                      <a:pt x="16273" y="31693"/>
                    </a:lnTo>
                    <a:cubicBezTo>
                      <a:pt x="7330" y="31313"/>
                      <a:pt x="420" y="24898"/>
                      <a:pt x="16" y="16607"/>
                    </a:cubicBezTo>
                    <a:cubicBezTo>
                      <a:pt x="-388" y="7911"/>
                      <a:pt x="6925" y="380"/>
                      <a:pt x="16273" y="0"/>
                    </a:cubicBezTo>
                    <a:lnTo>
                      <a:pt x="78836" y="0"/>
                    </a:lnTo>
                    <a:close/>
                  </a:path>
                </a:pathLst>
              </a:custGeom>
              <a:solidFill>
                <a:srgbClr val="C8C8CC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7" name="Freihandform 436">
                <a:extLst>
                  <a:ext uri="{FF2B5EF4-FFF2-40B4-BE49-F238E27FC236}">
                    <a16:creationId xmlns:a16="http://schemas.microsoft.com/office/drawing/2014/main" id="{DD79B79F-24CD-9CAA-06ED-F0D821DE2814}"/>
                  </a:ext>
                </a:extLst>
              </p:cNvPr>
              <p:cNvSpPr/>
              <p:nvPr/>
            </p:nvSpPr>
            <p:spPr>
              <a:xfrm>
                <a:off x="2680816" y="5076226"/>
                <a:ext cx="95108" cy="31693"/>
              </a:xfrm>
              <a:custGeom>
                <a:avLst/>
                <a:gdLst>
                  <a:gd name="connsiteX0" fmla="*/ 78836 w 95108"/>
                  <a:gd name="connsiteY0" fmla="*/ 0 h 31693"/>
                  <a:gd name="connsiteX1" fmla="*/ 95092 w 95108"/>
                  <a:gd name="connsiteY1" fmla="*/ 15098 h 31693"/>
                  <a:gd name="connsiteX2" fmla="*/ 78836 w 95108"/>
                  <a:gd name="connsiteY2" fmla="*/ 31693 h 31693"/>
                  <a:gd name="connsiteX3" fmla="*/ 16273 w 95108"/>
                  <a:gd name="connsiteY3" fmla="*/ 31693 h 31693"/>
                  <a:gd name="connsiteX4" fmla="*/ 16 w 95108"/>
                  <a:gd name="connsiteY4" fmla="*/ 16607 h 31693"/>
                  <a:gd name="connsiteX5" fmla="*/ 16273 w 95108"/>
                  <a:gd name="connsiteY5" fmla="*/ 0 h 31693"/>
                  <a:gd name="connsiteX6" fmla="*/ 78836 w 95108"/>
                  <a:gd name="connsiteY6" fmla="*/ 0 h 3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08" h="31693">
                    <a:moveTo>
                      <a:pt x="78836" y="0"/>
                    </a:moveTo>
                    <a:cubicBezTo>
                      <a:pt x="87767" y="380"/>
                      <a:pt x="94676" y="6795"/>
                      <a:pt x="95092" y="15098"/>
                    </a:cubicBezTo>
                    <a:cubicBezTo>
                      <a:pt x="95497" y="23770"/>
                      <a:pt x="88183" y="31313"/>
                      <a:pt x="78836" y="31693"/>
                    </a:cubicBezTo>
                    <a:lnTo>
                      <a:pt x="16273" y="31693"/>
                    </a:lnTo>
                    <a:cubicBezTo>
                      <a:pt x="7330" y="31313"/>
                      <a:pt x="420" y="24898"/>
                      <a:pt x="16" y="16607"/>
                    </a:cubicBezTo>
                    <a:cubicBezTo>
                      <a:pt x="-388" y="7911"/>
                      <a:pt x="6925" y="380"/>
                      <a:pt x="16273" y="0"/>
                    </a:cubicBezTo>
                    <a:lnTo>
                      <a:pt x="78836" y="0"/>
                    </a:lnTo>
                    <a:close/>
                  </a:path>
                </a:pathLst>
              </a:custGeom>
              <a:noFill/>
              <a:ln w="6122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8" name="Freihandform 437">
                <a:extLst>
                  <a:ext uri="{FF2B5EF4-FFF2-40B4-BE49-F238E27FC236}">
                    <a16:creationId xmlns:a16="http://schemas.microsoft.com/office/drawing/2014/main" id="{73002090-11F1-63D7-976E-D529F36B8D43}"/>
                  </a:ext>
                </a:extLst>
              </p:cNvPr>
              <p:cNvSpPr/>
              <p:nvPr/>
            </p:nvSpPr>
            <p:spPr>
              <a:xfrm>
                <a:off x="2919814" y="5102621"/>
                <a:ext cx="346986" cy="325074"/>
              </a:xfrm>
              <a:custGeom>
                <a:avLst/>
                <a:gdLst>
                  <a:gd name="connsiteX0" fmla="*/ 346985 w 346986"/>
                  <a:gd name="connsiteY0" fmla="*/ 162537 h 325074"/>
                  <a:gd name="connsiteX1" fmla="*/ 174498 w 346986"/>
                  <a:gd name="connsiteY1" fmla="*/ 0 h 325074"/>
                  <a:gd name="connsiteX2" fmla="*/ 1 w 346986"/>
                  <a:gd name="connsiteY2" fmla="*/ 162537 h 325074"/>
                  <a:gd name="connsiteX3" fmla="*/ 173702 w 346986"/>
                  <a:gd name="connsiteY3" fmla="*/ 325075 h 325074"/>
                  <a:gd name="connsiteX4" fmla="*/ 346985 w 346986"/>
                  <a:gd name="connsiteY4" fmla="*/ 162537 h 32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986" h="325074">
                    <a:moveTo>
                      <a:pt x="346985" y="162537"/>
                    </a:moveTo>
                    <a:cubicBezTo>
                      <a:pt x="347390" y="73161"/>
                      <a:pt x="270469" y="0"/>
                      <a:pt x="174498" y="0"/>
                    </a:cubicBezTo>
                    <a:cubicBezTo>
                      <a:pt x="61928" y="0"/>
                      <a:pt x="1" y="95472"/>
                      <a:pt x="1" y="162537"/>
                    </a:cubicBezTo>
                    <a:cubicBezTo>
                      <a:pt x="-391" y="251913"/>
                      <a:pt x="77351" y="325075"/>
                      <a:pt x="173702" y="325075"/>
                    </a:cubicBezTo>
                    <a:cubicBezTo>
                      <a:pt x="269121" y="325075"/>
                      <a:pt x="346985" y="250760"/>
                      <a:pt x="346985" y="162537"/>
                    </a:cubicBezTo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9" name="Freihandform 438">
                <a:extLst>
                  <a:ext uri="{FF2B5EF4-FFF2-40B4-BE49-F238E27FC236}">
                    <a16:creationId xmlns:a16="http://schemas.microsoft.com/office/drawing/2014/main" id="{E30C96DB-E183-2AF3-8088-21468111BE18}"/>
                  </a:ext>
                </a:extLst>
              </p:cNvPr>
              <p:cNvSpPr/>
              <p:nvPr/>
            </p:nvSpPr>
            <p:spPr>
              <a:xfrm>
                <a:off x="2919814" y="5102621"/>
                <a:ext cx="346986" cy="325074"/>
              </a:xfrm>
              <a:custGeom>
                <a:avLst/>
                <a:gdLst>
                  <a:gd name="connsiteX0" fmla="*/ 346985 w 346986"/>
                  <a:gd name="connsiteY0" fmla="*/ 162537 h 325074"/>
                  <a:gd name="connsiteX1" fmla="*/ 174498 w 346986"/>
                  <a:gd name="connsiteY1" fmla="*/ 0 h 325074"/>
                  <a:gd name="connsiteX2" fmla="*/ 1 w 346986"/>
                  <a:gd name="connsiteY2" fmla="*/ 162537 h 325074"/>
                  <a:gd name="connsiteX3" fmla="*/ 173702 w 346986"/>
                  <a:gd name="connsiteY3" fmla="*/ 325075 h 325074"/>
                  <a:gd name="connsiteX4" fmla="*/ 346985 w 346986"/>
                  <a:gd name="connsiteY4" fmla="*/ 162537 h 32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986" h="325074">
                    <a:moveTo>
                      <a:pt x="346985" y="162537"/>
                    </a:moveTo>
                    <a:cubicBezTo>
                      <a:pt x="347390" y="73161"/>
                      <a:pt x="270469" y="0"/>
                      <a:pt x="174498" y="0"/>
                    </a:cubicBezTo>
                    <a:cubicBezTo>
                      <a:pt x="61928" y="0"/>
                      <a:pt x="1" y="95472"/>
                      <a:pt x="1" y="162537"/>
                    </a:cubicBezTo>
                    <a:cubicBezTo>
                      <a:pt x="-391" y="251913"/>
                      <a:pt x="77351" y="325075"/>
                      <a:pt x="173702" y="325075"/>
                    </a:cubicBezTo>
                    <a:cubicBezTo>
                      <a:pt x="269121" y="325075"/>
                      <a:pt x="346985" y="250760"/>
                      <a:pt x="346985" y="162537"/>
                    </a:cubicBezTo>
                  </a:path>
                </a:pathLst>
              </a:custGeom>
              <a:noFill/>
              <a:ln w="6819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0" name="Freihandform 439">
                <a:extLst>
                  <a:ext uri="{FF2B5EF4-FFF2-40B4-BE49-F238E27FC236}">
                    <a16:creationId xmlns:a16="http://schemas.microsoft.com/office/drawing/2014/main" id="{82A85F6A-6295-BE3D-3E91-6B81982B2FDE}"/>
                  </a:ext>
                </a:extLst>
              </p:cNvPr>
              <p:cNvSpPr/>
              <p:nvPr/>
            </p:nvSpPr>
            <p:spPr>
              <a:xfrm>
                <a:off x="2471250" y="5244405"/>
                <a:ext cx="86121" cy="196082"/>
              </a:xfrm>
              <a:custGeom>
                <a:avLst/>
                <a:gdLst>
                  <a:gd name="connsiteX0" fmla="*/ 78036 w 86121"/>
                  <a:gd name="connsiteY0" fmla="*/ 4906 h 196082"/>
                  <a:gd name="connsiteX1" fmla="*/ 31141 w 86121"/>
                  <a:gd name="connsiteY1" fmla="*/ 4906 h 196082"/>
                  <a:gd name="connsiteX2" fmla="*/ 0 w 86121"/>
                  <a:gd name="connsiteY2" fmla="*/ 26014 h 196082"/>
                  <a:gd name="connsiteX3" fmla="*/ 42068 w 86121"/>
                  <a:gd name="connsiteY3" fmla="*/ 48705 h 196082"/>
                  <a:gd name="connsiteX4" fmla="*/ 61534 w 86121"/>
                  <a:gd name="connsiteY4" fmla="*/ 57401 h 196082"/>
                  <a:gd name="connsiteX5" fmla="*/ 38822 w 86121"/>
                  <a:gd name="connsiteY5" fmla="*/ 67507 h 196082"/>
                  <a:gd name="connsiteX6" fmla="*/ 1213 w 86121"/>
                  <a:gd name="connsiteY6" fmla="*/ 92687 h 196082"/>
                  <a:gd name="connsiteX7" fmla="*/ 38405 w 86121"/>
                  <a:gd name="connsiteY7" fmla="*/ 119168 h 196082"/>
                  <a:gd name="connsiteX8" fmla="*/ 61534 w 86121"/>
                  <a:gd name="connsiteY8" fmla="*/ 129250 h 196082"/>
                  <a:gd name="connsiteX9" fmla="*/ 39618 w 86121"/>
                  <a:gd name="connsiteY9" fmla="*/ 137271 h 196082"/>
                  <a:gd name="connsiteX10" fmla="*/ 0 w 86121"/>
                  <a:gd name="connsiteY10" fmla="*/ 163285 h 196082"/>
                  <a:gd name="connsiteX11" fmla="*/ 46491 w 86121"/>
                  <a:gd name="connsiteY11" fmla="*/ 190428 h 196082"/>
                  <a:gd name="connsiteX12" fmla="*/ 46491 w 86121"/>
                  <a:gd name="connsiteY12" fmla="*/ 196082 h 196082"/>
                  <a:gd name="connsiteX13" fmla="*/ 79653 w 86121"/>
                  <a:gd name="connsiteY13" fmla="*/ 196082 h 196082"/>
                  <a:gd name="connsiteX14" fmla="*/ 79653 w 86121"/>
                  <a:gd name="connsiteY14" fmla="*/ 187791 h 196082"/>
                  <a:gd name="connsiteX15" fmla="*/ 75218 w 86121"/>
                  <a:gd name="connsiteY15" fmla="*/ 187791 h 196082"/>
                  <a:gd name="connsiteX16" fmla="*/ 48377 w 86121"/>
                  <a:gd name="connsiteY16" fmla="*/ 173232 h 196082"/>
                  <a:gd name="connsiteX17" fmla="*/ 17249 w 86121"/>
                  <a:gd name="connsiteY17" fmla="*/ 162746 h 196082"/>
                  <a:gd name="connsiteX18" fmla="*/ 40831 w 86121"/>
                  <a:gd name="connsiteY18" fmla="*/ 154614 h 196082"/>
                  <a:gd name="connsiteX19" fmla="*/ 78844 w 86121"/>
                  <a:gd name="connsiteY19" fmla="*/ 130108 h 196082"/>
                  <a:gd name="connsiteX20" fmla="*/ 40439 w 86121"/>
                  <a:gd name="connsiteY20" fmla="*/ 101432 h 196082"/>
                  <a:gd name="connsiteX21" fmla="*/ 17788 w 86121"/>
                  <a:gd name="connsiteY21" fmla="*/ 92761 h 196082"/>
                  <a:gd name="connsiteX22" fmla="*/ 40145 w 86121"/>
                  <a:gd name="connsiteY22" fmla="*/ 83096 h 196082"/>
                  <a:gd name="connsiteX23" fmla="*/ 78036 w 86121"/>
                  <a:gd name="connsiteY23" fmla="*/ 56935 h 196082"/>
                  <a:gd name="connsiteX24" fmla="*/ 41247 w 86121"/>
                  <a:gd name="connsiteY24" fmla="*/ 33557 h 196082"/>
                  <a:gd name="connsiteX25" fmla="*/ 18351 w 86121"/>
                  <a:gd name="connsiteY25" fmla="*/ 26836 h 196082"/>
                  <a:gd name="connsiteX26" fmla="*/ 29928 w 86121"/>
                  <a:gd name="connsiteY26" fmla="*/ 21869 h 196082"/>
                  <a:gd name="connsiteX27" fmla="*/ 76823 w 86121"/>
                  <a:gd name="connsiteY27" fmla="*/ 21869 h 196082"/>
                  <a:gd name="connsiteX28" fmla="*/ 76823 w 86121"/>
                  <a:gd name="connsiteY28" fmla="*/ 28749 h 196082"/>
                  <a:gd name="connsiteX29" fmla="*/ 86121 w 86121"/>
                  <a:gd name="connsiteY29" fmla="*/ 28664 h 196082"/>
                  <a:gd name="connsiteX30" fmla="*/ 86121 w 86121"/>
                  <a:gd name="connsiteY30" fmla="*/ 0 h 196082"/>
                  <a:gd name="connsiteX31" fmla="*/ 78036 w 86121"/>
                  <a:gd name="connsiteY31" fmla="*/ 0 h 196082"/>
                  <a:gd name="connsiteX32" fmla="*/ 78036 w 86121"/>
                  <a:gd name="connsiteY32" fmla="*/ 4906 h 196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6121" h="196082">
                    <a:moveTo>
                      <a:pt x="78036" y="4906"/>
                    </a:moveTo>
                    <a:lnTo>
                      <a:pt x="31141" y="4906"/>
                    </a:lnTo>
                    <a:cubicBezTo>
                      <a:pt x="27894" y="4906"/>
                      <a:pt x="0" y="5740"/>
                      <a:pt x="0" y="26014"/>
                    </a:cubicBezTo>
                    <a:cubicBezTo>
                      <a:pt x="0" y="46019"/>
                      <a:pt x="24660" y="48447"/>
                      <a:pt x="42068" y="48705"/>
                    </a:cubicBezTo>
                    <a:cubicBezTo>
                      <a:pt x="49443" y="48803"/>
                      <a:pt x="61534" y="50741"/>
                      <a:pt x="61534" y="57401"/>
                    </a:cubicBezTo>
                    <a:cubicBezTo>
                      <a:pt x="61534" y="64245"/>
                      <a:pt x="54956" y="67237"/>
                      <a:pt x="38822" y="67507"/>
                    </a:cubicBezTo>
                    <a:cubicBezTo>
                      <a:pt x="22467" y="67777"/>
                      <a:pt x="1605" y="72315"/>
                      <a:pt x="1213" y="92687"/>
                    </a:cubicBezTo>
                    <a:cubicBezTo>
                      <a:pt x="809" y="113048"/>
                      <a:pt x="21781" y="118383"/>
                      <a:pt x="38405" y="119168"/>
                    </a:cubicBezTo>
                    <a:cubicBezTo>
                      <a:pt x="55605" y="119977"/>
                      <a:pt x="61963" y="120860"/>
                      <a:pt x="61534" y="129250"/>
                    </a:cubicBezTo>
                    <a:cubicBezTo>
                      <a:pt x="61228" y="135296"/>
                      <a:pt x="49664" y="137651"/>
                      <a:pt x="39618" y="137271"/>
                    </a:cubicBezTo>
                    <a:cubicBezTo>
                      <a:pt x="23840" y="136670"/>
                      <a:pt x="0" y="141037"/>
                      <a:pt x="0" y="163285"/>
                    </a:cubicBezTo>
                    <a:cubicBezTo>
                      <a:pt x="0" y="185890"/>
                      <a:pt x="43257" y="189680"/>
                      <a:pt x="46491" y="190428"/>
                    </a:cubicBezTo>
                    <a:lnTo>
                      <a:pt x="46491" y="196082"/>
                    </a:lnTo>
                    <a:lnTo>
                      <a:pt x="79653" y="196082"/>
                    </a:lnTo>
                    <a:lnTo>
                      <a:pt x="79653" y="187791"/>
                    </a:lnTo>
                    <a:lnTo>
                      <a:pt x="75218" y="187791"/>
                    </a:lnTo>
                    <a:cubicBezTo>
                      <a:pt x="74740" y="176434"/>
                      <a:pt x="55483" y="173404"/>
                      <a:pt x="48377" y="173232"/>
                    </a:cubicBezTo>
                    <a:cubicBezTo>
                      <a:pt x="39336" y="173012"/>
                      <a:pt x="17371" y="170142"/>
                      <a:pt x="17249" y="162746"/>
                    </a:cubicBezTo>
                    <a:cubicBezTo>
                      <a:pt x="17114" y="153510"/>
                      <a:pt x="26608" y="154172"/>
                      <a:pt x="40831" y="154614"/>
                    </a:cubicBezTo>
                    <a:cubicBezTo>
                      <a:pt x="55911" y="155080"/>
                      <a:pt x="78844" y="150836"/>
                      <a:pt x="78844" y="130108"/>
                    </a:cubicBezTo>
                    <a:cubicBezTo>
                      <a:pt x="78844" y="107847"/>
                      <a:pt x="56855" y="101543"/>
                      <a:pt x="40439" y="101432"/>
                    </a:cubicBezTo>
                    <a:cubicBezTo>
                      <a:pt x="30688" y="101383"/>
                      <a:pt x="17775" y="100231"/>
                      <a:pt x="17788" y="92761"/>
                    </a:cubicBezTo>
                    <a:cubicBezTo>
                      <a:pt x="17800" y="86040"/>
                      <a:pt x="27453" y="82974"/>
                      <a:pt x="40145" y="83096"/>
                    </a:cubicBezTo>
                    <a:cubicBezTo>
                      <a:pt x="56438" y="83256"/>
                      <a:pt x="78440" y="79196"/>
                      <a:pt x="78036" y="56935"/>
                    </a:cubicBezTo>
                    <a:cubicBezTo>
                      <a:pt x="78036" y="38463"/>
                      <a:pt x="58227" y="35826"/>
                      <a:pt x="41247" y="33557"/>
                    </a:cubicBezTo>
                    <a:cubicBezTo>
                      <a:pt x="31937" y="32429"/>
                      <a:pt x="18388" y="34036"/>
                      <a:pt x="18351" y="26836"/>
                    </a:cubicBezTo>
                    <a:cubicBezTo>
                      <a:pt x="18327" y="22310"/>
                      <a:pt x="25065" y="21869"/>
                      <a:pt x="29928" y="21869"/>
                    </a:cubicBezTo>
                    <a:lnTo>
                      <a:pt x="76823" y="21869"/>
                    </a:lnTo>
                    <a:lnTo>
                      <a:pt x="76823" y="28749"/>
                    </a:lnTo>
                    <a:lnTo>
                      <a:pt x="86121" y="28664"/>
                    </a:lnTo>
                    <a:lnTo>
                      <a:pt x="86121" y="0"/>
                    </a:lnTo>
                    <a:lnTo>
                      <a:pt x="78036" y="0"/>
                    </a:lnTo>
                    <a:lnTo>
                      <a:pt x="78036" y="4906"/>
                    </a:lnTo>
                    <a:close/>
                  </a:path>
                </a:pathLst>
              </a:custGeom>
              <a:solidFill>
                <a:srgbClr val="494856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1" name="Freihandform 440">
                <a:extLst>
                  <a:ext uri="{FF2B5EF4-FFF2-40B4-BE49-F238E27FC236}">
                    <a16:creationId xmlns:a16="http://schemas.microsoft.com/office/drawing/2014/main" id="{AB5EE2FD-C880-8240-BDE2-8334F16BC28F}"/>
                  </a:ext>
                </a:extLst>
              </p:cNvPr>
              <p:cNvSpPr/>
              <p:nvPr/>
            </p:nvSpPr>
            <p:spPr>
              <a:xfrm>
                <a:off x="2705125" y="5007223"/>
                <a:ext cx="412475" cy="69028"/>
              </a:xfrm>
              <a:custGeom>
                <a:avLst/>
                <a:gdLst>
                  <a:gd name="connsiteX0" fmla="*/ 400335 w 412475"/>
                  <a:gd name="connsiteY0" fmla="*/ 59964 h 69028"/>
                  <a:gd name="connsiteX1" fmla="*/ 400335 w 412475"/>
                  <a:gd name="connsiteY1" fmla="*/ 24886 h 69028"/>
                  <a:gd name="connsiteX2" fmla="*/ 373617 w 412475"/>
                  <a:gd name="connsiteY2" fmla="*/ 0 h 69028"/>
                  <a:gd name="connsiteX3" fmla="*/ 38859 w 412475"/>
                  <a:gd name="connsiteY3" fmla="*/ 0 h 69028"/>
                  <a:gd name="connsiteX4" fmla="*/ 12140 w 412475"/>
                  <a:gd name="connsiteY4" fmla="*/ 24886 h 69028"/>
                  <a:gd name="connsiteX5" fmla="*/ 12140 w 412475"/>
                  <a:gd name="connsiteY5" fmla="*/ 59964 h 69028"/>
                  <a:gd name="connsiteX6" fmla="*/ 0 w 412475"/>
                  <a:gd name="connsiteY6" fmla="*/ 59964 h 69028"/>
                  <a:gd name="connsiteX7" fmla="*/ 0 w 412475"/>
                  <a:gd name="connsiteY7" fmla="*/ 69028 h 69028"/>
                  <a:gd name="connsiteX8" fmla="*/ 48573 w 412475"/>
                  <a:gd name="connsiteY8" fmla="*/ 69028 h 69028"/>
                  <a:gd name="connsiteX9" fmla="*/ 48573 w 412475"/>
                  <a:gd name="connsiteY9" fmla="*/ 59964 h 69028"/>
                  <a:gd name="connsiteX10" fmla="*/ 36837 w 412475"/>
                  <a:gd name="connsiteY10" fmla="*/ 59964 h 69028"/>
                  <a:gd name="connsiteX11" fmla="*/ 36837 w 412475"/>
                  <a:gd name="connsiteY11" fmla="*/ 34502 h 69028"/>
                  <a:gd name="connsiteX12" fmla="*/ 63556 w 412475"/>
                  <a:gd name="connsiteY12" fmla="*/ 20728 h 69028"/>
                  <a:gd name="connsiteX13" fmla="*/ 355817 w 412475"/>
                  <a:gd name="connsiteY13" fmla="*/ 20593 h 69028"/>
                  <a:gd name="connsiteX14" fmla="*/ 375638 w 412475"/>
                  <a:gd name="connsiteY14" fmla="*/ 34502 h 69028"/>
                  <a:gd name="connsiteX15" fmla="*/ 375638 w 412475"/>
                  <a:gd name="connsiteY15" fmla="*/ 59964 h 69028"/>
                  <a:gd name="connsiteX16" fmla="*/ 363914 w 412475"/>
                  <a:gd name="connsiteY16" fmla="*/ 59964 h 69028"/>
                  <a:gd name="connsiteX17" fmla="*/ 363914 w 412475"/>
                  <a:gd name="connsiteY17" fmla="*/ 69028 h 69028"/>
                  <a:gd name="connsiteX18" fmla="*/ 412475 w 412475"/>
                  <a:gd name="connsiteY18" fmla="*/ 69028 h 69028"/>
                  <a:gd name="connsiteX19" fmla="*/ 412475 w 412475"/>
                  <a:gd name="connsiteY19" fmla="*/ 59964 h 69028"/>
                  <a:gd name="connsiteX20" fmla="*/ 400335 w 412475"/>
                  <a:gd name="connsiteY20" fmla="*/ 59964 h 6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2475" h="69028">
                    <a:moveTo>
                      <a:pt x="400335" y="59964"/>
                    </a:moveTo>
                    <a:lnTo>
                      <a:pt x="400335" y="24886"/>
                    </a:lnTo>
                    <a:cubicBezTo>
                      <a:pt x="400335" y="9039"/>
                      <a:pt x="393450" y="0"/>
                      <a:pt x="373617" y="0"/>
                    </a:cubicBezTo>
                    <a:lnTo>
                      <a:pt x="38859" y="0"/>
                    </a:lnTo>
                    <a:cubicBezTo>
                      <a:pt x="19025" y="0"/>
                      <a:pt x="12140" y="9039"/>
                      <a:pt x="12140" y="24886"/>
                    </a:cubicBezTo>
                    <a:lnTo>
                      <a:pt x="12140" y="59964"/>
                    </a:lnTo>
                    <a:lnTo>
                      <a:pt x="0" y="59964"/>
                    </a:lnTo>
                    <a:lnTo>
                      <a:pt x="0" y="69028"/>
                    </a:lnTo>
                    <a:lnTo>
                      <a:pt x="48573" y="69028"/>
                    </a:lnTo>
                    <a:lnTo>
                      <a:pt x="48573" y="59964"/>
                    </a:lnTo>
                    <a:lnTo>
                      <a:pt x="36837" y="59964"/>
                    </a:lnTo>
                    <a:lnTo>
                      <a:pt x="36837" y="34502"/>
                    </a:lnTo>
                    <a:cubicBezTo>
                      <a:pt x="36654" y="18434"/>
                      <a:pt x="53988" y="20789"/>
                      <a:pt x="63556" y="20728"/>
                    </a:cubicBezTo>
                    <a:lnTo>
                      <a:pt x="355817" y="20593"/>
                    </a:lnTo>
                    <a:cubicBezTo>
                      <a:pt x="367982" y="20544"/>
                      <a:pt x="375185" y="25021"/>
                      <a:pt x="375638" y="34502"/>
                    </a:cubicBezTo>
                    <a:lnTo>
                      <a:pt x="375638" y="59964"/>
                    </a:lnTo>
                    <a:lnTo>
                      <a:pt x="363914" y="59964"/>
                    </a:lnTo>
                    <a:lnTo>
                      <a:pt x="363914" y="69028"/>
                    </a:lnTo>
                    <a:lnTo>
                      <a:pt x="412475" y="69028"/>
                    </a:lnTo>
                    <a:lnTo>
                      <a:pt x="412475" y="59964"/>
                    </a:lnTo>
                    <a:lnTo>
                      <a:pt x="400335" y="59964"/>
                    </a:lnTo>
                    <a:close/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2" name="Freihandform 441">
                <a:extLst>
                  <a:ext uri="{FF2B5EF4-FFF2-40B4-BE49-F238E27FC236}">
                    <a16:creationId xmlns:a16="http://schemas.microsoft.com/office/drawing/2014/main" id="{5E123E39-0FE0-B619-4266-E3D8B4D8952F}"/>
                  </a:ext>
                </a:extLst>
              </p:cNvPr>
              <p:cNvSpPr/>
              <p:nvPr/>
            </p:nvSpPr>
            <p:spPr>
              <a:xfrm>
                <a:off x="2705125" y="5007223"/>
                <a:ext cx="412475" cy="69028"/>
              </a:xfrm>
              <a:custGeom>
                <a:avLst/>
                <a:gdLst>
                  <a:gd name="connsiteX0" fmla="*/ 400335 w 412475"/>
                  <a:gd name="connsiteY0" fmla="*/ 59964 h 69028"/>
                  <a:gd name="connsiteX1" fmla="*/ 400335 w 412475"/>
                  <a:gd name="connsiteY1" fmla="*/ 24886 h 69028"/>
                  <a:gd name="connsiteX2" fmla="*/ 373617 w 412475"/>
                  <a:gd name="connsiteY2" fmla="*/ 0 h 69028"/>
                  <a:gd name="connsiteX3" fmla="*/ 38859 w 412475"/>
                  <a:gd name="connsiteY3" fmla="*/ 0 h 69028"/>
                  <a:gd name="connsiteX4" fmla="*/ 12140 w 412475"/>
                  <a:gd name="connsiteY4" fmla="*/ 24886 h 69028"/>
                  <a:gd name="connsiteX5" fmla="*/ 12140 w 412475"/>
                  <a:gd name="connsiteY5" fmla="*/ 59964 h 69028"/>
                  <a:gd name="connsiteX6" fmla="*/ 0 w 412475"/>
                  <a:gd name="connsiteY6" fmla="*/ 59964 h 69028"/>
                  <a:gd name="connsiteX7" fmla="*/ 0 w 412475"/>
                  <a:gd name="connsiteY7" fmla="*/ 69028 h 69028"/>
                  <a:gd name="connsiteX8" fmla="*/ 48573 w 412475"/>
                  <a:gd name="connsiteY8" fmla="*/ 69028 h 69028"/>
                  <a:gd name="connsiteX9" fmla="*/ 48573 w 412475"/>
                  <a:gd name="connsiteY9" fmla="*/ 59964 h 69028"/>
                  <a:gd name="connsiteX10" fmla="*/ 36837 w 412475"/>
                  <a:gd name="connsiteY10" fmla="*/ 59964 h 69028"/>
                  <a:gd name="connsiteX11" fmla="*/ 36837 w 412475"/>
                  <a:gd name="connsiteY11" fmla="*/ 34502 h 69028"/>
                  <a:gd name="connsiteX12" fmla="*/ 63556 w 412475"/>
                  <a:gd name="connsiteY12" fmla="*/ 20728 h 69028"/>
                  <a:gd name="connsiteX13" fmla="*/ 355817 w 412475"/>
                  <a:gd name="connsiteY13" fmla="*/ 20593 h 69028"/>
                  <a:gd name="connsiteX14" fmla="*/ 375638 w 412475"/>
                  <a:gd name="connsiteY14" fmla="*/ 34502 h 69028"/>
                  <a:gd name="connsiteX15" fmla="*/ 375638 w 412475"/>
                  <a:gd name="connsiteY15" fmla="*/ 59964 h 69028"/>
                  <a:gd name="connsiteX16" fmla="*/ 363914 w 412475"/>
                  <a:gd name="connsiteY16" fmla="*/ 59964 h 69028"/>
                  <a:gd name="connsiteX17" fmla="*/ 363914 w 412475"/>
                  <a:gd name="connsiteY17" fmla="*/ 69028 h 69028"/>
                  <a:gd name="connsiteX18" fmla="*/ 412475 w 412475"/>
                  <a:gd name="connsiteY18" fmla="*/ 69028 h 69028"/>
                  <a:gd name="connsiteX19" fmla="*/ 412475 w 412475"/>
                  <a:gd name="connsiteY19" fmla="*/ 59964 h 69028"/>
                  <a:gd name="connsiteX20" fmla="*/ 400335 w 412475"/>
                  <a:gd name="connsiteY20" fmla="*/ 59964 h 6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2475" h="69028">
                    <a:moveTo>
                      <a:pt x="400335" y="59964"/>
                    </a:moveTo>
                    <a:lnTo>
                      <a:pt x="400335" y="24886"/>
                    </a:lnTo>
                    <a:cubicBezTo>
                      <a:pt x="400335" y="9039"/>
                      <a:pt x="393450" y="0"/>
                      <a:pt x="373617" y="0"/>
                    </a:cubicBezTo>
                    <a:lnTo>
                      <a:pt x="38859" y="0"/>
                    </a:lnTo>
                    <a:cubicBezTo>
                      <a:pt x="19025" y="0"/>
                      <a:pt x="12140" y="9039"/>
                      <a:pt x="12140" y="24886"/>
                    </a:cubicBezTo>
                    <a:lnTo>
                      <a:pt x="12140" y="59964"/>
                    </a:lnTo>
                    <a:lnTo>
                      <a:pt x="0" y="59964"/>
                    </a:lnTo>
                    <a:lnTo>
                      <a:pt x="0" y="69028"/>
                    </a:lnTo>
                    <a:lnTo>
                      <a:pt x="48573" y="69028"/>
                    </a:lnTo>
                    <a:lnTo>
                      <a:pt x="48573" y="59964"/>
                    </a:lnTo>
                    <a:lnTo>
                      <a:pt x="36837" y="59964"/>
                    </a:lnTo>
                    <a:lnTo>
                      <a:pt x="36837" y="34502"/>
                    </a:lnTo>
                    <a:cubicBezTo>
                      <a:pt x="36654" y="18434"/>
                      <a:pt x="53988" y="20789"/>
                      <a:pt x="63556" y="20728"/>
                    </a:cubicBezTo>
                    <a:lnTo>
                      <a:pt x="355817" y="20593"/>
                    </a:lnTo>
                    <a:cubicBezTo>
                      <a:pt x="367982" y="20544"/>
                      <a:pt x="375185" y="25021"/>
                      <a:pt x="375638" y="34502"/>
                    </a:cubicBezTo>
                    <a:lnTo>
                      <a:pt x="375638" y="59964"/>
                    </a:lnTo>
                    <a:lnTo>
                      <a:pt x="363914" y="59964"/>
                    </a:lnTo>
                    <a:lnTo>
                      <a:pt x="363914" y="69028"/>
                    </a:lnTo>
                    <a:lnTo>
                      <a:pt x="412475" y="69028"/>
                    </a:lnTo>
                    <a:lnTo>
                      <a:pt x="412475" y="59964"/>
                    </a:lnTo>
                    <a:lnTo>
                      <a:pt x="400335" y="59964"/>
                    </a:lnTo>
                    <a:close/>
                  </a:path>
                </a:pathLst>
              </a:custGeom>
              <a:noFill/>
              <a:ln w="6819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3" name="Freihandform 442">
                <a:extLst>
                  <a:ext uri="{FF2B5EF4-FFF2-40B4-BE49-F238E27FC236}">
                    <a16:creationId xmlns:a16="http://schemas.microsoft.com/office/drawing/2014/main" id="{F3EC62FA-55BF-BC8F-DA9E-7BFD5EEFA99B}"/>
                  </a:ext>
                </a:extLst>
              </p:cNvPr>
              <p:cNvSpPr/>
              <p:nvPr/>
            </p:nvSpPr>
            <p:spPr>
              <a:xfrm>
                <a:off x="2931662" y="5154144"/>
                <a:ext cx="324236" cy="49737"/>
              </a:xfrm>
              <a:custGeom>
                <a:avLst/>
                <a:gdLst>
                  <a:gd name="connsiteX0" fmla="*/ 324223 w 324236"/>
                  <a:gd name="connsiteY0" fmla="*/ 20129 h 49737"/>
                  <a:gd name="connsiteX1" fmla="*/ 161646 w 324236"/>
                  <a:gd name="connsiteY1" fmla="*/ 49737 h 49737"/>
                  <a:gd name="connsiteX2" fmla="*/ 0 w 324236"/>
                  <a:gd name="connsiteY2" fmla="*/ 25428 h 49737"/>
                  <a:gd name="connsiteX3" fmla="*/ 38050 w 324236"/>
                  <a:gd name="connsiteY3" fmla="*/ 125 h 49737"/>
                  <a:gd name="connsiteX4" fmla="*/ 20250 w 324236"/>
                  <a:gd name="connsiteY4" fmla="*/ 20878 h 49737"/>
                  <a:gd name="connsiteX5" fmla="*/ 161646 w 324236"/>
                  <a:gd name="connsiteY5" fmla="*/ 34639 h 49737"/>
                  <a:gd name="connsiteX6" fmla="*/ 305589 w 324236"/>
                  <a:gd name="connsiteY6" fmla="*/ 20129 h 49737"/>
                  <a:gd name="connsiteX7" fmla="*/ 291024 w 324236"/>
                  <a:gd name="connsiteY7" fmla="*/ 2394 h 49737"/>
                  <a:gd name="connsiteX8" fmla="*/ 324223 w 324236"/>
                  <a:gd name="connsiteY8" fmla="*/ 20129 h 4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236" h="49737">
                    <a:moveTo>
                      <a:pt x="324223" y="20129"/>
                    </a:moveTo>
                    <a:cubicBezTo>
                      <a:pt x="325742" y="45641"/>
                      <a:pt x="204988" y="49774"/>
                      <a:pt x="161646" y="49737"/>
                    </a:cubicBezTo>
                    <a:cubicBezTo>
                      <a:pt x="116294" y="49688"/>
                      <a:pt x="0" y="39496"/>
                      <a:pt x="0" y="25428"/>
                    </a:cubicBezTo>
                    <a:cubicBezTo>
                      <a:pt x="0" y="15236"/>
                      <a:pt x="15509" y="-1617"/>
                      <a:pt x="38050" y="125"/>
                    </a:cubicBezTo>
                    <a:cubicBezTo>
                      <a:pt x="38050" y="125"/>
                      <a:pt x="19981" y="19958"/>
                      <a:pt x="20250" y="20878"/>
                    </a:cubicBezTo>
                    <a:cubicBezTo>
                      <a:pt x="20250" y="20878"/>
                      <a:pt x="87947" y="35130"/>
                      <a:pt x="161646" y="34639"/>
                    </a:cubicBezTo>
                    <a:cubicBezTo>
                      <a:pt x="227260" y="34210"/>
                      <a:pt x="292641" y="26924"/>
                      <a:pt x="305589" y="20129"/>
                    </a:cubicBezTo>
                    <a:cubicBezTo>
                      <a:pt x="304793" y="18621"/>
                      <a:pt x="291024" y="2394"/>
                      <a:pt x="291024" y="2394"/>
                    </a:cubicBezTo>
                    <a:cubicBezTo>
                      <a:pt x="303642" y="-3223"/>
                      <a:pt x="323634" y="10305"/>
                      <a:pt x="324223" y="20129"/>
                    </a:cubicBezTo>
                  </a:path>
                </a:pathLst>
              </a:custGeom>
              <a:solidFill>
                <a:srgbClr val="C8C8CC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4" name="Freihandform 443">
                <a:extLst>
                  <a:ext uri="{FF2B5EF4-FFF2-40B4-BE49-F238E27FC236}">
                    <a16:creationId xmlns:a16="http://schemas.microsoft.com/office/drawing/2014/main" id="{E97B0262-5304-186E-EDE2-A95E9FC4ABF8}"/>
                  </a:ext>
                </a:extLst>
              </p:cNvPr>
              <p:cNvSpPr/>
              <p:nvPr/>
            </p:nvSpPr>
            <p:spPr>
              <a:xfrm>
                <a:off x="2931662" y="5154144"/>
                <a:ext cx="324236" cy="49737"/>
              </a:xfrm>
              <a:custGeom>
                <a:avLst/>
                <a:gdLst>
                  <a:gd name="connsiteX0" fmla="*/ 324223 w 324236"/>
                  <a:gd name="connsiteY0" fmla="*/ 20129 h 49737"/>
                  <a:gd name="connsiteX1" fmla="*/ 161646 w 324236"/>
                  <a:gd name="connsiteY1" fmla="*/ 49737 h 49737"/>
                  <a:gd name="connsiteX2" fmla="*/ 0 w 324236"/>
                  <a:gd name="connsiteY2" fmla="*/ 25428 h 49737"/>
                  <a:gd name="connsiteX3" fmla="*/ 38050 w 324236"/>
                  <a:gd name="connsiteY3" fmla="*/ 125 h 49737"/>
                  <a:gd name="connsiteX4" fmla="*/ 20250 w 324236"/>
                  <a:gd name="connsiteY4" fmla="*/ 20878 h 49737"/>
                  <a:gd name="connsiteX5" fmla="*/ 161646 w 324236"/>
                  <a:gd name="connsiteY5" fmla="*/ 34639 h 49737"/>
                  <a:gd name="connsiteX6" fmla="*/ 305589 w 324236"/>
                  <a:gd name="connsiteY6" fmla="*/ 20129 h 49737"/>
                  <a:gd name="connsiteX7" fmla="*/ 291024 w 324236"/>
                  <a:gd name="connsiteY7" fmla="*/ 2394 h 49737"/>
                  <a:gd name="connsiteX8" fmla="*/ 324223 w 324236"/>
                  <a:gd name="connsiteY8" fmla="*/ 20129 h 4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236" h="49737">
                    <a:moveTo>
                      <a:pt x="324223" y="20129"/>
                    </a:moveTo>
                    <a:cubicBezTo>
                      <a:pt x="325742" y="45641"/>
                      <a:pt x="204988" y="49774"/>
                      <a:pt x="161646" y="49737"/>
                    </a:cubicBezTo>
                    <a:cubicBezTo>
                      <a:pt x="116294" y="49688"/>
                      <a:pt x="0" y="39496"/>
                      <a:pt x="0" y="25428"/>
                    </a:cubicBezTo>
                    <a:cubicBezTo>
                      <a:pt x="0" y="15236"/>
                      <a:pt x="15509" y="-1617"/>
                      <a:pt x="38050" y="125"/>
                    </a:cubicBezTo>
                    <a:cubicBezTo>
                      <a:pt x="38050" y="125"/>
                      <a:pt x="19981" y="19958"/>
                      <a:pt x="20250" y="20878"/>
                    </a:cubicBezTo>
                    <a:cubicBezTo>
                      <a:pt x="20250" y="20878"/>
                      <a:pt x="87947" y="35130"/>
                      <a:pt x="161646" y="34639"/>
                    </a:cubicBezTo>
                    <a:cubicBezTo>
                      <a:pt x="227260" y="34210"/>
                      <a:pt x="292641" y="26924"/>
                      <a:pt x="305589" y="20129"/>
                    </a:cubicBezTo>
                    <a:cubicBezTo>
                      <a:pt x="304793" y="18621"/>
                      <a:pt x="291024" y="2394"/>
                      <a:pt x="291024" y="2394"/>
                    </a:cubicBezTo>
                    <a:cubicBezTo>
                      <a:pt x="303642" y="-3223"/>
                      <a:pt x="323634" y="10305"/>
                      <a:pt x="324223" y="20129"/>
                    </a:cubicBezTo>
                    <a:close/>
                  </a:path>
                </a:pathLst>
              </a:custGeom>
              <a:noFill/>
              <a:ln w="6122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5" name="Freihandform 444">
                <a:extLst>
                  <a:ext uri="{FF2B5EF4-FFF2-40B4-BE49-F238E27FC236}">
                    <a16:creationId xmlns:a16="http://schemas.microsoft.com/office/drawing/2014/main" id="{17D4F9F0-21C3-903A-13DA-A241BF528922}"/>
                  </a:ext>
                </a:extLst>
              </p:cNvPr>
              <p:cNvSpPr/>
              <p:nvPr/>
            </p:nvSpPr>
            <p:spPr>
              <a:xfrm>
                <a:off x="2909699" y="5308638"/>
                <a:ext cx="365223" cy="51562"/>
              </a:xfrm>
              <a:custGeom>
                <a:avLst/>
                <a:gdLst>
                  <a:gd name="connsiteX0" fmla="*/ 350473 w 365223"/>
                  <a:gd name="connsiteY0" fmla="*/ 1754 h 51562"/>
                  <a:gd name="connsiteX1" fmla="*/ 343846 w 365223"/>
                  <a:gd name="connsiteY1" fmla="*/ 15662 h 51562"/>
                  <a:gd name="connsiteX2" fmla="*/ 183168 w 365223"/>
                  <a:gd name="connsiteY2" fmla="*/ 35703 h 51562"/>
                  <a:gd name="connsiteX3" fmla="*/ 21988 w 365223"/>
                  <a:gd name="connsiteY3" fmla="*/ 15993 h 51562"/>
                  <a:gd name="connsiteX4" fmla="*/ 16205 w 365223"/>
                  <a:gd name="connsiteY4" fmla="*/ 1754 h 51562"/>
                  <a:gd name="connsiteX5" fmla="*/ 10 w 365223"/>
                  <a:gd name="connsiteY5" fmla="*/ 19109 h 51562"/>
                  <a:gd name="connsiteX6" fmla="*/ 182616 w 365223"/>
                  <a:gd name="connsiteY6" fmla="*/ 51562 h 51562"/>
                  <a:gd name="connsiteX7" fmla="*/ 365186 w 365223"/>
                  <a:gd name="connsiteY7" fmla="*/ 17980 h 51562"/>
                  <a:gd name="connsiteX8" fmla="*/ 350473 w 365223"/>
                  <a:gd name="connsiteY8" fmla="*/ 1754 h 51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223" h="51562">
                    <a:moveTo>
                      <a:pt x="350473" y="1754"/>
                    </a:moveTo>
                    <a:lnTo>
                      <a:pt x="343846" y="15662"/>
                    </a:lnTo>
                    <a:cubicBezTo>
                      <a:pt x="323755" y="26173"/>
                      <a:pt x="239704" y="35875"/>
                      <a:pt x="183168" y="35703"/>
                    </a:cubicBezTo>
                    <a:cubicBezTo>
                      <a:pt x="135746" y="35556"/>
                      <a:pt x="51193" y="29227"/>
                      <a:pt x="21988" y="15993"/>
                    </a:cubicBezTo>
                    <a:cubicBezTo>
                      <a:pt x="21988" y="15993"/>
                      <a:pt x="17810" y="6586"/>
                      <a:pt x="16205" y="1754"/>
                    </a:cubicBezTo>
                    <a:cubicBezTo>
                      <a:pt x="13853" y="-5336"/>
                      <a:pt x="-431" y="10817"/>
                      <a:pt x="10" y="19109"/>
                    </a:cubicBezTo>
                    <a:cubicBezTo>
                      <a:pt x="1223" y="42008"/>
                      <a:pt x="140499" y="51562"/>
                      <a:pt x="182616" y="51562"/>
                    </a:cubicBezTo>
                    <a:cubicBezTo>
                      <a:pt x="222859" y="51562"/>
                      <a:pt x="363422" y="38598"/>
                      <a:pt x="365186" y="17980"/>
                    </a:cubicBezTo>
                    <a:cubicBezTo>
                      <a:pt x="365835" y="10449"/>
                      <a:pt x="357836" y="4771"/>
                      <a:pt x="350473" y="1754"/>
                    </a:cubicBezTo>
                  </a:path>
                </a:pathLst>
              </a:custGeom>
              <a:solidFill>
                <a:srgbClr val="C8C8CC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6" name="Freihandform 445">
                <a:extLst>
                  <a:ext uri="{FF2B5EF4-FFF2-40B4-BE49-F238E27FC236}">
                    <a16:creationId xmlns:a16="http://schemas.microsoft.com/office/drawing/2014/main" id="{D2DE14FC-20C0-CA3B-E268-B7D4E7D90025}"/>
                  </a:ext>
                </a:extLst>
              </p:cNvPr>
              <p:cNvSpPr/>
              <p:nvPr/>
            </p:nvSpPr>
            <p:spPr>
              <a:xfrm>
                <a:off x="2909699" y="5308638"/>
                <a:ext cx="365223" cy="51562"/>
              </a:xfrm>
              <a:custGeom>
                <a:avLst/>
                <a:gdLst>
                  <a:gd name="connsiteX0" fmla="*/ 350473 w 365223"/>
                  <a:gd name="connsiteY0" fmla="*/ 1754 h 51562"/>
                  <a:gd name="connsiteX1" fmla="*/ 343846 w 365223"/>
                  <a:gd name="connsiteY1" fmla="*/ 15662 h 51562"/>
                  <a:gd name="connsiteX2" fmla="*/ 183168 w 365223"/>
                  <a:gd name="connsiteY2" fmla="*/ 35703 h 51562"/>
                  <a:gd name="connsiteX3" fmla="*/ 21988 w 365223"/>
                  <a:gd name="connsiteY3" fmla="*/ 15993 h 51562"/>
                  <a:gd name="connsiteX4" fmla="*/ 16205 w 365223"/>
                  <a:gd name="connsiteY4" fmla="*/ 1754 h 51562"/>
                  <a:gd name="connsiteX5" fmla="*/ 10 w 365223"/>
                  <a:gd name="connsiteY5" fmla="*/ 19109 h 51562"/>
                  <a:gd name="connsiteX6" fmla="*/ 182616 w 365223"/>
                  <a:gd name="connsiteY6" fmla="*/ 51562 h 51562"/>
                  <a:gd name="connsiteX7" fmla="*/ 365186 w 365223"/>
                  <a:gd name="connsiteY7" fmla="*/ 17980 h 51562"/>
                  <a:gd name="connsiteX8" fmla="*/ 350473 w 365223"/>
                  <a:gd name="connsiteY8" fmla="*/ 1754 h 51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223" h="51562">
                    <a:moveTo>
                      <a:pt x="350473" y="1754"/>
                    </a:moveTo>
                    <a:lnTo>
                      <a:pt x="343846" y="15662"/>
                    </a:lnTo>
                    <a:cubicBezTo>
                      <a:pt x="323755" y="26173"/>
                      <a:pt x="239704" y="35875"/>
                      <a:pt x="183168" y="35703"/>
                    </a:cubicBezTo>
                    <a:cubicBezTo>
                      <a:pt x="135746" y="35556"/>
                      <a:pt x="51193" y="29227"/>
                      <a:pt x="21988" y="15993"/>
                    </a:cubicBezTo>
                    <a:cubicBezTo>
                      <a:pt x="21988" y="15993"/>
                      <a:pt x="17810" y="6586"/>
                      <a:pt x="16205" y="1754"/>
                    </a:cubicBezTo>
                    <a:cubicBezTo>
                      <a:pt x="13853" y="-5336"/>
                      <a:pt x="-431" y="10817"/>
                      <a:pt x="10" y="19109"/>
                    </a:cubicBezTo>
                    <a:cubicBezTo>
                      <a:pt x="1223" y="42008"/>
                      <a:pt x="140499" y="51562"/>
                      <a:pt x="182616" y="51562"/>
                    </a:cubicBezTo>
                    <a:cubicBezTo>
                      <a:pt x="222859" y="51562"/>
                      <a:pt x="363422" y="38598"/>
                      <a:pt x="365186" y="17980"/>
                    </a:cubicBezTo>
                    <a:cubicBezTo>
                      <a:pt x="365835" y="10449"/>
                      <a:pt x="357836" y="4771"/>
                      <a:pt x="350473" y="1754"/>
                    </a:cubicBezTo>
                  </a:path>
                </a:pathLst>
              </a:custGeom>
              <a:noFill/>
              <a:ln w="6122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47" name="Freihandform 446">
              <a:extLst>
                <a:ext uri="{FF2B5EF4-FFF2-40B4-BE49-F238E27FC236}">
                  <a16:creationId xmlns:a16="http://schemas.microsoft.com/office/drawing/2014/main" id="{9557B986-6249-A1AD-E9B3-48582D3D0981}"/>
                </a:ext>
              </a:extLst>
            </p:cNvPr>
            <p:cNvSpPr/>
            <p:nvPr/>
          </p:nvSpPr>
          <p:spPr>
            <a:xfrm>
              <a:off x="2595091" y="5367228"/>
              <a:ext cx="18265" cy="73664"/>
            </a:xfrm>
            <a:custGeom>
              <a:avLst/>
              <a:gdLst>
                <a:gd name="connsiteX0" fmla="*/ 18266 w 18265"/>
                <a:gd name="connsiteY0" fmla="*/ 17465 h 73664"/>
                <a:gd name="connsiteX1" fmla="*/ 18266 w 18265"/>
                <a:gd name="connsiteY1" fmla="*/ 73664 h 73664"/>
                <a:gd name="connsiteX2" fmla="*/ 0 w 18265"/>
                <a:gd name="connsiteY2" fmla="*/ 73664 h 73664"/>
                <a:gd name="connsiteX3" fmla="*/ 0 w 18265"/>
                <a:gd name="connsiteY3" fmla="*/ 0 h 7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5" h="73664">
                  <a:moveTo>
                    <a:pt x="18266" y="17465"/>
                  </a:moveTo>
                  <a:lnTo>
                    <a:pt x="18266" y="73664"/>
                  </a:lnTo>
                  <a:lnTo>
                    <a:pt x="0" y="73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8" name="Freihandform 447">
              <a:extLst>
                <a:ext uri="{FF2B5EF4-FFF2-40B4-BE49-F238E27FC236}">
                  <a16:creationId xmlns:a16="http://schemas.microsoft.com/office/drawing/2014/main" id="{91C0D738-047C-5673-F75B-CCE4347040D7}"/>
                </a:ext>
              </a:extLst>
            </p:cNvPr>
            <p:cNvSpPr/>
            <p:nvPr/>
          </p:nvSpPr>
          <p:spPr>
            <a:xfrm>
              <a:off x="2595091" y="5367228"/>
              <a:ext cx="18265" cy="73664"/>
            </a:xfrm>
            <a:custGeom>
              <a:avLst/>
              <a:gdLst>
                <a:gd name="connsiteX0" fmla="*/ 18266 w 18265"/>
                <a:gd name="connsiteY0" fmla="*/ 17465 h 73664"/>
                <a:gd name="connsiteX1" fmla="*/ 18266 w 18265"/>
                <a:gd name="connsiteY1" fmla="*/ 73664 h 73664"/>
                <a:gd name="connsiteX2" fmla="*/ 0 w 18265"/>
                <a:gd name="connsiteY2" fmla="*/ 73664 h 73664"/>
                <a:gd name="connsiteX3" fmla="*/ 0 w 18265"/>
                <a:gd name="connsiteY3" fmla="*/ 0 h 7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5" h="73664">
                  <a:moveTo>
                    <a:pt x="18266" y="17465"/>
                  </a:moveTo>
                  <a:lnTo>
                    <a:pt x="18266" y="73664"/>
                  </a:lnTo>
                  <a:lnTo>
                    <a:pt x="0" y="736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9" name="Freihandform 448">
              <a:extLst>
                <a:ext uri="{FF2B5EF4-FFF2-40B4-BE49-F238E27FC236}">
                  <a16:creationId xmlns:a16="http://schemas.microsoft.com/office/drawing/2014/main" id="{CB4F2F91-11B5-2DB8-0AD4-5CA19866FFB7}"/>
                </a:ext>
              </a:extLst>
            </p:cNvPr>
            <p:cNvSpPr/>
            <p:nvPr/>
          </p:nvSpPr>
          <p:spPr>
            <a:xfrm>
              <a:off x="2719630" y="5416448"/>
              <a:ext cx="22320" cy="24444"/>
            </a:xfrm>
            <a:custGeom>
              <a:avLst/>
              <a:gdLst>
                <a:gd name="connsiteX0" fmla="*/ 0 w 22320"/>
                <a:gd name="connsiteY0" fmla="*/ 0 h 24444"/>
                <a:gd name="connsiteX1" fmla="*/ 22321 w 22320"/>
                <a:gd name="connsiteY1" fmla="*/ 0 h 24444"/>
                <a:gd name="connsiteX2" fmla="*/ 22321 w 22320"/>
                <a:gd name="connsiteY2" fmla="*/ 24444 h 24444"/>
                <a:gd name="connsiteX3" fmla="*/ 0 w 22320"/>
                <a:gd name="connsiteY3" fmla="*/ 24444 h 2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0" h="24444">
                  <a:moveTo>
                    <a:pt x="0" y="0"/>
                  </a:moveTo>
                  <a:lnTo>
                    <a:pt x="22321" y="0"/>
                  </a:lnTo>
                  <a:lnTo>
                    <a:pt x="22321" y="24444"/>
                  </a:lnTo>
                  <a:lnTo>
                    <a:pt x="0" y="24444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0" name="Freihandform 449">
              <a:extLst>
                <a:ext uri="{FF2B5EF4-FFF2-40B4-BE49-F238E27FC236}">
                  <a16:creationId xmlns:a16="http://schemas.microsoft.com/office/drawing/2014/main" id="{A3A864F3-1A60-6313-2A1F-30AF177B486E}"/>
                </a:ext>
              </a:extLst>
            </p:cNvPr>
            <p:cNvSpPr/>
            <p:nvPr/>
          </p:nvSpPr>
          <p:spPr>
            <a:xfrm>
              <a:off x="2719630" y="5416448"/>
              <a:ext cx="22320" cy="24444"/>
            </a:xfrm>
            <a:custGeom>
              <a:avLst/>
              <a:gdLst>
                <a:gd name="connsiteX0" fmla="*/ 0 w 22320"/>
                <a:gd name="connsiteY0" fmla="*/ 0 h 24444"/>
                <a:gd name="connsiteX1" fmla="*/ 22321 w 22320"/>
                <a:gd name="connsiteY1" fmla="*/ 0 h 24444"/>
                <a:gd name="connsiteX2" fmla="*/ 22321 w 22320"/>
                <a:gd name="connsiteY2" fmla="*/ 24444 h 24444"/>
                <a:gd name="connsiteX3" fmla="*/ 0 w 22320"/>
                <a:gd name="connsiteY3" fmla="*/ 24444 h 2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0" h="24444">
                  <a:moveTo>
                    <a:pt x="0" y="0"/>
                  </a:moveTo>
                  <a:lnTo>
                    <a:pt x="22321" y="0"/>
                  </a:lnTo>
                  <a:lnTo>
                    <a:pt x="22321" y="24444"/>
                  </a:lnTo>
                  <a:lnTo>
                    <a:pt x="0" y="24444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1" name="Freihandform 450">
              <a:extLst>
                <a:ext uri="{FF2B5EF4-FFF2-40B4-BE49-F238E27FC236}">
                  <a16:creationId xmlns:a16="http://schemas.microsoft.com/office/drawing/2014/main" id="{8CE94BC5-5E77-6033-0201-D52D82B333AE}"/>
                </a:ext>
              </a:extLst>
            </p:cNvPr>
            <p:cNvSpPr/>
            <p:nvPr/>
          </p:nvSpPr>
          <p:spPr>
            <a:xfrm>
              <a:off x="2845786" y="5367228"/>
              <a:ext cx="18265" cy="73664"/>
            </a:xfrm>
            <a:custGeom>
              <a:avLst/>
              <a:gdLst>
                <a:gd name="connsiteX0" fmla="*/ 0 w 18265"/>
                <a:gd name="connsiteY0" fmla="*/ 17465 h 73664"/>
                <a:gd name="connsiteX1" fmla="*/ 0 w 18265"/>
                <a:gd name="connsiteY1" fmla="*/ 73664 h 73664"/>
                <a:gd name="connsiteX2" fmla="*/ 18266 w 18265"/>
                <a:gd name="connsiteY2" fmla="*/ 73664 h 73664"/>
                <a:gd name="connsiteX3" fmla="*/ 18266 w 18265"/>
                <a:gd name="connsiteY3" fmla="*/ 0 h 7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5" h="73664">
                  <a:moveTo>
                    <a:pt x="0" y="17465"/>
                  </a:moveTo>
                  <a:lnTo>
                    <a:pt x="0" y="73664"/>
                  </a:lnTo>
                  <a:lnTo>
                    <a:pt x="18266" y="73664"/>
                  </a:lnTo>
                  <a:lnTo>
                    <a:pt x="18266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2" name="Freihandform 451">
              <a:extLst>
                <a:ext uri="{FF2B5EF4-FFF2-40B4-BE49-F238E27FC236}">
                  <a16:creationId xmlns:a16="http://schemas.microsoft.com/office/drawing/2014/main" id="{01CDEC32-5A27-57A8-0D01-F120FEFCC4F8}"/>
                </a:ext>
              </a:extLst>
            </p:cNvPr>
            <p:cNvSpPr/>
            <p:nvPr/>
          </p:nvSpPr>
          <p:spPr>
            <a:xfrm>
              <a:off x="2845786" y="5367228"/>
              <a:ext cx="18265" cy="73664"/>
            </a:xfrm>
            <a:custGeom>
              <a:avLst/>
              <a:gdLst>
                <a:gd name="connsiteX0" fmla="*/ 0 w 18265"/>
                <a:gd name="connsiteY0" fmla="*/ 17465 h 73664"/>
                <a:gd name="connsiteX1" fmla="*/ 0 w 18265"/>
                <a:gd name="connsiteY1" fmla="*/ 73664 h 73664"/>
                <a:gd name="connsiteX2" fmla="*/ 18266 w 18265"/>
                <a:gd name="connsiteY2" fmla="*/ 73664 h 73664"/>
                <a:gd name="connsiteX3" fmla="*/ 18266 w 18265"/>
                <a:gd name="connsiteY3" fmla="*/ 0 h 7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5" h="73664">
                  <a:moveTo>
                    <a:pt x="0" y="17465"/>
                  </a:moveTo>
                  <a:lnTo>
                    <a:pt x="0" y="73664"/>
                  </a:lnTo>
                  <a:lnTo>
                    <a:pt x="18266" y="73664"/>
                  </a:lnTo>
                  <a:lnTo>
                    <a:pt x="18266" y="0"/>
                  </a:lnTo>
                  <a:close/>
                </a:path>
              </a:pathLst>
            </a:custGeom>
            <a:noFill/>
            <a:ln w="6819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53" name="Grafik 269">
              <a:extLst>
                <a:ext uri="{FF2B5EF4-FFF2-40B4-BE49-F238E27FC236}">
                  <a16:creationId xmlns:a16="http://schemas.microsoft.com/office/drawing/2014/main" id="{36680B99-CD89-1425-52AA-AA2343A97A2F}"/>
                </a:ext>
              </a:extLst>
            </p:cNvPr>
            <p:cNvGrpSpPr/>
            <p:nvPr/>
          </p:nvGrpSpPr>
          <p:grpSpPr>
            <a:xfrm>
              <a:off x="2545760" y="5102621"/>
              <a:ext cx="365223" cy="325074"/>
              <a:chOff x="2545760" y="5102621"/>
              <a:chExt cx="365223" cy="325074"/>
            </a:xfrm>
          </p:grpSpPr>
          <p:sp>
            <p:nvSpPr>
              <p:cNvPr id="454" name="Freihandform 453">
                <a:extLst>
                  <a:ext uri="{FF2B5EF4-FFF2-40B4-BE49-F238E27FC236}">
                    <a16:creationId xmlns:a16="http://schemas.microsoft.com/office/drawing/2014/main" id="{EC8E4D03-EB8D-3C24-7D18-F488E036471B}"/>
                  </a:ext>
                </a:extLst>
              </p:cNvPr>
              <p:cNvSpPr/>
              <p:nvPr/>
            </p:nvSpPr>
            <p:spPr>
              <a:xfrm>
                <a:off x="2555875" y="5102621"/>
                <a:ext cx="346987" cy="325074"/>
              </a:xfrm>
              <a:custGeom>
                <a:avLst/>
                <a:gdLst>
                  <a:gd name="connsiteX0" fmla="*/ 346986 w 346987"/>
                  <a:gd name="connsiteY0" fmla="*/ 162537 h 325074"/>
                  <a:gd name="connsiteX1" fmla="*/ 174498 w 346987"/>
                  <a:gd name="connsiteY1" fmla="*/ 0 h 325074"/>
                  <a:gd name="connsiteX2" fmla="*/ 1 w 346987"/>
                  <a:gd name="connsiteY2" fmla="*/ 162537 h 325074"/>
                  <a:gd name="connsiteX3" fmla="*/ 173702 w 346987"/>
                  <a:gd name="connsiteY3" fmla="*/ 325075 h 325074"/>
                  <a:gd name="connsiteX4" fmla="*/ 346986 w 346987"/>
                  <a:gd name="connsiteY4" fmla="*/ 162537 h 32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987" h="325074">
                    <a:moveTo>
                      <a:pt x="346986" y="162537"/>
                    </a:moveTo>
                    <a:cubicBezTo>
                      <a:pt x="347390" y="73161"/>
                      <a:pt x="270469" y="0"/>
                      <a:pt x="174498" y="0"/>
                    </a:cubicBezTo>
                    <a:cubicBezTo>
                      <a:pt x="61928" y="0"/>
                      <a:pt x="1" y="95472"/>
                      <a:pt x="1" y="162537"/>
                    </a:cubicBezTo>
                    <a:cubicBezTo>
                      <a:pt x="-391" y="251913"/>
                      <a:pt x="77351" y="325075"/>
                      <a:pt x="173702" y="325075"/>
                    </a:cubicBezTo>
                    <a:cubicBezTo>
                      <a:pt x="269121" y="325075"/>
                      <a:pt x="346986" y="250760"/>
                      <a:pt x="346986" y="162537"/>
                    </a:cubicBezTo>
                  </a:path>
                </a:pathLst>
              </a:custGeom>
              <a:solidFill>
                <a:srgbClr val="FFFFFF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5" name="Freihandform 454">
                <a:extLst>
                  <a:ext uri="{FF2B5EF4-FFF2-40B4-BE49-F238E27FC236}">
                    <a16:creationId xmlns:a16="http://schemas.microsoft.com/office/drawing/2014/main" id="{0B959435-10EA-647C-AC7E-E8F90898DE9A}"/>
                  </a:ext>
                </a:extLst>
              </p:cNvPr>
              <p:cNvSpPr/>
              <p:nvPr/>
            </p:nvSpPr>
            <p:spPr>
              <a:xfrm>
                <a:off x="2555875" y="5102621"/>
                <a:ext cx="346987" cy="325074"/>
              </a:xfrm>
              <a:custGeom>
                <a:avLst/>
                <a:gdLst>
                  <a:gd name="connsiteX0" fmla="*/ 346986 w 346987"/>
                  <a:gd name="connsiteY0" fmla="*/ 162537 h 325074"/>
                  <a:gd name="connsiteX1" fmla="*/ 174498 w 346987"/>
                  <a:gd name="connsiteY1" fmla="*/ 0 h 325074"/>
                  <a:gd name="connsiteX2" fmla="*/ 1 w 346987"/>
                  <a:gd name="connsiteY2" fmla="*/ 162537 h 325074"/>
                  <a:gd name="connsiteX3" fmla="*/ 173702 w 346987"/>
                  <a:gd name="connsiteY3" fmla="*/ 325075 h 325074"/>
                  <a:gd name="connsiteX4" fmla="*/ 346986 w 346987"/>
                  <a:gd name="connsiteY4" fmla="*/ 162537 h 32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987" h="325074">
                    <a:moveTo>
                      <a:pt x="346986" y="162537"/>
                    </a:moveTo>
                    <a:cubicBezTo>
                      <a:pt x="347390" y="73161"/>
                      <a:pt x="270469" y="0"/>
                      <a:pt x="174498" y="0"/>
                    </a:cubicBezTo>
                    <a:cubicBezTo>
                      <a:pt x="61928" y="0"/>
                      <a:pt x="1" y="95472"/>
                      <a:pt x="1" y="162537"/>
                    </a:cubicBezTo>
                    <a:cubicBezTo>
                      <a:pt x="-391" y="251913"/>
                      <a:pt x="77351" y="325075"/>
                      <a:pt x="173702" y="325075"/>
                    </a:cubicBezTo>
                    <a:cubicBezTo>
                      <a:pt x="269121" y="325075"/>
                      <a:pt x="346986" y="250760"/>
                      <a:pt x="346986" y="162537"/>
                    </a:cubicBezTo>
                  </a:path>
                </a:pathLst>
              </a:custGeom>
              <a:noFill/>
              <a:ln w="6819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6" name="Freihandform 455">
                <a:extLst>
                  <a:ext uri="{FF2B5EF4-FFF2-40B4-BE49-F238E27FC236}">
                    <a16:creationId xmlns:a16="http://schemas.microsoft.com/office/drawing/2014/main" id="{DB523FEA-EEDC-3136-E4D8-35C29690C612}"/>
                  </a:ext>
                </a:extLst>
              </p:cNvPr>
              <p:cNvSpPr/>
              <p:nvPr/>
            </p:nvSpPr>
            <p:spPr>
              <a:xfrm>
                <a:off x="2567723" y="5154144"/>
                <a:ext cx="324236" cy="49737"/>
              </a:xfrm>
              <a:custGeom>
                <a:avLst/>
                <a:gdLst>
                  <a:gd name="connsiteX0" fmla="*/ 324222 w 324236"/>
                  <a:gd name="connsiteY0" fmla="*/ 20129 h 49737"/>
                  <a:gd name="connsiteX1" fmla="*/ 161646 w 324236"/>
                  <a:gd name="connsiteY1" fmla="*/ 49737 h 49737"/>
                  <a:gd name="connsiteX2" fmla="*/ 0 w 324236"/>
                  <a:gd name="connsiteY2" fmla="*/ 25428 h 49737"/>
                  <a:gd name="connsiteX3" fmla="*/ 38050 w 324236"/>
                  <a:gd name="connsiteY3" fmla="*/ 125 h 49737"/>
                  <a:gd name="connsiteX4" fmla="*/ 20250 w 324236"/>
                  <a:gd name="connsiteY4" fmla="*/ 20878 h 49737"/>
                  <a:gd name="connsiteX5" fmla="*/ 161646 w 324236"/>
                  <a:gd name="connsiteY5" fmla="*/ 34639 h 49737"/>
                  <a:gd name="connsiteX6" fmla="*/ 305589 w 324236"/>
                  <a:gd name="connsiteY6" fmla="*/ 20129 h 49737"/>
                  <a:gd name="connsiteX7" fmla="*/ 291024 w 324236"/>
                  <a:gd name="connsiteY7" fmla="*/ 2394 h 49737"/>
                  <a:gd name="connsiteX8" fmla="*/ 324222 w 324236"/>
                  <a:gd name="connsiteY8" fmla="*/ 20129 h 4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236" h="49737">
                    <a:moveTo>
                      <a:pt x="324222" y="20129"/>
                    </a:moveTo>
                    <a:cubicBezTo>
                      <a:pt x="325742" y="45641"/>
                      <a:pt x="204988" y="49774"/>
                      <a:pt x="161646" y="49737"/>
                    </a:cubicBezTo>
                    <a:cubicBezTo>
                      <a:pt x="116294" y="49688"/>
                      <a:pt x="0" y="39496"/>
                      <a:pt x="0" y="25428"/>
                    </a:cubicBezTo>
                    <a:cubicBezTo>
                      <a:pt x="0" y="15236"/>
                      <a:pt x="15509" y="-1617"/>
                      <a:pt x="38050" y="125"/>
                    </a:cubicBezTo>
                    <a:cubicBezTo>
                      <a:pt x="38050" y="125"/>
                      <a:pt x="19981" y="19958"/>
                      <a:pt x="20250" y="20878"/>
                    </a:cubicBezTo>
                    <a:cubicBezTo>
                      <a:pt x="20250" y="20878"/>
                      <a:pt x="87946" y="35130"/>
                      <a:pt x="161646" y="34639"/>
                    </a:cubicBezTo>
                    <a:cubicBezTo>
                      <a:pt x="227260" y="34210"/>
                      <a:pt x="292641" y="26924"/>
                      <a:pt x="305589" y="20129"/>
                    </a:cubicBezTo>
                    <a:cubicBezTo>
                      <a:pt x="304793" y="18621"/>
                      <a:pt x="291024" y="2394"/>
                      <a:pt x="291024" y="2394"/>
                    </a:cubicBezTo>
                    <a:cubicBezTo>
                      <a:pt x="303642" y="-3223"/>
                      <a:pt x="323635" y="10305"/>
                      <a:pt x="324222" y="20129"/>
                    </a:cubicBezTo>
                  </a:path>
                </a:pathLst>
              </a:custGeom>
              <a:solidFill>
                <a:srgbClr val="C8C8CC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7" name="Freihandform 456">
                <a:extLst>
                  <a:ext uri="{FF2B5EF4-FFF2-40B4-BE49-F238E27FC236}">
                    <a16:creationId xmlns:a16="http://schemas.microsoft.com/office/drawing/2014/main" id="{FD39C32F-F1BE-AF25-A978-0D78F44F9353}"/>
                  </a:ext>
                </a:extLst>
              </p:cNvPr>
              <p:cNvSpPr/>
              <p:nvPr/>
            </p:nvSpPr>
            <p:spPr>
              <a:xfrm>
                <a:off x="2567723" y="5154144"/>
                <a:ext cx="324236" cy="49737"/>
              </a:xfrm>
              <a:custGeom>
                <a:avLst/>
                <a:gdLst>
                  <a:gd name="connsiteX0" fmla="*/ 324222 w 324236"/>
                  <a:gd name="connsiteY0" fmla="*/ 20129 h 49737"/>
                  <a:gd name="connsiteX1" fmla="*/ 161646 w 324236"/>
                  <a:gd name="connsiteY1" fmla="*/ 49737 h 49737"/>
                  <a:gd name="connsiteX2" fmla="*/ 0 w 324236"/>
                  <a:gd name="connsiteY2" fmla="*/ 25428 h 49737"/>
                  <a:gd name="connsiteX3" fmla="*/ 38050 w 324236"/>
                  <a:gd name="connsiteY3" fmla="*/ 125 h 49737"/>
                  <a:gd name="connsiteX4" fmla="*/ 20250 w 324236"/>
                  <a:gd name="connsiteY4" fmla="*/ 20878 h 49737"/>
                  <a:gd name="connsiteX5" fmla="*/ 161646 w 324236"/>
                  <a:gd name="connsiteY5" fmla="*/ 34639 h 49737"/>
                  <a:gd name="connsiteX6" fmla="*/ 305589 w 324236"/>
                  <a:gd name="connsiteY6" fmla="*/ 20129 h 49737"/>
                  <a:gd name="connsiteX7" fmla="*/ 291024 w 324236"/>
                  <a:gd name="connsiteY7" fmla="*/ 2394 h 49737"/>
                  <a:gd name="connsiteX8" fmla="*/ 324222 w 324236"/>
                  <a:gd name="connsiteY8" fmla="*/ 20129 h 4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236" h="49737">
                    <a:moveTo>
                      <a:pt x="324222" y="20129"/>
                    </a:moveTo>
                    <a:cubicBezTo>
                      <a:pt x="325742" y="45641"/>
                      <a:pt x="204988" y="49774"/>
                      <a:pt x="161646" y="49737"/>
                    </a:cubicBezTo>
                    <a:cubicBezTo>
                      <a:pt x="116294" y="49688"/>
                      <a:pt x="0" y="39496"/>
                      <a:pt x="0" y="25428"/>
                    </a:cubicBezTo>
                    <a:cubicBezTo>
                      <a:pt x="0" y="15236"/>
                      <a:pt x="15509" y="-1617"/>
                      <a:pt x="38050" y="125"/>
                    </a:cubicBezTo>
                    <a:cubicBezTo>
                      <a:pt x="38050" y="125"/>
                      <a:pt x="19981" y="19958"/>
                      <a:pt x="20250" y="20878"/>
                    </a:cubicBezTo>
                    <a:cubicBezTo>
                      <a:pt x="20250" y="20878"/>
                      <a:pt x="87946" y="35130"/>
                      <a:pt x="161646" y="34639"/>
                    </a:cubicBezTo>
                    <a:cubicBezTo>
                      <a:pt x="227260" y="34210"/>
                      <a:pt x="292641" y="26924"/>
                      <a:pt x="305589" y="20129"/>
                    </a:cubicBezTo>
                    <a:cubicBezTo>
                      <a:pt x="304793" y="18621"/>
                      <a:pt x="291024" y="2394"/>
                      <a:pt x="291024" y="2394"/>
                    </a:cubicBezTo>
                    <a:cubicBezTo>
                      <a:pt x="303642" y="-3223"/>
                      <a:pt x="323635" y="10305"/>
                      <a:pt x="324222" y="20129"/>
                    </a:cubicBezTo>
                    <a:close/>
                  </a:path>
                </a:pathLst>
              </a:custGeom>
              <a:noFill/>
              <a:ln w="6122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8" name="Freihandform 457">
                <a:extLst>
                  <a:ext uri="{FF2B5EF4-FFF2-40B4-BE49-F238E27FC236}">
                    <a16:creationId xmlns:a16="http://schemas.microsoft.com/office/drawing/2014/main" id="{DF2FFC43-2CDF-6E29-A495-F8EB1C457D99}"/>
                  </a:ext>
                </a:extLst>
              </p:cNvPr>
              <p:cNvSpPr/>
              <p:nvPr/>
            </p:nvSpPr>
            <p:spPr>
              <a:xfrm>
                <a:off x="2545760" y="5308638"/>
                <a:ext cx="365223" cy="51562"/>
              </a:xfrm>
              <a:custGeom>
                <a:avLst/>
                <a:gdLst>
                  <a:gd name="connsiteX0" fmla="*/ 350473 w 365223"/>
                  <a:gd name="connsiteY0" fmla="*/ 1754 h 51562"/>
                  <a:gd name="connsiteX1" fmla="*/ 343846 w 365223"/>
                  <a:gd name="connsiteY1" fmla="*/ 15662 h 51562"/>
                  <a:gd name="connsiteX2" fmla="*/ 183168 w 365223"/>
                  <a:gd name="connsiteY2" fmla="*/ 35703 h 51562"/>
                  <a:gd name="connsiteX3" fmla="*/ 21987 w 365223"/>
                  <a:gd name="connsiteY3" fmla="*/ 15993 h 51562"/>
                  <a:gd name="connsiteX4" fmla="*/ 16205 w 365223"/>
                  <a:gd name="connsiteY4" fmla="*/ 1754 h 51562"/>
                  <a:gd name="connsiteX5" fmla="*/ 10 w 365223"/>
                  <a:gd name="connsiteY5" fmla="*/ 19109 h 51562"/>
                  <a:gd name="connsiteX6" fmla="*/ 182616 w 365223"/>
                  <a:gd name="connsiteY6" fmla="*/ 51562 h 51562"/>
                  <a:gd name="connsiteX7" fmla="*/ 365186 w 365223"/>
                  <a:gd name="connsiteY7" fmla="*/ 17980 h 51562"/>
                  <a:gd name="connsiteX8" fmla="*/ 350473 w 365223"/>
                  <a:gd name="connsiteY8" fmla="*/ 1754 h 51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223" h="51562">
                    <a:moveTo>
                      <a:pt x="350473" y="1754"/>
                    </a:moveTo>
                    <a:lnTo>
                      <a:pt x="343846" y="15662"/>
                    </a:lnTo>
                    <a:cubicBezTo>
                      <a:pt x="323755" y="26173"/>
                      <a:pt x="239704" y="35875"/>
                      <a:pt x="183168" y="35703"/>
                    </a:cubicBezTo>
                    <a:cubicBezTo>
                      <a:pt x="135746" y="35556"/>
                      <a:pt x="51193" y="29227"/>
                      <a:pt x="21987" y="15993"/>
                    </a:cubicBezTo>
                    <a:cubicBezTo>
                      <a:pt x="21987" y="15993"/>
                      <a:pt x="17810" y="6586"/>
                      <a:pt x="16205" y="1754"/>
                    </a:cubicBezTo>
                    <a:cubicBezTo>
                      <a:pt x="13853" y="-5336"/>
                      <a:pt x="-431" y="10817"/>
                      <a:pt x="10" y="19109"/>
                    </a:cubicBezTo>
                    <a:cubicBezTo>
                      <a:pt x="1223" y="42008"/>
                      <a:pt x="140499" y="51562"/>
                      <a:pt x="182616" y="51562"/>
                    </a:cubicBezTo>
                    <a:cubicBezTo>
                      <a:pt x="222859" y="51562"/>
                      <a:pt x="363422" y="38598"/>
                      <a:pt x="365186" y="17980"/>
                    </a:cubicBezTo>
                    <a:cubicBezTo>
                      <a:pt x="365835" y="10449"/>
                      <a:pt x="357836" y="4771"/>
                      <a:pt x="350473" y="1754"/>
                    </a:cubicBezTo>
                  </a:path>
                </a:pathLst>
              </a:custGeom>
              <a:solidFill>
                <a:srgbClr val="C8C8CC"/>
              </a:solidFill>
              <a:ln w="12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9" name="Freihandform 458">
                <a:extLst>
                  <a:ext uri="{FF2B5EF4-FFF2-40B4-BE49-F238E27FC236}">
                    <a16:creationId xmlns:a16="http://schemas.microsoft.com/office/drawing/2014/main" id="{35A07AD6-2CC7-0230-4378-82401BD2F4AC}"/>
                  </a:ext>
                </a:extLst>
              </p:cNvPr>
              <p:cNvSpPr/>
              <p:nvPr/>
            </p:nvSpPr>
            <p:spPr>
              <a:xfrm>
                <a:off x="2545760" y="5308638"/>
                <a:ext cx="365223" cy="51562"/>
              </a:xfrm>
              <a:custGeom>
                <a:avLst/>
                <a:gdLst>
                  <a:gd name="connsiteX0" fmla="*/ 350473 w 365223"/>
                  <a:gd name="connsiteY0" fmla="*/ 1754 h 51562"/>
                  <a:gd name="connsiteX1" fmla="*/ 343846 w 365223"/>
                  <a:gd name="connsiteY1" fmla="*/ 15662 h 51562"/>
                  <a:gd name="connsiteX2" fmla="*/ 183168 w 365223"/>
                  <a:gd name="connsiteY2" fmla="*/ 35703 h 51562"/>
                  <a:gd name="connsiteX3" fmla="*/ 21987 w 365223"/>
                  <a:gd name="connsiteY3" fmla="*/ 15993 h 51562"/>
                  <a:gd name="connsiteX4" fmla="*/ 16205 w 365223"/>
                  <a:gd name="connsiteY4" fmla="*/ 1754 h 51562"/>
                  <a:gd name="connsiteX5" fmla="*/ 10 w 365223"/>
                  <a:gd name="connsiteY5" fmla="*/ 19109 h 51562"/>
                  <a:gd name="connsiteX6" fmla="*/ 182616 w 365223"/>
                  <a:gd name="connsiteY6" fmla="*/ 51562 h 51562"/>
                  <a:gd name="connsiteX7" fmla="*/ 365186 w 365223"/>
                  <a:gd name="connsiteY7" fmla="*/ 17980 h 51562"/>
                  <a:gd name="connsiteX8" fmla="*/ 350473 w 365223"/>
                  <a:gd name="connsiteY8" fmla="*/ 1754 h 51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223" h="51562">
                    <a:moveTo>
                      <a:pt x="350473" y="1754"/>
                    </a:moveTo>
                    <a:lnTo>
                      <a:pt x="343846" y="15662"/>
                    </a:lnTo>
                    <a:cubicBezTo>
                      <a:pt x="323755" y="26173"/>
                      <a:pt x="239704" y="35875"/>
                      <a:pt x="183168" y="35703"/>
                    </a:cubicBezTo>
                    <a:cubicBezTo>
                      <a:pt x="135746" y="35556"/>
                      <a:pt x="51193" y="29227"/>
                      <a:pt x="21987" y="15993"/>
                    </a:cubicBezTo>
                    <a:cubicBezTo>
                      <a:pt x="21987" y="15993"/>
                      <a:pt x="17810" y="6586"/>
                      <a:pt x="16205" y="1754"/>
                    </a:cubicBezTo>
                    <a:cubicBezTo>
                      <a:pt x="13853" y="-5336"/>
                      <a:pt x="-431" y="10817"/>
                      <a:pt x="10" y="19109"/>
                    </a:cubicBezTo>
                    <a:cubicBezTo>
                      <a:pt x="1223" y="42008"/>
                      <a:pt x="140499" y="51562"/>
                      <a:pt x="182616" y="51562"/>
                    </a:cubicBezTo>
                    <a:cubicBezTo>
                      <a:pt x="222859" y="51562"/>
                      <a:pt x="363422" y="38598"/>
                      <a:pt x="365186" y="17980"/>
                    </a:cubicBezTo>
                    <a:cubicBezTo>
                      <a:pt x="365835" y="10449"/>
                      <a:pt x="357836" y="4771"/>
                      <a:pt x="350473" y="1754"/>
                    </a:cubicBezTo>
                  </a:path>
                </a:pathLst>
              </a:custGeom>
              <a:noFill/>
              <a:ln w="6122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60" name="Freihandform 459">
              <a:extLst>
                <a:ext uri="{FF2B5EF4-FFF2-40B4-BE49-F238E27FC236}">
                  <a16:creationId xmlns:a16="http://schemas.microsoft.com/office/drawing/2014/main" id="{50E5F93F-593B-554C-0D75-455B2F68F6F1}"/>
                </a:ext>
              </a:extLst>
            </p:cNvPr>
            <p:cNvSpPr/>
            <p:nvPr/>
          </p:nvSpPr>
          <p:spPr>
            <a:xfrm>
              <a:off x="2674793" y="5241486"/>
              <a:ext cx="111982" cy="47343"/>
            </a:xfrm>
            <a:custGeom>
              <a:avLst/>
              <a:gdLst>
                <a:gd name="connsiteX0" fmla="*/ 0 w 111982"/>
                <a:gd name="connsiteY0" fmla="*/ 0 h 47343"/>
                <a:gd name="connsiteX1" fmla="*/ 111982 w 111982"/>
                <a:gd name="connsiteY1" fmla="*/ 0 h 47343"/>
                <a:gd name="connsiteX2" fmla="*/ 111982 w 111982"/>
                <a:gd name="connsiteY2" fmla="*/ 47343 h 47343"/>
                <a:gd name="connsiteX3" fmla="*/ 0 w 111982"/>
                <a:gd name="connsiteY3" fmla="*/ 47343 h 4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82" h="47343">
                  <a:moveTo>
                    <a:pt x="0" y="0"/>
                  </a:moveTo>
                  <a:lnTo>
                    <a:pt x="111982" y="0"/>
                  </a:lnTo>
                  <a:lnTo>
                    <a:pt x="111982" y="47343"/>
                  </a:lnTo>
                  <a:lnTo>
                    <a:pt x="0" y="47343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1" name="Freihandform 460">
              <a:extLst>
                <a:ext uri="{FF2B5EF4-FFF2-40B4-BE49-F238E27FC236}">
                  <a16:creationId xmlns:a16="http://schemas.microsoft.com/office/drawing/2014/main" id="{046514AD-6847-5FAE-9A85-D21A2830B5CA}"/>
                </a:ext>
              </a:extLst>
            </p:cNvPr>
            <p:cNvSpPr/>
            <p:nvPr/>
          </p:nvSpPr>
          <p:spPr>
            <a:xfrm>
              <a:off x="3038744" y="5241486"/>
              <a:ext cx="111982" cy="47343"/>
            </a:xfrm>
            <a:custGeom>
              <a:avLst/>
              <a:gdLst>
                <a:gd name="connsiteX0" fmla="*/ 0 w 111982"/>
                <a:gd name="connsiteY0" fmla="*/ 0 h 47343"/>
                <a:gd name="connsiteX1" fmla="*/ 111982 w 111982"/>
                <a:gd name="connsiteY1" fmla="*/ 0 h 47343"/>
                <a:gd name="connsiteX2" fmla="*/ 111982 w 111982"/>
                <a:gd name="connsiteY2" fmla="*/ 47343 h 47343"/>
                <a:gd name="connsiteX3" fmla="*/ 0 w 111982"/>
                <a:gd name="connsiteY3" fmla="*/ 47343 h 4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82" h="47343">
                  <a:moveTo>
                    <a:pt x="0" y="0"/>
                  </a:moveTo>
                  <a:lnTo>
                    <a:pt x="111982" y="0"/>
                  </a:lnTo>
                  <a:lnTo>
                    <a:pt x="111982" y="47343"/>
                  </a:lnTo>
                  <a:lnTo>
                    <a:pt x="0" y="47343"/>
                  </a:lnTo>
                  <a:close/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596" name="Gruppieren 595">
            <a:extLst>
              <a:ext uri="{FF2B5EF4-FFF2-40B4-BE49-F238E27FC236}">
                <a16:creationId xmlns:a16="http://schemas.microsoft.com/office/drawing/2014/main" id="{F7A59AF8-9A60-B890-310C-F79A563B4E7C}"/>
              </a:ext>
            </a:extLst>
          </p:cNvPr>
          <p:cNvGrpSpPr/>
          <p:nvPr/>
        </p:nvGrpSpPr>
        <p:grpSpPr>
          <a:xfrm>
            <a:off x="6590352" y="4819272"/>
            <a:ext cx="515293" cy="300212"/>
            <a:chOff x="6936519" y="4819272"/>
            <a:chExt cx="515293" cy="300212"/>
          </a:xfrm>
        </p:grpSpPr>
        <p:sp>
          <p:nvSpPr>
            <p:cNvPr id="463" name="Freihandform 462">
              <a:extLst>
                <a:ext uri="{FF2B5EF4-FFF2-40B4-BE49-F238E27FC236}">
                  <a16:creationId xmlns:a16="http://schemas.microsoft.com/office/drawing/2014/main" id="{76441831-56D6-B717-FB4C-8FFDB52A3F71}"/>
                </a:ext>
              </a:extLst>
            </p:cNvPr>
            <p:cNvSpPr/>
            <p:nvPr/>
          </p:nvSpPr>
          <p:spPr>
            <a:xfrm>
              <a:off x="7250659" y="4819272"/>
              <a:ext cx="201153" cy="167811"/>
            </a:xfrm>
            <a:custGeom>
              <a:avLst/>
              <a:gdLst>
                <a:gd name="connsiteX0" fmla="*/ 100577 w 201153"/>
                <a:gd name="connsiteY0" fmla="*/ 0 h 167811"/>
                <a:gd name="connsiteX1" fmla="*/ 201154 w 201153"/>
                <a:gd name="connsiteY1" fmla="*/ 83906 h 167811"/>
                <a:gd name="connsiteX2" fmla="*/ 100577 w 201153"/>
                <a:gd name="connsiteY2" fmla="*/ 167811 h 167811"/>
                <a:gd name="connsiteX3" fmla="*/ 0 w 201153"/>
                <a:gd name="connsiteY3" fmla="*/ 83906 h 167811"/>
                <a:gd name="connsiteX4" fmla="*/ 100577 w 201153"/>
                <a:gd name="connsiteY4" fmla="*/ 0 h 16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53" h="167811">
                  <a:moveTo>
                    <a:pt x="100577" y="0"/>
                  </a:moveTo>
                  <a:cubicBezTo>
                    <a:pt x="156121" y="0"/>
                    <a:pt x="201154" y="37568"/>
                    <a:pt x="201154" y="83906"/>
                  </a:cubicBezTo>
                  <a:cubicBezTo>
                    <a:pt x="201154" y="130256"/>
                    <a:pt x="156121" y="167811"/>
                    <a:pt x="100577" y="167811"/>
                  </a:cubicBezTo>
                  <a:cubicBezTo>
                    <a:pt x="45033" y="167811"/>
                    <a:pt x="0" y="130256"/>
                    <a:pt x="0" y="83906"/>
                  </a:cubicBezTo>
                  <a:cubicBezTo>
                    <a:pt x="0" y="37568"/>
                    <a:pt x="45033" y="0"/>
                    <a:pt x="100577" y="0"/>
                  </a:cubicBezTo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4" name="Freihandform 463">
              <a:extLst>
                <a:ext uri="{FF2B5EF4-FFF2-40B4-BE49-F238E27FC236}">
                  <a16:creationId xmlns:a16="http://schemas.microsoft.com/office/drawing/2014/main" id="{61080859-3B61-1435-61CD-61EF5A58FF3B}"/>
                </a:ext>
              </a:extLst>
            </p:cNvPr>
            <p:cNvSpPr/>
            <p:nvPr/>
          </p:nvSpPr>
          <p:spPr>
            <a:xfrm>
              <a:off x="7250659" y="4819272"/>
              <a:ext cx="201153" cy="167811"/>
            </a:xfrm>
            <a:custGeom>
              <a:avLst/>
              <a:gdLst>
                <a:gd name="connsiteX0" fmla="*/ 201154 w 201153"/>
                <a:gd name="connsiteY0" fmla="*/ 83906 h 167811"/>
                <a:gd name="connsiteX1" fmla="*/ 100577 w 201153"/>
                <a:gd name="connsiteY1" fmla="*/ 167811 h 167811"/>
                <a:gd name="connsiteX2" fmla="*/ 0 w 201153"/>
                <a:gd name="connsiteY2" fmla="*/ 83906 h 167811"/>
                <a:gd name="connsiteX3" fmla="*/ 100577 w 201153"/>
                <a:gd name="connsiteY3" fmla="*/ 0 h 167811"/>
                <a:gd name="connsiteX4" fmla="*/ 201154 w 201153"/>
                <a:gd name="connsiteY4" fmla="*/ 83906 h 16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53" h="167811">
                  <a:moveTo>
                    <a:pt x="201154" y="83906"/>
                  </a:moveTo>
                  <a:cubicBezTo>
                    <a:pt x="201154" y="130245"/>
                    <a:pt x="156124" y="167811"/>
                    <a:pt x="100577" y="167811"/>
                  </a:cubicBezTo>
                  <a:cubicBezTo>
                    <a:pt x="45030" y="167811"/>
                    <a:pt x="0" y="130245"/>
                    <a:pt x="0" y="83906"/>
                  </a:cubicBezTo>
                  <a:cubicBezTo>
                    <a:pt x="0" y="37566"/>
                    <a:pt x="45030" y="0"/>
                    <a:pt x="100577" y="0"/>
                  </a:cubicBezTo>
                  <a:cubicBezTo>
                    <a:pt x="156124" y="0"/>
                    <a:pt x="201154" y="37566"/>
                    <a:pt x="201154" y="83906"/>
                  </a:cubicBezTo>
                  <a:close/>
                </a:path>
              </a:pathLst>
            </a:custGeom>
            <a:noFill/>
            <a:ln w="8570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5" name="Freihandform 464">
              <a:extLst>
                <a:ext uri="{FF2B5EF4-FFF2-40B4-BE49-F238E27FC236}">
                  <a16:creationId xmlns:a16="http://schemas.microsoft.com/office/drawing/2014/main" id="{AB397037-A967-3790-493D-8B7C0E9E0225}"/>
                </a:ext>
              </a:extLst>
            </p:cNvPr>
            <p:cNvSpPr/>
            <p:nvPr/>
          </p:nvSpPr>
          <p:spPr>
            <a:xfrm>
              <a:off x="6936519" y="4854694"/>
              <a:ext cx="162552" cy="133984"/>
            </a:xfrm>
            <a:custGeom>
              <a:avLst/>
              <a:gdLst>
                <a:gd name="connsiteX0" fmla="*/ 81270 w 162552"/>
                <a:gd name="connsiteY0" fmla="*/ 0 h 133984"/>
                <a:gd name="connsiteX1" fmla="*/ 0 w 162552"/>
                <a:gd name="connsiteY1" fmla="*/ 66992 h 133984"/>
                <a:gd name="connsiteX2" fmla="*/ 81270 w 162552"/>
                <a:gd name="connsiteY2" fmla="*/ 133984 h 133984"/>
                <a:gd name="connsiteX3" fmla="*/ 162552 w 162552"/>
                <a:gd name="connsiteY3" fmla="*/ 66992 h 133984"/>
                <a:gd name="connsiteX4" fmla="*/ 81270 w 162552"/>
                <a:gd name="connsiteY4" fmla="*/ 0 h 13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52" h="133984">
                  <a:moveTo>
                    <a:pt x="81270" y="0"/>
                  </a:moveTo>
                  <a:cubicBezTo>
                    <a:pt x="36445" y="0"/>
                    <a:pt x="0" y="30050"/>
                    <a:pt x="0" y="66992"/>
                  </a:cubicBezTo>
                  <a:cubicBezTo>
                    <a:pt x="0" y="103935"/>
                    <a:pt x="36458" y="133984"/>
                    <a:pt x="81270" y="133984"/>
                  </a:cubicBezTo>
                  <a:cubicBezTo>
                    <a:pt x="126082" y="133984"/>
                    <a:pt x="162552" y="103935"/>
                    <a:pt x="162552" y="66992"/>
                  </a:cubicBezTo>
                  <a:cubicBezTo>
                    <a:pt x="162552" y="30050"/>
                    <a:pt x="126095" y="0"/>
                    <a:pt x="81270" y="0"/>
                  </a:cubicBezTo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6" name="Freihandform 465">
              <a:extLst>
                <a:ext uri="{FF2B5EF4-FFF2-40B4-BE49-F238E27FC236}">
                  <a16:creationId xmlns:a16="http://schemas.microsoft.com/office/drawing/2014/main" id="{849DAD7F-523A-53EB-BBBD-F5E9802AE888}"/>
                </a:ext>
              </a:extLst>
            </p:cNvPr>
            <p:cNvSpPr/>
            <p:nvPr/>
          </p:nvSpPr>
          <p:spPr>
            <a:xfrm>
              <a:off x="6936519" y="4854694"/>
              <a:ext cx="162552" cy="133984"/>
            </a:xfrm>
            <a:custGeom>
              <a:avLst/>
              <a:gdLst>
                <a:gd name="connsiteX0" fmla="*/ 81270 w 162552"/>
                <a:gd name="connsiteY0" fmla="*/ 0 h 133984"/>
                <a:gd name="connsiteX1" fmla="*/ 0 w 162552"/>
                <a:gd name="connsiteY1" fmla="*/ 66992 h 133984"/>
                <a:gd name="connsiteX2" fmla="*/ 81270 w 162552"/>
                <a:gd name="connsiteY2" fmla="*/ 133984 h 133984"/>
                <a:gd name="connsiteX3" fmla="*/ 162552 w 162552"/>
                <a:gd name="connsiteY3" fmla="*/ 66992 h 133984"/>
                <a:gd name="connsiteX4" fmla="*/ 81270 w 162552"/>
                <a:gd name="connsiteY4" fmla="*/ 0 h 13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52" h="133984">
                  <a:moveTo>
                    <a:pt x="81270" y="0"/>
                  </a:moveTo>
                  <a:cubicBezTo>
                    <a:pt x="36445" y="0"/>
                    <a:pt x="0" y="30050"/>
                    <a:pt x="0" y="66992"/>
                  </a:cubicBezTo>
                  <a:cubicBezTo>
                    <a:pt x="0" y="103935"/>
                    <a:pt x="36458" y="133984"/>
                    <a:pt x="81270" y="133984"/>
                  </a:cubicBezTo>
                  <a:cubicBezTo>
                    <a:pt x="126082" y="133984"/>
                    <a:pt x="162552" y="103935"/>
                    <a:pt x="162552" y="66992"/>
                  </a:cubicBezTo>
                  <a:cubicBezTo>
                    <a:pt x="162552" y="30050"/>
                    <a:pt x="126095" y="0"/>
                    <a:pt x="81270" y="0"/>
                  </a:cubicBezTo>
                  <a:close/>
                </a:path>
              </a:pathLst>
            </a:custGeom>
            <a:noFill/>
            <a:ln w="8570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7" name="Freihandform 466">
              <a:extLst>
                <a:ext uri="{FF2B5EF4-FFF2-40B4-BE49-F238E27FC236}">
                  <a16:creationId xmlns:a16="http://schemas.microsoft.com/office/drawing/2014/main" id="{DE7E892C-F1A8-17BE-FC69-B8083F63E844}"/>
                </a:ext>
              </a:extLst>
            </p:cNvPr>
            <p:cNvSpPr/>
            <p:nvPr/>
          </p:nvSpPr>
          <p:spPr>
            <a:xfrm>
              <a:off x="7028288" y="4880033"/>
              <a:ext cx="289480" cy="239451"/>
            </a:xfrm>
            <a:custGeom>
              <a:avLst/>
              <a:gdLst>
                <a:gd name="connsiteX0" fmla="*/ 144740 w 289480"/>
                <a:gd name="connsiteY0" fmla="*/ 0 h 239451"/>
                <a:gd name="connsiteX1" fmla="*/ 0 w 289480"/>
                <a:gd name="connsiteY1" fmla="*/ 119732 h 239451"/>
                <a:gd name="connsiteX2" fmla="*/ 144740 w 289480"/>
                <a:gd name="connsiteY2" fmla="*/ 239452 h 239451"/>
                <a:gd name="connsiteX3" fmla="*/ 289480 w 289480"/>
                <a:gd name="connsiteY3" fmla="*/ 119732 h 239451"/>
                <a:gd name="connsiteX4" fmla="*/ 144740 w 289480"/>
                <a:gd name="connsiteY4" fmla="*/ 0 h 23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480" h="239451">
                  <a:moveTo>
                    <a:pt x="144740" y="0"/>
                  </a:moveTo>
                  <a:cubicBezTo>
                    <a:pt x="64928" y="0"/>
                    <a:pt x="0" y="53709"/>
                    <a:pt x="0" y="119732"/>
                  </a:cubicBezTo>
                  <a:cubicBezTo>
                    <a:pt x="0" y="185755"/>
                    <a:pt x="64928" y="239452"/>
                    <a:pt x="144740" y="239452"/>
                  </a:cubicBezTo>
                  <a:cubicBezTo>
                    <a:pt x="224552" y="239452"/>
                    <a:pt x="289480" y="185755"/>
                    <a:pt x="289480" y="119732"/>
                  </a:cubicBezTo>
                  <a:cubicBezTo>
                    <a:pt x="289480" y="53709"/>
                    <a:pt x="224552" y="0"/>
                    <a:pt x="144740" y="0"/>
                  </a:cubicBezTo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8" name="Freihandform 467">
              <a:extLst>
                <a:ext uri="{FF2B5EF4-FFF2-40B4-BE49-F238E27FC236}">
                  <a16:creationId xmlns:a16="http://schemas.microsoft.com/office/drawing/2014/main" id="{6A95F2AC-74AB-F1B3-E352-31EB60EFCA29}"/>
                </a:ext>
              </a:extLst>
            </p:cNvPr>
            <p:cNvSpPr/>
            <p:nvPr/>
          </p:nvSpPr>
          <p:spPr>
            <a:xfrm>
              <a:off x="7028288" y="4880033"/>
              <a:ext cx="289480" cy="239451"/>
            </a:xfrm>
            <a:custGeom>
              <a:avLst/>
              <a:gdLst>
                <a:gd name="connsiteX0" fmla="*/ 144740 w 289480"/>
                <a:gd name="connsiteY0" fmla="*/ 0 h 239451"/>
                <a:gd name="connsiteX1" fmla="*/ 0 w 289480"/>
                <a:gd name="connsiteY1" fmla="*/ 119732 h 239451"/>
                <a:gd name="connsiteX2" fmla="*/ 144740 w 289480"/>
                <a:gd name="connsiteY2" fmla="*/ 239452 h 239451"/>
                <a:gd name="connsiteX3" fmla="*/ 289480 w 289480"/>
                <a:gd name="connsiteY3" fmla="*/ 119732 h 239451"/>
                <a:gd name="connsiteX4" fmla="*/ 144740 w 289480"/>
                <a:gd name="connsiteY4" fmla="*/ 0 h 23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480" h="239451">
                  <a:moveTo>
                    <a:pt x="144740" y="0"/>
                  </a:moveTo>
                  <a:cubicBezTo>
                    <a:pt x="64928" y="0"/>
                    <a:pt x="0" y="53709"/>
                    <a:pt x="0" y="119732"/>
                  </a:cubicBezTo>
                  <a:cubicBezTo>
                    <a:pt x="0" y="185755"/>
                    <a:pt x="64928" y="239452"/>
                    <a:pt x="144740" y="239452"/>
                  </a:cubicBezTo>
                  <a:cubicBezTo>
                    <a:pt x="224552" y="239452"/>
                    <a:pt x="289480" y="185755"/>
                    <a:pt x="289480" y="119732"/>
                  </a:cubicBezTo>
                  <a:cubicBezTo>
                    <a:pt x="289480" y="53709"/>
                    <a:pt x="224552" y="0"/>
                    <a:pt x="144740" y="0"/>
                  </a:cubicBezTo>
                  <a:close/>
                </a:path>
              </a:pathLst>
            </a:custGeom>
            <a:noFill/>
            <a:ln w="8570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9" name="Freihandform 468">
              <a:extLst>
                <a:ext uri="{FF2B5EF4-FFF2-40B4-BE49-F238E27FC236}">
                  <a16:creationId xmlns:a16="http://schemas.microsoft.com/office/drawing/2014/main" id="{BF272A81-4527-EBF5-F10C-7EDE0103DC35}"/>
                </a:ext>
              </a:extLst>
            </p:cNvPr>
            <p:cNvSpPr/>
            <p:nvPr/>
          </p:nvSpPr>
          <p:spPr>
            <a:xfrm>
              <a:off x="7280856" y="4847433"/>
              <a:ext cx="54957" cy="50252"/>
            </a:xfrm>
            <a:custGeom>
              <a:avLst/>
              <a:gdLst>
                <a:gd name="connsiteX0" fmla="*/ 7376 w 54957"/>
                <a:gd name="connsiteY0" fmla="*/ 49011 h 50252"/>
                <a:gd name="connsiteX1" fmla="*/ 51576 w 54957"/>
                <a:gd name="connsiteY1" fmla="*/ 4035 h 50252"/>
                <a:gd name="connsiteX2" fmla="*/ 52678 w 54957"/>
                <a:gd name="connsiteY2" fmla="*/ 9750 h 50252"/>
                <a:gd name="connsiteX3" fmla="*/ 11002 w 54957"/>
                <a:gd name="connsiteY3" fmla="*/ 49428 h 50252"/>
                <a:gd name="connsiteX4" fmla="*/ 7376 w 54957"/>
                <a:gd name="connsiteY4" fmla="*/ 49011 h 5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57" h="50252">
                  <a:moveTo>
                    <a:pt x="7376" y="49011"/>
                  </a:moveTo>
                  <a:cubicBezTo>
                    <a:pt x="-17260" y="20249"/>
                    <a:pt x="25567" y="-11358"/>
                    <a:pt x="51576" y="4035"/>
                  </a:cubicBezTo>
                  <a:cubicBezTo>
                    <a:pt x="53854" y="5384"/>
                    <a:pt x="57285" y="9652"/>
                    <a:pt x="52678" y="9750"/>
                  </a:cubicBezTo>
                  <a:cubicBezTo>
                    <a:pt x="10598" y="10682"/>
                    <a:pt x="11860" y="48361"/>
                    <a:pt x="11002" y="49428"/>
                  </a:cubicBezTo>
                  <a:cubicBezTo>
                    <a:pt x="9348" y="51501"/>
                    <a:pt x="7376" y="49011"/>
                    <a:pt x="7376" y="49011"/>
                  </a:cubicBezTo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0" name="Freihandform 469">
              <a:extLst>
                <a:ext uri="{FF2B5EF4-FFF2-40B4-BE49-F238E27FC236}">
                  <a16:creationId xmlns:a16="http://schemas.microsoft.com/office/drawing/2014/main" id="{4770E221-953A-53DA-644E-EFB842642EFA}"/>
                </a:ext>
              </a:extLst>
            </p:cNvPr>
            <p:cNvSpPr/>
            <p:nvPr/>
          </p:nvSpPr>
          <p:spPr>
            <a:xfrm>
              <a:off x="6958532" y="4912668"/>
              <a:ext cx="54956" cy="50251"/>
            </a:xfrm>
            <a:custGeom>
              <a:avLst/>
              <a:gdLst>
                <a:gd name="connsiteX0" fmla="*/ 7376 w 54956"/>
                <a:gd name="connsiteY0" fmla="*/ 1241 h 50251"/>
                <a:gd name="connsiteX1" fmla="*/ 51576 w 54956"/>
                <a:gd name="connsiteY1" fmla="*/ 46217 h 50251"/>
                <a:gd name="connsiteX2" fmla="*/ 52678 w 54956"/>
                <a:gd name="connsiteY2" fmla="*/ 40502 h 50251"/>
                <a:gd name="connsiteX3" fmla="*/ 11002 w 54956"/>
                <a:gd name="connsiteY3" fmla="*/ 824 h 50251"/>
                <a:gd name="connsiteX4" fmla="*/ 7376 w 54956"/>
                <a:gd name="connsiteY4" fmla="*/ 1241 h 5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56" h="50251">
                  <a:moveTo>
                    <a:pt x="7376" y="1241"/>
                  </a:moveTo>
                  <a:cubicBezTo>
                    <a:pt x="-17260" y="30003"/>
                    <a:pt x="25568" y="61610"/>
                    <a:pt x="51576" y="46217"/>
                  </a:cubicBezTo>
                  <a:cubicBezTo>
                    <a:pt x="53854" y="44868"/>
                    <a:pt x="57284" y="40600"/>
                    <a:pt x="52678" y="40502"/>
                  </a:cubicBezTo>
                  <a:cubicBezTo>
                    <a:pt x="10585" y="39570"/>
                    <a:pt x="11859" y="1891"/>
                    <a:pt x="11002" y="824"/>
                  </a:cubicBezTo>
                  <a:cubicBezTo>
                    <a:pt x="9348" y="-1249"/>
                    <a:pt x="7376" y="1241"/>
                    <a:pt x="7376" y="1241"/>
                  </a:cubicBezTo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1" name="Freihandform 470">
              <a:extLst>
                <a:ext uri="{FF2B5EF4-FFF2-40B4-BE49-F238E27FC236}">
                  <a16:creationId xmlns:a16="http://schemas.microsoft.com/office/drawing/2014/main" id="{4795691F-C86D-8BEC-1A16-47D29B526F84}"/>
                </a:ext>
              </a:extLst>
            </p:cNvPr>
            <p:cNvSpPr/>
            <p:nvPr/>
          </p:nvSpPr>
          <p:spPr>
            <a:xfrm>
              <a:off x="7059318" y="4977968"/>
              <a:ext cx="107745" cy="98520"/>
            </a:xfrm>
            <a:custGeom>
              <a:avLst/>
              <a:gdLst>
                <a:gd name="connsiteX0" fmla="*/ 14456 w 107745"/>
                <a:gd name="connsiteY0" fmla="*/ 2431 h 98520"/>
                <a:gd name="connsiteX1" fmla="*/ 101117 w 107745"/>
                <a:gd name="connsiteY1" fmla="*/ 90617 h 98520"/>
                <a:gd name="connsiteX2" fmla="*/ 103285 w 107745"/>
                <a:gd name="connsiteY2" fmla="*/ 79394 h 98520"/>
                <a:gd name="connsiteX3" fmla="*/ 21574 w 107745"/>
                <a:gd name="connsiteY3" fmla="*/ 1621 h 98520"/>
                <a:gd name="connsiteX4" fmla="*/ 14456 w 107745"/>
                <a:gd name="connsiteY4" fmla="*/ 2431 h 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45" h="98520">
                  <a:moveTo>
                    <a:pt x="14456" y="2431"/>
                  </a:moveTo>
                  <a:cubicBezTo>
                    <a:pt x="-33835" y="58826"/>
                    <a:pt x="50130" y="120777"/>
                    <a:pt x="101117" y="90617"/>
                  </a:cubicBezTo>
                  <a:cubicBezTo>
                    <a:pt x="105588" y="87968"/>
                    <a:pt x="112301" y="79591"/>
                    <a:pt x="103285" y="79394"/>
                  </a:cubicBezTo>
                  <a:cubicBezTo>
                    <a:pt x="20765" y="77579"/>
                    <a:pt x="23252" y="3706"/>
                    <a:pt x="21574" y="1621"/>
                  </a:cubicBezTo>
                  <a:cubicBezTo>
                    <a:pt x="18315" y="-2451"/>
                    <a:pt x="14456" y="2431"/>
                    <a:pt x="14456" y="2431"/>
                  </a:cubicBezTo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595" name="Gruppieren 594">
            <a:extLst>
              <a:ext uri="{FF2B5EF4-FFF2-40B4-BE49-F238E27FC236}">
                <a16:creationId xmlns:a16="http://schemas.microsoft.com/office/drawing/2014/main" id="{C702E3C7-6377-841E-7DFC-ECA4E1C22AD1}"/>
              </a:ext>
            </a:extLst>
          </p:cNvPr>
          <p:cNvGrpSpPr/>
          <p:nvPr/>
        </p:nvGrpSpPr>
        <p:grpSpPr>
          <a:xfrm>
            <a:off x="2893204" y="4199648"/>
            <a:ext cx="427702" cy="472541"/>
            <a:chOff x="2690731" y="4199648"/>
            <a:chExt cx="427702" cy="472541"/>
          </a:xfrm>
        </p:grpSpPr>
        <p:sp>
          <p:nvSpPr>
            <p:cNvPr id="569" name="Freihandform 568">
              <a:extLst>
                <a:ext uri="{FF2B5EF4-FFF2-40B4-BE49-F238E27FC236}">
                  <a16:creationId xmlns:a16="http://schemas.microsoft.com/office/drawing/2014/main" id="{6537E941-97C7-BBE1-B3FB-8FEA4CA2932B}"/>
                </a:ext>
              </a:extLst>
            </p:cNvPr>
            <p:cNvSpPr/>
            <p:nvPr/>
          </p:nvSpPr>
          <p:spPr>
            <a:xfrm>
              <a:off x="2691404" y="4402283"/>
              <a:ext cx="426036" cy="269906"/>
            </a:xfrm>
            <a:custGeom>
              <a:avLst/>
              <a:gdLst>
                <a:gd name="connsiteX0" fmla="*/ 0 w 426036"/>
                <a:gd name="connsiteY0" fmla="*/ 0 h 269906"/>
                <a:gd name="connsiteX1" fmla="*/ 110 w 426036"/>
                <a:gd name="connsiteY1" fmla="*/ 193997 h 269906"/>
                <a:gd name="connsiteX2" fmla="*/ 211358 w 426036"/>
                <a:gd name="connsiteY2" fmla="*/ 269906 h 269906"/>
                <a:gd name="connsiteX3" fmla="*/ 425841 w 426036"/>
                <a:gd name="connsiteY3" fmla="*/ 193041 h 269906"/>
                <a:gd name="connsiteX4" fmla="*/ 426037 w 426036"/>
                <a:gd name="connsiteY4" fmla="*/ 0 h 269906"/>
                <a:gd name="connsiteX5" fmla="*/ 0 w 426036"/>
                <a:gd name="connsiteY5" fmla="*/ 0 h 26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036" h="269906">
                  <a:moveTo>
                    <a:pt x="0" y="0"/>
                  </a:moveTo>
                  <a:lnTo>
                    <a:pt x="110" y="193997"/>
                  </a:lnTo>
                  <a:cubicBezTo>
                    <a:pt x="110" y="193997"/>
                    <a:pt x="32268" y="269906"/>
                    <a:pt x="211358" y="269906"/>
                  </a:cubicBezTo>
                  <a:cubicBezTo>
                    <a:pt x="399514" y="269906"/>
                    <a:pt x="425841" y="193041"/>
                    <a:pt x="425841" y="193041"/>
                  </a:cubicBezTo>
                  <a:lnTo>
                    <a:pt x="4260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0" name="Freihandform 569">
              <a:extLst>
                <a:ext uri="{FF2B5EF4-FFF2-40B4-BE49-F238E27FC236}">
                  <a16:creationId xmlns:a16="http://schemas.microsoft.com/office/drawing/2014/main" id="{5584ACE9-41DB-793B-02E2-BDBC438C243F}"/>
                </a:ext>
              </a:extLst>
            </p:cNvPr>
            <p:cNvSpPr/>
            <p:nvPr/>
          </p:nvSpPr>
          <p:spPr>
            <a:xfrm>
              <a:off x="2691404" y="4402283"/>
              <a:ext cx="426036" cy="269906"/>
            </a:xfrm>
            <a:custGeom>
              <a:avLst/>
              <a:gdLst>
                <a:gd name="connsiteX0" fmla="*/ 0 w 426036"/>
                <a:gd name="connsiteY0" fmla="*/ 0 h 269906"/>
                <a:gd name="connsiteX1" fmla="*/ 110 w 426036"/>
                <a:gd name="connsiteY1" fmla="*/ 193997 h 269906"/>
                <a:gd name="connsiteX2" fmla="*/ 211358 w 426036"/>
                <a:gd name="connsiteY2" fmla="*/ 269906 h 269906"/>
                <a:gd name="connsiteX3" fmla="*/ 425841 w 426036"/>
                <a:gd name="connsiteY3" fmla="*/ 193041 h 269906"/>
                <a:gd name="connsiteX4" fmla="*/ 426037 w 426036"/>
                <a:gd name="connsiteY4" fmla="*/ 0 h 269906"/>
                <a:gd name="connsiteX5" fmla="*/ 0 w 426036"/>
                <a:gd name="connsiteY5" fmla="*/ 0 h 26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036" h="269906">
                  <a:moveTo>
                    <a:pt x="0" y="0"/>
                  </a:moveTo>
                  <a:lnTo>
                    <a:pt x="110" y="193997"/>
                  </a:lnTo>
                  <a:cubicBezTo>
                    <a:pt x="110" y="193997"/>
                    <a:pt x="32268" y="269906"/>
                    <a:pt x="211358" y="269906"/>
                  </a:cubicBezTo>
                  <a:cubicBezTo>
                    <a:pt x="399514" y="269906"/>
                    <a:pt x="425841" y="193041"/>
                    <a:pt x="425841" y="193041"/>
                  </a:cubicBezTo>
                  <a:lnTo>
                    <a:pt x="42603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015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1" name="Freihandform 570">
              <a:extLst>
                <a:ext uri="{FF2B5EF4-FFF2-40B4-BE49-F238E27FC236}">
                  <a16:creationId xmlns:a16="http://schemas.microsoft.com/office/drawing/2014/main" id="{4BA220D2-2524-A914-854A-0EAD0352157C}"/>
                </a:ext>
              </a:extLst>
            </p:cNvPr>
            <p:cNvSpPr/>
            <p:nvPr/>
          </p:nvSpPr>
          <p:spPr>
            <a:xfrm>
              <a:off x="2693254" y="4407459"/>
              <a:ext cx="422692" cy="58189"/>
            </a:xfrm>
            <a:custGeom>
              <a:avLst/>
              <a:gdLst>
                <a:gd name="connsiteX0" fmla="*/ 422251 w 422692"/>
                <a:gd name="connsiteY0" fmla="*/ 1533 h 58189"/>
                <a:gd name="connsiteX1" fmla="*/ 422251 w 422692"/>
                <a:gd name="connsiteY1" fmla="*/ 2306 h 58189"/>
                <a:gd name="connsiteX2" fmla="*/ 212963 w 422692"/>
                <a:gd name="connsiteY2" fmla="*/ 45847 h 58189"/>
                <a:gd name="connsiteX3" fmla="*/ 0 w 422692"/>
                <a:gd name="connsiteY3" fmla="*/ 1509 h 58189"/>
                <a:gd name="connsiteX4" fmla="*/ 306 w 422692"/>
                <a:gd name="connsiteY4" fmla="*/ 12412 h 58189"/>
                <a:gd name="connsiteX5" fmla="*/ 213233 w 422692"/>
                <a:gd name="connsiteY5" fmla="*/ 58186 h 58189"/>
                <a:gd name="connsiteX6" fmla="*/ 422692 w 422692"/>
                <a:gd name="connsiteY6" fmla="*/ 10781 h 58189"/>
                <a:gd name="connsiteX7" fmla="*/ 422692 w 422692"/>
                <a:gd name="connsiteY7" fmla="*/ 0 h 58189"/>
                <a:gd name="connsiteX8" fmla="*/ 422251 w 422692"/>
                <a:gd name="connsiteY8" fmla="*/ 1533 h 5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92" h="58189">
                  <a:moveTo>
                    <a:pt x="422251" y="1533"/>
                  </a:moveTo>
                  <a:lnTo>
                    <a:pt x="422251" y="2306"/>
                  </a:lnTo>
                  <a:cubicBezTo>
                    <a:pt x="414362" y="26186"/>
                    <a:pt x="324186" y="45442"/>
                    <a:pt x="212963" y="45847"/>
                  </a:cubicBezTo>
                  <a:cubicBezTo>
                    <a:pt x="96963" y="45822"/>
                    <a:pt x="3504" y="26542"/>
                    <a:pt x="0" y="1509"/>
                  </a:cubicBezTo>
                  <a:lnTo>
                    <a:pt x="306" y="12412"/>
                  </a:lnTo>
                  <a:cubicBezTo>
                    <a:pt x="9653" y="36305"/>
                    <a:pt x="67182" y="58541"/>
                    <a:pt x="213233" y="58186"/>
                  </a:cubicBezTo>
                  <a:cubicBezTo>
                    <a:pt x="360435" y="57818"/>
                    <a:pt x="414754" y="35090"/>
                    <a:pt x="422692" y="10781"/>
                  </a:cubicBezTo>
                  <a:lnTo>
                    <a:pt x="422692" y="0"/>
                  </a:lnTo>
                  <a:cubicBezTo>
                    <a:pt x="422692" y="380"/>
                    <a:pt x="422251" y="1153"/>
                    <a:pt x="422251" y="1533"/>
                  </a:cubicBezTo>
                </a:path>
              </a:pathLst>
            </a:custGeom>
            <a:solidFill>
              <a:srgbClr val="C8C8CC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2" name="Freihandform 571">
              <a:extLst>
                <a:ext uri="{FF2B5EF4-FFF2-40B4-BE49-F238E27FC236}">
                  <a16:creationId xmlns:a16="http://schemas.microsoft.com/office/drawing/2014/main" id="{C89DC49C-A9C6-A615-5321-DDA7291C1880}"/>
                </a:ext>
              </a:extLst>
            </p:cNvPr>
            <p:cNvSpPr/>
            <p:nvPr/>
          </p:nvSpPr>
          <p:spPr>
            <a:xfrm>
              <a:off x="2690731" y="4348353"/>
              <a:ext cx="427690" cy="103885"/>
            </a:xfrm>
            <a:custGeom>
              <a:avLst/>
              <a:gdLst>
                <a:gd name="connsiteX0" fmla="*/ 427691 w 427690"/>
                <a:gd name="connsiteY0" fmla="*/ 51943 h 103885"/>
                <a:gd name="connsiteX1" fmla="*/ 213845 w 427690"/>
                <a:gd name="connsiteY1" fmla="*/ 103886 h 103885"/>
                <a:gd name="connsiteX2" fmla="*/ 0 w 427690"/>
                <a:gd name="connsiteY2" fmla="*/ 51943 h 103885"/>
                <a:gd name="connsiteX3" fmla="*/ 213845 w 427690"/>
                <a:gd name="connsiteY3" fmla="*/ 0 h 103885"/>
                <a:gd name="connsiteX4" fmla="*/ 427691 w 427690"/>
                <a:gd name="connsiteY4" fmla="*/ 51943 h 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90" h="103885">
                  <a:moveTo>
                    <a:pt x="427691" y="51943"/>
                  </a:moveTo>
                  <a:cubicBezTo>
                    <a:pt x="427691" y="80631"/>
                    <a:pt x="331953" y="103886"/>
                    <a:pt x="213845" y="103886"/>
                  </a:cubicBezTo>
                  <a:cubicBezTo>
                    <a:pt x="95750" y="103886"/>
                    <a:pt x="0" y="80631"/>
                    <a:pt x="0" y="51943"/>
                  </a:cubicBezTo>
                  <a:cubicBezTo>
                    <a:pt x="0" y="23255"/>
                    <a:pt x="95750" y="0"/>
                    <a:pt x="213845" y="0"/>
                  </a:cubicBezTo>
                  <a:cubicBezTo>
                    <a:pt x="331953" y="0"/>
                    <a:pt x="427691" y="23255"/>
                    <a:pt x="427691" y="51943"/>
                  </a:cubicBezTo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3" name="Freihandform 572">
              <a:extLst>
                <a:ext uri="{FF2B5EF4-FFF2-40B4-BE49-F238E27FC236}">
                  <a16:creationId xmlns:a16="http://schemas.microsoft.com/office/drawing/2014/main" id="{D3EFA2E9-BEA1-D56D-5C1A-0B7356FA75F2}"/>
                </a:ext>
              </a:extLst>
            </p:cNvPr>
            <p:cNvSpPr/>
            <p:nvPr/>
          </p:nvSpPr>
          <p:spPr>
            <a:xfrm>
              <a:off x="2690743" y="4348353"/>
              <a:ext cx="427690" cy="103885"/>
            </a:xfrm>
            <a:custGeom>
              <a:avLst/>
              <a:gdLst>
                <a:gd name="connsiteX0" fmla="*/ 427691 w 427690"/>
                <a:gd name="connsiteY0" fmla="*/ 51943 h 103885"/>
                <a:gd name="connsiteX1" fmla="*/ 213845 w 427690"/>
                <a:gd name="connsiteY1" fmla="*/ 103886 h 103885"/>
                <a:gd name="connsiteX2" fmla="*/ 0 w 427690"/>
                <a:gd name="connsiteY2" fmla="*/ 51943 h 103885"/>
                <a:gd name="connsiteX3" fmla="*/ 213845 w 427690"/>
                <a:gd name="connsiteY3" fmla="*/ 0 h 103885"/>
                <a:gd name="connsiteX4" fmla="*/ 427691 w 427690"/>
                <a:gd name="connsiteY4" fmla="*/ 51943 h 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90" h="103885">
                  <a:moveTo>
                    <a:pt x="427691" y="51943"/>
                  </a:moveTo>
                  <a:cubicBezTo>
                    <a:pt x="427691" y="80630"/>
                    <a:pt x="331949" y="103886"/>
                    <a:pt x="213845" y="103886"/>
                  </a:cubicBezTo>
                  <a:cubicBezTo>
                    <a:pt x="95742" y="103886"/>
                    <a:pt x="0" y="80630"/>
                    <a:pt x="0" y="51943"/>
                  </a:cubicBezTo>
                  <a:cubicBezTo>
                    <a:pt x="0" y="23256"/>
                    <a:pt x="95742" y="0"/>
                    <a:pt x="213845" y="0"/>
                  </a:cubicBezTo>
                  <a:cubicBezTo>
                    <a:pt x="331949" y="0"/>
                    <a:pt x="427691" y="23256"/>
                    <a:pt x="427691" y="51943"/>
                  </a:cubicBezTo>
                  <a:close/>
                </a:path>
              </a:pathLst>
            </a:custGeom>
            <a:noFill/>
            <a:ln w="7015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4" name="Freihandform 573">
              <a:extLst>
                <a:ext uri="{FF2B5EF4-FFF2-40B4-BE49-F238E27FC236}">
                  <a16:creationId xmlns:a16="http://schemas.microsoft.com/office/drawing/2014/main" id="{A1446E03-FFA8-DE2E-8D69-B293E1BBF4E1}"/>
                </a:ext>
              </a:extLst>
            </p:cNvPr>
            <p:cNvSpPr/>
            <p:nvPr/>
          </p:nvSpPr>
          <p:spPr>
            <a:xfrm>
              <a:off x="2806204" y="4270666"/>
              <a:ext cx="39336" cy="129299"/>
            </a:xfrm>
            <a:custGeom>
              <a:avLst/>
              <a:gdLst>
                <a:gd name="connsiteX0" fmla="*/ 0 w 39336"/>
                <a:gd name="connsiteY0" fmla="*/ 0 h 129299"/>
                <a:gd name="connsiteX1" fmla="*/ 490 w 39336"/>
                <a:gd name="connsiteY1" fmla="*/ 122418 h 129299"/>
                <a:gd name="connsiteX2" fmla="*/ 20373 w 39336"/>
                <a:gd name="connsiteY2" fmla="*/ 129250 h 129299"/>
                <a:gd name="connsiteX3" fmla="*/ 39336 w 39336"/>
                <a:gd name="connsiteY3" fmla="*/ 122958 h 129299"/>
                <a:gd name="connsiteX4" fmla="*/ 39336 w 39336"/>
                <a:gd name="connsiteY4" fmla="*/ 147 h 129299"/>
                <a:gd name="connsiteX5" fmla="*/ 0 w 39336"/>
                <a:gd name="connsiteY5" fmla="*/ 0 h 1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36" h="129299">
                  <a:moveTo>
                    <a:pt x="0" y="0"/>
                  </a:moveTo>
                  <a:lnTo>
                    <a:pt x="490" y="122418"/>
                  </a:lnTo>
                  <a:cubicBezTo>
                    <a:pt x="1090" y="125681"/>
                    <a:pt x="9935" y="129250"/>
                    <a:pt x="20373" y="129250"/>
                  </a:cubicBezTo>
                  <a:cubicBezTo>
                    <a:pt x="30234" y="129802"/>
                    <a:pt x="38173" y="125681"/>
                    <a:pt x="39336" y="122958"/>
                  </a:cubicBezTo>
                  <a:lnTo>
                    <a:pt x="39336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5" name="Freihandform 574">
              <a:extLst>
                <a:ext uri="{FF2B5EF4-FFF2-40B4-BE49-F238E27FC236}">
                  <a16:creationId xmlns:a16="http://schemas.microsoft.com/office/drawing/2014/main" id="{D906D4E4-34FE-A441-8F92-07264B2CF56E}"/>
                </a:ext>
              </a:extLst>
            </p:cNvPr>
            <p:cNvSpPr/>
            <p:nvPr/>
          </p:nvSpPr>
          <p:spPr>
            <a:xfrm>
              <a:off x="2806204" y="4270666"/>
              <a:ext cx="39336" cy="129299"/>
            </a:xfrm>
            <a:custGeom>
              <a:avLst/>
              <a:gdLst>
                <a:gd name="connsiteX0" fmla="*/ 0 w 39336"/>
                <a:gd name="connsiteY0" fmla="*/ 0 h 129299"/>
                <a:gd name="connsiteX1" fmla="*/ 490 w 39336"/>
                <a:gd name="connsiteY1" fmla="*/ 122418 h 129299"/>
                <a:gd name="connsiteX2" fmla="*/ 20373 w 39336"/>
                <a:gd name="connsiteY2" fmla="*/ 129250 h 129299"/>
                <a:gd name="connsiteX3" fmla="*/ 39336 w 39336"/>
                <a:gd name="connsiteY3" fmla="*/ 122958 h 129299"/>
                <a:gd name="connsiteX4" fmla="*/ 39336 w 39336"/>
                <a:gd name="connsiteY4" fmla="*/ 147 h 129299"/>
                <a:gd name="connsiteX5" fmla="*/ 0 w 39336"/>
                <a:gd name="connsiteY5" fmla="*/ 0 h 1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36" h="129299">
                  <a:moveTo>
                    <a:pt x="0" y="0"/>
                  </a:moveTo>
                  <a:lnTo>
                    <a:pt x="490" y="122418"/>
                  </a:lnTo>
                  <a:cubicBezTo>
                    <a:pt x="1090" y="125681"/>
                    <a:pt x="9935" y="129250"/>
                    <a:pt x="20373" y="129250"/>
                  </a:cubicBezTo>
                  <a:cubicBezTo>
                    <a:pt x="30234" y="129802"/>
                    <a:pt x="38173" y="125681"/>
                    <a:pt x="39336" y="122958"/>
                  </a:cubicBezTo>
                  <a:lnTo>
                    <a:pt x="39336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015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6" name="Freihandform 575">
              <a:extLst>
                <a:ext uri="{FF2B5EF4-FFF2-40B4-BE49-F238E27FC236}">
                  <a16:creationId xmlns:a16="http://schemas.microsoft.com/office/drawing/2014/main" id="{AFDCC1A6-27DE-2205-3EA0-3825DB8D0F5B}"/>
                </a:ext>
              </a:extLst>
            </p:cNvPr>
            <p:cNvSpPr/>
            <p:nvPr/>
          </p:nvSpPr>
          <p:spPr>
            <a:xfrm>
              <a:off x="2806106" y="4262301"/>
              <a:ext cx="39434" cy="10572"/>
            </a:xfrm>
            <a:custGeom>
              <a:avLst/>
              <a:gdLst>
                <a:gd name="connsiteX0" fmla="*/ 39434 w 39434"/>
                <a:gd name="connsiteY0" fmla="*/ 5286 h 10572"/>
                <a:gd name="connsiteX1" fmla="*/ 19723 w 39434"/>
                <a:gd name="connsiteY1" fmla="*/ 10573 h 10572"/>
                <a:gd name="connsiteX2" fmla="*/ 0 w 39434"/>
                <a:gd name="connsiteY2" fmla="*/ 5286 h 10572"/>
                <a:gd name="connsiteX3" fmla="*/ 19723 w 39434"/>
                <a:gd name="connsiteY3" fmla="*/ 0 h 10572"/>
                <a:gd name="connsiteX4" fmla="*/ 39434 w 39434"/>
                <a:gd name="connsiteY4" fmla="*/ 5286 h 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34" h="10572">
                  <a:moveTo>
                    <a:pt x="39434" y="5286"/>
                  </a:moveTo>
                  <a:cubicBezTo>
                    <a:pt x="39434" y="8169"/>
                    <a:pt x="30736" y="10573"/>
                    <a:pt x="19723" y="10573"/>
                  </a:cubicBezTo>
                  <a:cubicBezTo>
                    <a:pt x="8698" y="10573"/>
                    <a:pt x="0" y="8169"/>
                    <a:pt x="0" y="5286"/>
                  </a:cubicBezTo>
                  <a:cubicBezTo>
                    <a:pt x="0" y="2404"/>
                    <a:pt x="8698" y="0"/>
                    <a:pt x="19723" y="0"/>
                  </a:cubicBezTo>
                  <a:cubicBezTo>
                    <a:pt x="30736" y="0"/>
                    <a:pt x="39434" y="2404"/>
                    <a:pt x="39434" y="5286"/>
                  </a:cubicBezTo>
                </a:path>
              </a:pathLst>
            </a:custGeom>
            <a:solidFill>
              <a:srgbClr val="494856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7" name="Freihandform 576">
              <a:extLst>
                <a:ext uri="{FF2B5EF4-FFF2-40B4-BE49-F238E27FC236}">
                  <a16:creationId xmlns:a16="http://schemas.microsoft.com/office/drawing/2014/main" id="{55AECAC6-E03F-DFC6-9BD1-3B7B2013F9B2}"/>
                </a:ext>
              </a:extLst>
            </p:cNvPr>
            <p:cNvSpPr/>
            <p:nvPr/>
          </p:nvSpPr>
          <p:spPr>
            <a:xfrm>
              <a:off x="2806106" y="4262301"/>
              <a:ext cx="39434" cy="10572"/>
            </a:xfrm>
            <a:custGeom>
              <a:avLst/>
              <a:gdLst>
                <a:gd name="connsiteX0" fmla="*/ 39434 w 39434"/>
                <a:gd name="connsiteY0" fmla="*/ 5286 h 10572"/>
                <a:gd name="connsiteX1" fmla="*/ 19723 w 39434"/>
                <a:gd name="connsiteY1" fmla="*/ 10573 h 10572"/>
                <a:gd name="connsiteX2" fmla="*/ 0 w 39434"/>
                <a:gd name="connsiteY2" fmla="*/ 5286 h 10572"/>
                <a:gd name="connsiteX3" fmla="*/ 19723 w 39434"/>
                <a:gd name="connsiteY3" fmla="*/ 0 h 10572"/>
                <a:gd name="connsiteX4" fmla="*/ 39434 w 39434"/>
                <a:gd name="connsiteY4" fmla="*/ 5286 h 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34" h="10572">
                  <a:moveTo>
                    <a:pt x="39434" y="5286"/>
                  </a:moveTo>
                  <a:cubicBezTo>
                    <a:pt x="39434" y="8169"/>
                    <a:pt x="30736" y="10573"/>
                    <a:pt x="19723" y="10573"/>
                  </a:cubicBezTo>
                  <a:cubicBezTo>
                    <a:pt x="8698" y="10573"/>
                    <a:pt x="0" y="8169"/>
                    <a:pt x="0" y="5286"/>
                  </a:cubicBezTo>
                  <a:cubicBezTo>
                    <a:pt x="0" y="2404"/>
                    <a:pt x="8698" y="0"/>
                    <a:pt x="19723" y="0"/>
                  </a:cubicBezTo>
                  <a:cubicBezTo>
                    <a:pt x="30736" y="0"/>
                    <a:pt x="39434" y="2404"/>
                    <a:pt x="39434" y="5286"/>
                  </a:cubicBezTo>
                  <a:close/>
                </a:path>
              </a:pathLst>
            </a:custGeom>
            <a:noFill/>
            <a:ln w="7015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8" name="Freihandform 577">
              <a:extLst>
                <a:ext uri="{FF2B5EF4-FFF2-40B4-BE49-F238E27FC236}">
                  <a16:creationId xmlns:a16="http://schemas.microsoft.com/office/drawing/2014/main" id="{C139D8D0-8896-C5F2-3736-FD3BE32737F7}"/>
                </a:ext>
              </a:extLst>
            </p:cNvPr>
            <p:cNvSpPr/>
            <p:nvPr/>
          </p:nvSpPr>
          <p:spPr>
            <a:xfrm>
              <a:off x="2956445" y="4271573"/>
              <a:ext cx="39336" cy="129300"/>
            </a:xfrm>
            <a:custGeom>
              <a:avLst/>
              <a:gdLst>
                <a:gd name="connsiteX0" fmla="*/ 0 w 39336"/>
                <a:gd name="connsiteY0" fmla="*/ 0 h 129300"/>
                <a:gd name="connsiteX1" fmla="*/ 490 w 39336"/>
                <a:gd name="connsiteY1" fmla="*/ 122418 h 129300"/>
                <a:gd name="connsiteX2" fmla="*/ 20373 w 39336"/>
                <a:gd name="connsiteY2" fmla="*/ 129250 h 129300"/>
                <a:gd name="connsiteX3" fmla="*/ 39336 w 39336"/>
                <a:gd name="connsiteY3" fmla="*/ 122958 h 129300"/>
                <a:gd name="connsiteX4" fmla="*/ 39336 w 39336"/>
                <a:gd name="connsiteY4" fmla="*/ 147 h 129300"/>
                <a:gd name="connsiteX5" fmla="*/ 0 w 39336"/>
                <a:gd name="connsiteY5" fmla="*/ 0 h 1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36" h="129300">
                  <a:moveTo>
                    <a:pt x="0" y="0"/>
                  </a:moveTo>
                  <a:lnTo>
                    <a:pt x="490" y="122418"/>
                  </a:lnTo>
                  <a:cubicBezTo>
                    <a:pt x="1090" y="125693"/>
                    <a:pt x="9935" y="129250"/>
                    <a:pt x="20373" y="129250"/>
                  </a:cubicBezTo>
                  <a:cubicBezTo>
                    <a:pt x="30234" y="129802"/>
                    <a:pt x="38173" y="125693"/>
                    <a:pt x="39336" y="122958"/>
                  </a:cubicBezTo>
                  <a:lnTo>
                    <a:pt x="39336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9" name="Freihandform 578">
              <a:extLst>
                <a:ext uri="{FF2B5EF4-FFF2-40B4-BE49-F238E27FC236}">
                  <a16:creationId xmlns:a16="http://schemas.microsoft.com/office/drawing/2014/main" id="{2891C24F-6F3D-10CE-ED52-71116150BBD6}"/>
                </a:ext>
              </a:extLst>
            </p:cNvPr>
            <p:cNvSpPr/>
            <p:nvPr/>
          </p:nvSpPr>
          <p:spPr>
            <a:xfrm>
              <a:off x="2956445" y="4271573"/>
              <a:ext cx="39336" cy="129300"/>
            </a:xfrm>
            <a:custGeom>
              <a:avLst/>
              <a:gdLst>
                <a:gd name="connsiteX0" fmla="*/ 0 w 39336"/>
                <a:gd name="connsiteY0" fmla="*/ 0 h 129300"/>
                <a:gd name="connsiteX1" fmla="*/ 490 w 39336"/>
                <a:gd name="connsiteY1" fmla="*/ 122418 h 129300"/>
                <a:gd name="connsiteX2" fmla="*/ 20373 w 39336"/>
                <a:gd name="connsiteY2" fmla="*/ 129250 h 129300"/>
                <a:gd name="connsiteX3" fmla="*/ 39336 w 39336"/>
                <a:gd name="connsiteY3" fmla="*/ 122958 h 129300"/>
                <a:gd name="connsiteX4" fmla="*/ 39336 w 39336"/>
                <a:gd name="connsiteY4" fmla="*/ 147 h 129300"/>
                <a:gd name="connsiteX5" fmla="*/ 0 w 39336"/>
                <a:gd name="connsiteY5" fmla="*/ 0 h 1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36" h="129300">
                  <a:moveTo>
                    <a:pt x="0" y="0"/>
                  </a:moveTo>
                  <a:lnTo>
                    <a:pt x="490" y="122418"/>
                  </a:lnTo>
                  <a:cubicBezTo>
                    <a:pt x="1090" y="125693"/>
                    <a:pt x="9935" y="129250"/>
                    <a:pt x="20373" y="129250"/>
                  </a:cubicBezTo>
                  <a:cubicBezTo>
                    <a:pt x="30234" y="129802"/>
                    <a:pt x="38173" y="125693"/>
                    <a:pt x="39336" y="122958"/>
                  </a:cubicBezTo>
                  <a:lnTo>
                    <a:pt x="39336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015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0" name="Freihandform 579">
              <a:extLst>
                <a:ext uri="{FF2B5EF4-FFF2-40B4-BE49-F238E27FC236}">
                  <a16:creationId xmlns:a16="http://schemas.microsoft.com/office/drawing/2014/main" id="{63C001B9-7E7A-832D-ECC9-2DEC3A181D20}"/>
                </a:ext>
              </a:extLst>
            </p:cNvPr>
            <p:cNvSpPr/>
            <p:nvPr/>
          </p:nvSpPr>
          <p:spPr>
            <a:xfrm>
              <a:off x="2956371" y="4263209"/>
              <a:ext cx="39422" cy="10572"/>
            </a:xfrm>
            <a:custGeom>
              <a:avLst/>
              <a:gdLst>
                <a:gd name="connsiteX0" fmla="*/ 39422 w 39422"/>
                <a:gd name="connsiteY0" fmla="*/ 5286 h 10572"/>
                <a:gd name="connsiteX1" fmla="*/ 19711 w 39422"/>
                <a:gd name="connsiteY1" fmla="*/ 10573 h 10572"/>
                <a:gd name="connsiteX2" fmla="*/ 0 w 39422"/>
                <a:gd name="connsiteY2" fmla="*/ 5286 h 10572"/>
                <a:gd name="connsiteX3" fmla="*/ 19711 w 39422"/>
                <a:gd name="connsiteY3" fmla="*/ 0 h 10572"/>
                <a:gd name="connsiteX4" fmla="*/ 39422 w 39422"/>
                <a:gd name="connsiteY4" fmla="*/ 5286 h 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22" h="10572">
                  <a:moveTo>
                    <a:pt x="39422" y="5286"/>
                  </a:moveTo>
                  <a:cubicBezTo>
                    <a:pt x="39422" y="8169"/>
                    <a:pt x="30724" y="10573"/>
                    <a:pt x="19711" y="10573"/>
                  </a:cubicBezTo>
                  <a:cubicBezTo>
                    <a:pt x="8686" y="10573"/>
                    <a:pt x="0" y="8169"/>
                    <a:pt x="0" y="5286"/>
                  </a:cubicBezTo>
                  <a:cubicBezTo>
                    <a:pt x="0" y="2404"/>
                    <a:pt x="8686" y="0"/>
                    <a:pt x="19711" y="0"/>
                  </a:cubicBezTo>
                  <a:cubicBezTo>
                    <a:pt x="30724" y="0"/>
                    <a:pt x="39422" y="2404"/>
                    <a:pt x="39422" y="5286"/>
                  </a:cubicBezTo>
                </a:path>
              </a:pathLst>
            </a:custGeom>
            <a:solidFill>
              <a:srgbClr val="494856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1" name="Freihandform 580">
              <a:extLst>
                <a:ext uri="{FF2B5EF4-FFF2-40B4-BE49-F238E27FC236}">
                  <a16:creationId xmlns:a16="http://schemas.microsoft.com/office/drawing/2014/main" id="{B83F78D5-66D7-1A21-B186-B088F70385E8}"/>
                </a:ext>
              </a:extLst>
            </p:cNvPr>
            <p:cNvSpPr/>
            <p:nvPr/>
          </p:nvSpPr>
          <p:spPr>
            <a:xfrm>
              <a:off x="2956371" y="4263209"/>
              <a:ext cx="39422" cy="10572"/>
            </a:xfrm>
            <a:custGeom>
              <a:avLst/>
              <a:gdLst>
                <a:gd name="connsiteX0" fmla="*/ 39422 w 39422"/>
                <a:gd name="connsiteY0" fmla="*/ 5286 h 10572"/>
                <a:gd name="connsiteX1" fmla="*/ 19711 w 39422"/>
                <a:gd name="connsiteY1" fmla="*/ 10573 h 10572"/>
                <a:gd name="connsiteX2" fmla="*/ 0 w 39422"/>
                <a:gd name="connsiteY2" fmla="*/ 5286 h 10572"/>
                <a:gd name="connsiteX3" fmla="*/ 19711 w 39422"/>
                <a:gd name="connsiteY3" fmla="*/ 0 h 10572"/>
                <a:gd name="connsiteX4" fmla="*/ 39422 w 39422"/>
                <a:gd name="connsiteY4" fmla="*/ 5286 h 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22" h="10572">
                  <a:moveTo>
                    <a:pt x="39422" y="5286"/>
                  </a:moveTo>
                  <a:cubicBezTo>
                    <a:pt x="39422" y="8206"/>
                    <a:pt x="30597" y="10573"/>
                    <a:pt x="19711" y="10573"/>
                  </a:cubicBezTo>
                  <a:cubicBezTo>
                    <a:pt x="8825" y="10573"/>
                    <a:pt x="0" y="8206"/>
                    <a:pt x="0" y="5286"/>
                  </a:cubicBezTo>
                  <a:cubicBezTo>
                    <a:pt x="0" y="2367"/>
                    <a:pt x="8825" y="0"/>
                    <a:pt x="19711" y="0"/>
                  </a:cubicBezTo>
                  <a:cubicBezTo>
                    <a:pt x="30597" y="0"/>
                    <a:pt x="39422" y="2367"/>
                    <a:pt x="39422" y="5286"/>
                  </a:cubicBezTo>
                  <a:close/>
                </a:path>
              </a:pathLst>
            </a:custGeom>
            <a:noFill/>
            <a:ln w="7015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2" name="Freihandform 581">
              <a:extLst>
                <a:ext uri="{FF2B5EF4-FFF2-40B4-BE49-F238E27FC236}">
                  <a16:creationId xmlns:a16="http://schemas.microsoft.com/office/drawing/2014/main" id="{76218640-E7BD-9AB0-33D4-58DD0B4B9C49}"/>
                </a:ext>
              </a:extLst>
            </p:cNvPr>
            <p:cNvSpPr/>
            <p:nvPr/>
          </p:nvSpPr>
          <p:spPr>
            <a:xfrm>
              <a:off x="2823085" y="4224966"/>
              <a:ext cx="25860" cy="41308"/>
            </a:xfrm>
            <a:custGeom>
              <a:avLst/>
              <a:gdLst>
                <a:gd name="connsiteX0" fmla="*/ 25861 w 25860"/>
                <a:gd name="connsiteY0" fmla="*/ 0 h 41308"/>
                <a:gd name="connsiteX1" fmla="*/ 37 w 25860"/>
                <a:gd name="connsiteY1" fmla="*/ 0 h 41308"/>
                <a:gd name="connsiteX2" fmla="*/ 37 w 25860"/>
                <a:gd name="connsiteY2" fmla="*/ 895 h 41308"/>
                <a:gd name="connsiteX3" fmla="*/ 0 w 25860"/>
                <a:gd name="connsiteY3" fmla="*/ 895 h 41308"/>
                <a:gd name="connsiteX4" fmla="*/ 0 w 25860"/>
                <a:gd name="connsiteY4" fmla="*/ 41309 h 41308"/>
                <a:gd name="connsiteX5" fmla="*/ 6640 w 25860"/>
                <a:gd name="connsiteY5" fmla="*/ 41309 h 41308"/>
                <a:gd name="connsiteX6" fmla="*/ 6640 w 25860"/>
                <a:gd name="connsiteY6" fmla="*/ 6783 h 41308"/>
                <a:gd name="connsiteX7" fmla="*/ 25861 w 25860"/>
                <a:gd name="connsiteY7" fmla="*/ 6783 h 4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0" h="41308">
                  <a:moveTo>
                    <a:pt x="25861" y="0"/>
                  </a:moveTo>
                  <a:lnTo>
                    <a:pt x="37" y="0"/>
                  </a:lnTo>
                  <a:lnTo>
                    <a:pt x="37" y="895"/>
                  </a:lnTo>
                  <a:lnTo>
                    <a:pt x="0" y="895"/>
                  </a:lnTo>
                  <a:lnTo>
                    <a:pt x="0" y="41309"/>
                  </a:lnTo>
                  <a:lnTo>
                    <a:pt x="6640" y="41309"/>
                  </a:lnTo>
                  <a:lnTo>
                    <a:pt x="6640" y="6783"/>
                  </a:lnTo>
                  <a:lnTo>
                    <a:pt x="25861" y="6783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3" name="Freihandform 582">
              <a:extLst>
                <a:ext uri="{FF2B5EF4-FFF2-40B4-BE49-F238E27FC236}">
                  <a16:creationId xmlns:a16="http://schemas.microsoft.com/office/drawing/2014/main" id="{380025AD-6B3A-22B3-18CA-FCD6F43BDB90}"/>
                </a:ext>
              </a:extLst>
            </p:cNvPr>
            <p:cNvSpPr/>
            <p:nvPr/>
          </p:nvSpPr>
          <p:spPr>
            <a:xfrm>
              <a:off x="2823085" y="4224966"/>
              <a:ext cx="25860" cy="41308"/>
            </a:xfrm>
            <a:custGeom>
              <a:avLst/>
              <a:gdLst>
                <a:gd name="connsiteX0" fmla="*/ 25861 w 25860"/>
                <a:gd name="connsiteY0" fmla="*/ 0 h 41308"/>
                <a:gd name="connsiteX1" fmla="*/ 37 w 25860"/>
                <a:gd name="connsiteY1" fmla="*/ 0 h 41308"/>
                <a:gd name="connsiteX2" fmla="*/ 37 w 25860"/>
                <a:gd name="connsiteY2" fmla="*/ 895 h 41308"/>
                <a:gd name="connsiteX3" fmla="*/ 0 w 25860"/>
                <a:gd name="connsiteY3" fmla="*/ 895 h 41308"/>
                <a:gd name="connsiteX4" fmla="*/ 0 w 25860"/>
                <a:gd name="connsiteY4" fmla="*/ 41309 h 41308"/>
                <a:gd name="connsiteX5" fmla="*/ 6640 w 25860"/>
                <a:gd name="connsiteY5" fmla="*/ 41309 h 41308"/>
                <a:gd name="connsiteX6" fmla="*/ 6640 w 25860"/>
                <a:gd name="connsiteY6" fmla="*/ 6783 h 41308"/>
                <a:gd name="connsiteX7" fmla="*/ 25861 w 25860"/>
                <a:gd name="connsiteY7" fmla="*/ 6783 h 4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0" h="41308">
                  <a:moveTo>
                    <a:pt x="25861" y="0"/>
                  </a:moveTo>
                  <a:lnTo>
                    <a:pt x="37" y="0"/>
                  </a:lnTo>
                  <a:lnTo>
                    <a:pt x="37" y="895"/>
                  </a:lnTo>
                  <a:lnTo>
                    <a:pt x="0" y="895"/>
                  </a:lnTo>
                  <a:lnTo>
                    <a:pt x="0" y="41309"/>
                  </a:lnTo>
                  <a:lnTo>
                    <a:pt x="6640" y="41309"/>
                  </a:lnTo>
                  <a:lnTo>
                    <a:pt x="6640" y="6783"/>
                  </a:lnTo>
                  <a:lnTo>
                    <a:pt x="25861" y="6783"/>
                  </a:lnTo>
                  <a:close/>
                </a:path>
              </a:pathLst>
            </a:custGeom>
            <a:noFill/>
            <a:ln w="7015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4" name="Freihandform 583">
              <a:extLst>
                <a:ext uri="{FF2B5EF4-FFF2-40B4-BE49-F238E27FC236}">
                  <a16:creationId xmlns:a16="http://schemas.microsoft.com/office/drawing/2014/main" id="{7C203646-D4C7-1F64-82F2-CBC44D4A4EA5}"/>
                </a:ext>
              </a:extLst>
            </p:cNvPr>
            <p:cNvSpPr/>
            <p:nvPr/>
          </p:nvSpPr>
          <p:spPr>
            <a:xfrm>
              <a:off x="2836018" y="4199648"/>
              <a:ext cx="58932" cy="57918"/>
            </a:xfrm>
            <a:custGeom>
              <a:avLst/>
              <a:gdLst>
                <a:gd name="connsiteX0" fmla="*/ 58916 w 58932"/>
                <a:gd name="connsiteY0" fmla="*/ 30003 h 57918"/>
                <a:gd name="connsiteX1" fmla="*/ 30520 w 58932"/>
                <a:gd name="connsiteY1" fmla="*/ 15 h 57918"/>
                <a:gd name="connsiteX2" fmla="*/ 16 w 58932"/>
                <a:gd name="connsiteY2" fmla="*/ 27930 h 57918"/>
                <a:gd name="connsiteX3" fmla="*/ 28413 w 58932"/>
                <a:gd name="connsiteY3" fmla="*/ 57918 h 57918"/>
                <a:gd name="connsiteX4" fmla="*/ 29466 w 58932"/>
                <a:gd name="connsiteY4" fmla="*/ 57918 h 57918"/>
                <a:gd name="connsiteX5" fmla="*/ 58916 w 58932"/>
                <a:gd name="connsiteY5" fmla="*/ 30003 h 5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32" h="57918">
                  <a:moveTo>
                    <a:pt x="58916" y="30003"/>
                  </a:moveTo>
                  <a:cubicBezTo>
                    <a:pt x="59443" y="13972"/>
                    <a:pt x="46825" y="554"/>
                    <a:pt x="30520" y="15"/>
                  </a:cubicBezTo>
                  <a:cubicBezTo>
                    <a:pt x="14227" y="-488"/>
                    <a:pt x="543" y="11924"/>
                    <a:pt x="16" y="27930"/>
                  </a:cubicBezTo>
                  <a:cubicBezTo>
                    <a:pt x="-511" y="43961"/>
                    <a:pt x="12107" y="57403"/>
                    <a:pt x="28413" y="57918"/>
                  </a:cubicBezTo>
                  <a:lnTo>
                    <a:pt x="29466" y="57918"/>
                  </a:lnTo>
                  <a:cubicBezTo>
                    <a:pt x="45245" y="57918"/>
                    <a:pt x="58390" y="45506"/>
                    <a:pt x="58916" y="30003"/>
                  </a:cubicBezTo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5" name="Freihandform 584">
              <a:extLst>
                <a:ext uri="{FF2B5EF4-FFF2-40B4-BE49-F238E27FC236}">
                  <a16:creationId xmlns:a16="http://schemas.microsoft.com/office/drawing/2014/main" id="{8A9DDC26-6C97-6B73-FBE7-C5C85A466937}"/>
                </a:ext>
              </a:extLst>
            </p:cNvPr>
            <p:cNvSpPr/>
            <p:nvPr/>
          </p:nvSpPr>
          <p:spPr>
            <a:xfrm>
              <a:off x="2847599" y="4223457"/>
              <a:ext cx="35220" cy="11872"/>
            </a:xfrm>
            <a:custGeom>
              <a:avLst/>
              <a:gdLst>
                <a:gd name="connsiteX0" fmla="*/ 0 w 35220"/>
                <a:gd name="connsiteY0" fmla="*/ 0 h 11872"/>
                <a:gd name="connsiteX1" fmla="*/ 35220 w 35220"/>
                <a:gd name="connsiteY1" fmla="*/ 0 h 11872"/>
                <a:gd name="connsiteX2" fmla="*/ 35220 w 35220"/>
                <a:gd name="connsiteY2" fmla="*/ 11873 h 11872"/>
                <a:gd name="connsiteX3" fmla="*/ 0 w 35220"/>
                <a:gd name="connsiteY3" fmla="*/ 11873 h 1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20" h="11872">
                  <a:moveTo>
                    <a:pt x="0" y="0"/>
                  </a:moveTo>
                  <a:lnTo>
                    <a:pt x="35220" y="0"/>
                  </a:lnTo>
                  <a:lnTo>
                    <a:pt x="35220" y="11873"/>
                  </a:lnTo>
                  <a:lnTo>
                    <a:pt x="0" y="11873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6" name="Freihandform 585">
              <a:extLst>
                <a:ext uri="{FF2B5EF4-FFF2-40B4-BE49-F238E27FC236}">
                  <a16:creationId xmlns:a16="http://schemas.microsoft.com/office/drawing/2014/main" id="{151056B2-C35A-7045-E1EF-5FDC2DCF3FBA}"/>
                </a:ext>
              </a:extLst>
            </p:cNvPr>
            <p:cNvSpPr/>
            <p:nvPr/>
          </p:nvSpPr>
          <p:spPr>
            <a:xfrm>
              <a:off x="2952684" y="4224966"/>
              <a:ext cx="25860" cy="43246"/>
            </a:xfrm>
            <a:custGeom>
              <a:avLst/>
              <a:gdLst>
                <a:gd name="connsiteX0" fmla="*/ 0 w 25860"/>
                <a:gd name="connsiteY0" fmla="*/ 0 h 43246"/>
                <a:gd name="connsiteX1" fmla="*/ 25824 w 25860"/>
                <a:gd name="connsiteY1" fmla="*/ 0 h 43246"/>
                <a:gd name="connsiteX2" fmla="*/ 25824 w 25860"/>
                <a:gd name="connsiteY2" fmla="*/ 932 h 43246"/>
                <a:gd name="connsiteX3" fmla="*/ 25861 w 25860"/>
                <a:gd name="connsiteY3" fmla="*/ 932 h 43246"/>
                <a:gd name="connsiteX4" fmla="*/ 25861 w 25860"/>
                <a:gd name="connsiteY4" fmla="*/ 43247 h 43246"/>
                <a:gd name="connsiteX5" fmla="*/ 19221 w 25860"/>
                <a:gd name="connsiteY5" fmla="*/ 43247 h 43246"/>
                <a:gd name="connsiteX6" fmla="*/ 19221 w 25860"/>
                <a:gd name="connsiteY6" fmla="*/ 7102 h 43246"/>
                <a:gd name="connsiteX7" fmla="*/ 0 w 25860"/>
                <a:gd name="connsiteY7" fmla="*/ 7102 h 4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0" h="43246">
                  <a:moveTo>
                    <a:pt x="0" y="0"/>
                  </a:moveTo>
                  <a:lnTo>
                    <a:pt x="25824" y="0"/>
                  </a:lnTo>
                  <a:lnTo>
                    <a:pt x="25824" y="932"/>
                  </a:lnTo>
                  <a:lnTo>
                    <a:pt x="25861" y="932"/>
                  </a:lnTo>
                  <a:lnTo>
                    <a:pt x="25861" y="43247"/>
                  </a:lnTo>
                  <a:lnTo>
                    <a:pt x="19221" y="43247"/>
                  </a:lnTo>
                  <a:lnTo>
                    <a:pt x="19221" y="7102"/>
                  </a:lnTo>
                  <a:lnTo>
                    <a:pt x="0" y="7102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7" name="Freihandform 586">
              <a:extLst>
                <a:ext uri="{FF2B5EF4-FFF2-40B4-BE49-F238E27FC236}">
                  <a16:creationId xmlns:a16="http://schemas.microsoft.com/office/drawing/2014/main" id="{ED2833F6-D8B8-015C-DF71-A5B45FFF1417}"/>
                </a:ext>
              </a:extLst>
            </p:cNvPr>
            <p:cNvSpPr/>
            <p:nvPr/>
          </p:nvSpPr>
          <p:spPr>
            <a:xfrm>
              <a:off x="2952684" y="4224966"/>
              <a:ext cx="25860" cy="43246"/>
            </a:xfrm>
            <a:custGeom>
              <a:avLst/>
              <a:gdLst>
                <a:gd name="connsiteX0" fmla="*/ 0 w 25860"/>
                <a:gd name="connsiteY0" fmla="*/ 0 h 43246"/>
                <a:gd name="connsiteX1" fmla="*/ 25824 w 25860"/>
                <a:gd name="connsiteY1" fmla="*/ 0 h 43246"/>
                <a:gd name="connsiteX2" fmla="*/ 25824 w 25860"/>
                <a:gd name="connsiteY2" fmla="*/ 932 h 43246"/>
                <a:gd name="connsiteX3" fmla="*/ 25861 w 25860"/>
                <a:gd name="connsiteY3" fmla="*/ 932 h 43246"/>
                <a:gd name="connsiteX4" fmla="*/ 25861 w 25860"/>
                <a:gd name="connsiteY4" fmla="*/ 43247 h 43246"/>
                <a:gd name="connsiteX5" fmla="*/ 19221 w 25860"/>
                <a:gd name="connsiteY5" fmla="*/ 43247 h 43246"/>
                <a:gd name="connsiteX6" fmla="*/ 19221 w 25860"/>
                <a:gd name="connsiteY6" fmla="*/ 7102 h 43246"/>
                <a:gd name="connsiteX7" fmla="*/ 0 w 25860"/>
                <a:gd name="connsiteY7" fmla="*/ 7102 h 4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0" h="43246">
                  <a:moveTo>
                    <a:pt x="0" y="0"/>
                  </a:moveTo>
                  <a:lnTo>
                    <a:pt x="25824" y="0"/>
                  </a:lnTo>
                  <a:lnTo>
                    <a:pt x="25824" y="932"/>
                  </a:lnTo>
                  <a:lnTo>
                    <a:pt x="25861" y="932"/>
                  </a:lnTo>
                  <a:lnTo>
                    <a:pt x="25861" y="43247"/>
                  </a:lnTo>
                  <a:lnTo>
                    <a:pt x="19221" y="43247"/>
                  </a:lnTo>
                  <a:lnTo>
                    <a:pt x="19221" y="7102"/>
                  </a:lnTo>
                  <a:lnTo>
                    <a:pt x="0" y="7102"/>
                  </a:lnTo>
                  <a:close/>
                </a:path>
              </a:pathLst>
            </a:custGeom>
            <a:noFill/>
            <a:ln w="7015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8" name="Freihandform 587">
              <a:extLst>
                <a:ext uri="{FF2B5EF4-FFF2-40B4-BE49-F238E27FC236}">
                  <a16:creationId xmlns:a16="http://schemas.microsoft.com/office/drawing/2014/main" id="{B8D36CA0-6258-1E26-767E-ADB71D87D8D5}"/>
                </a:ext>
              </a:extLst>
            </p:cNvPr>
            <p:cNvSpPr/>
            <p:nvPr/>
          </p:nvSpPr>
          <p:spPr>
            <a:xfrm>
              <a:off x="2907218" y="4199916"/>
              <a:ext cx="58394" cy="57380"/>
            </a:xfrm>
            <a:custGeom>
              <a:avLst/>
              <a:gdLst>
                <a:gd name="connsiteX0" fmla="*/ 16 w 58394"/>
                <a:gd name="connsiteY0" fmla="*/ 29465 h 57380"/>
                <a:gd name="connsiteX1" fmla="*/ 28413 w 58394"/>
                <a:gd name="connsiteY1" fmla="*/ 17 h 57380"/>
                <a:gd name="connsiteX2" fmla="*/ 58378 w 58394"/>
                <a:gd name="connsiteY2" fmla="*/ 27908 h 57380"/>
                <a:gd name="connsiteX3" fmla="*/ 29993 w 58394"/>
                <a:gd name="connsiteY3" fmla="*/ 57381 h 57380"/>
                <a:gd name="connsiteX4" fmla="*/ 28940 w 58394"/>
                <a:gd name="connsiteY4" fmla="*/ 57381 h 57380"/>
                <a:gd name="connsiteX5" fmla="*/ 16 w 58394"/>
                <a:gd name="connsiteY5" fmla="*/ 29465 h 5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94" h="57380">
                  <a:moveTo>
                    <a:pt x="16" y="29465"/>
                  </a:moveTo>
                  <a:cubicBezTo>
                    <a:pt x="-511" y="13435"/>
                    <a:pt x="12107" y="532"/>
                    <a:pt x="28413" y="17"/>
                  </a:cubicBezTo>
                  <a:cubicBezTo>
                    <a:pt x="44706" y="-523"/>
                    <a:pt x="57851" y="11902"/>
                    <a:pt x="58378" y="27908"/>
                  </a:cubicBezTo>
                  <a:cubicBezTo>
                    <a:pt x="58916" y="43938"/>
                    <a:pt x="46298" y="56866"/>
                    <a:pt x="29993" y="57381"/>
                  </a:cubicBezTo>
                  <a:lnTo>
                    <a:pt x="28940" y="57381"/>
                  </a:lnTo>
                  <a:cubicBezTo>
                    <a:pt x="13161" y="57381"/>
                    <a:pt x="16" y="44969"/>
                    <a:pt x="16" y="29465"/>
                  </a:cubicBezTo>
                </a:path>
              </a:pathLst>
            </a:custGeom>
            <a:solidFill>
              <a:srgbClr val="EB6619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9" name="Freihandform 588">
              <a:extLst>
                <a:ext uri="{FF2B5EF4-FFF2-40B4-BE49-F238E27FC236}">
                  <a16:creationId xmlns:a16="http://schemas.microsoft.com/office/drawing/2014/main" id="{95FA708B-7C79-902F-B0D1-793EAA11BB9D}"/>
                </a:ext>
              </a:extLst>
            </p:cNvPr>
            <p:cNvSpPr/>
            <p:nvPr/>
          </p:nvSpPr>
          <p:spPr>
            <a:xfrm>
              <a:off x="2918799" y="4211806"/>
              <a:ext cx="35232" cy="34624"/>
            </a:xfrm>
            <a:custGeom>
              <a:avLst/>
              <a:gdLst>
                <a:gd name="connsiteX0" fmla="*/ 35233 w 35232"/>
                <a:gd name="connsiteY0" fmla="*/ 11370 h 34624"/>
                <a:gd name="connsiteX1" fmla="*/ 23668 w 35232"/>
                <a:gd name="connsiteY1" fmla="*/ 11370 h 34624"/>
                <a:gd name="connsiteX2" fmla="*/ 23668 w 35232"/>
                <a:gd name="connsiteY2" fmla="*/ 0 h 34624"/>
                <a:gd name="connsiteX3" fmla="*/ 11565 w 35232"/>
                <a:gd name="connsiteY3" fmla="*/ 0 h 34624"/>
                <a:gd name="connsiteX4" fmla="*/ 11565 w 35232"/>
                <a:gd name="connsiteY4" fmla="*/ 11370 h 34624"/>
                <a:gd name="connsiteX5" fmla="*/ 0 w 35232"/>
                <a:gd name="connsiteY5" fmla="*/ 11370 h 34624"/>
                <a:gd name="connsiteX6" fmla="*/ 0 w 35232"/>
                <a:gd name="connsiteY6" fmla="*/ 23255 h 34624"/>
                <a:gd name="connsiteX7" fmla="*/ 11565 w 35232"/>
                <a:gd name="connsiteY7" fmla="*/ 23255 h 34624"/>
                <a:gd name="connsiteX8" fmla="*/ 11565 w 35232"/>
                <a:gd name="connsiteY8" fmla="*/ 34624 h 34624"/>
                <a:gd name="connsiteX9" fmla="*/ 23668 w 35232"/>
                <a:gd name="connsiteY9" fmla="*/ 34624 h 34624"/>
                <a:gd name="connsiteX10" fmla="*/ 23668 w 35232"/>
                <a:gd name="connsiteY10" fmla="*/ 23255 h 34624"/>
                <a:gd name="connsiteX11" fmla="*/ 35233 w 35232"/>
                <a:gd name="connsiteY11" fmla="*/ 23255 h 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32" h="34624">
                  <a:moveTo>
                    <a:pt x="35233" y="11370"/>
                  </a:moveTo>
                  <a:lnTo>
                    <a:pt x="23668" y="11370"/>
                  </a:lnTo>
                  <a:lnTo>
                    <a:pt x="23668" y="0"/>
                  </a:lnTo>
                  <a:lnTo>
                    <a:pt x="11565" y="0"/>
                  </a:lnTo>
                  <a:lnTo>
                    <a:pt x="11565" y="11370"/>
                  </a:lnTo>
                  <a:lnTo>
                    <a:pt x="0" y="11370"/>
                  </a:lnTo>
                  <a:lnTo>
                    <a:pt x="0" y="23255"/>
                  </a:lnTo>
                  <a:lnTo>
                    <a:pt x="11565" y="23255"/>
                  </a:lnTo>
                  <a:lnTo>
                    <a:pt x="11565" y="34624"/>
                  </a:lnTo>
                  <a:lnTo>
                    <a:pt x="23668" y="34624"/>
                  </a:lnTo>
                  <a:lnTo>
                    <a:pt x="23668" y="23255"/>
                  </a:lnTo>
                  <a:lnTo>
                    <a:pt x="35233" y="23255"/>
                  </a:lnTo>
                  <a:close/>
                </a:path>
              </a:pathLst>
            </a:custGeom>
            <a:solidFill>
              <a:srgbClr val="FFFFFF"/>
            </a:solidFill>
            <a:ln w="12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0" name="Freihandform 589">
              <a:extLst>
                <a:ext uri="{FF2B5EF4-FFF2-40B4-BE49-F238E27FC236}">
                  <a16:creationId xmlns:a16="http://schemas.microsoft.com/office/drawing/2014/main" id="{517F409C-221C-FD01-EC9E-40D1D3673E3E}"/>
                </a:ext>
              </a:extLst>
            </p:cNvPr>
            <p:cNvSpPr/>
            <p:nvPr/>
          </p:nvSpPr>
          <p:spPr>
            <a:xfrm>
              <a:off x="2777207" y="4489377"/>
              <a:ext cx="253536" cy="128280"/>
            </a:xfrm>
            <a:custGeom>
              <a:avLst/>
              <a:gdLst>
                <a:gd name="connsiteX0" fmla="*/ 69460 w 253536"/>
                <a:gd name="connsiteY0" fmla="*/ 22641 h 128280"/>
                <a:gd name="connsiteX1" fmla="*/ 68958 w 253536"/>
                <a:gd name="connsiteY1" fmla="*/ 78067 h 128280"/>
                <a:gd name="connsiteX2" fmla="*/ 48414 w 253536"/>
                <a:gd name="connsiteY2" fmla="*/ 84875 h 128280"/>
                <a:gd name="connsiteX3" fmla="*/ 28813 w 253536"/>
                <a:gd name="connsiteY3" fmla="*/ 78607 h 128280"/>
                <a:gd name="connsiteX4" fmla="*/ 28862 w 253536"/>
                <a:gd name="connsiteY4" fmla="*/ 13038 h 128280"/>
                <a:gd name="connsiteX5" fmla="*/ 183109 w 253536"/>
                <a:gd name="connsiteY5" fmla="*/ 22641 h 128280"/>
                <a:gd name="connsiteX6" fmla="*/ 183623 w 253536"/>
                <a:gd name="connsiteY6" fmla="*/ 78067 h 128280"/>
                <a:gd name="connsiteX7" fmla="*/ 204155 w 253536"/>
                <a:gd name="connsiteY7" fmla="*/ 84875 h 128280"/>
                <a:gd name="connsiteX8" fmla="*/ 223756 w 253536"/>
                <a:gd name="connsiteY8" fmla="*/ 78607 h 128280"/>
                <a:gd name="connsiteX9" fmla="*/ 223756 w 253536"/>
                <a:gd name="connsiteY9" fmla="*/ 16092 h 128280"/>
                <a:gd name="connsiteX10" fmla="*/ 9923 w 253536"/>
                <a:gd name="connsiteY10" fmla="*/ 8046 h 128280"/>
                <a:gd name="connsiteX11" fmla="*/ 9984 w 253536"/>
                <a:gd name="connsiteY11" fmla="*/ 96698 h 128280"/>
                <a:gd name="connsiteX12" fmla="*/ 135344 w 253536"/>
                <a:gd name="connsiteY12" fmla="*/ 118003 h 128280"/>
                <a:gd name="connsiteX13" fmla="*/ 252630 w 253536"/>
                <a:gd name="connsiteY13" fmla="*/ 84470 h 128280"/>
                <a:gd name="connsiteX14" fmla="*/ 126426 w 253536"/>
                <a:gd name="connsiteY14" fmla="*/ 22776 h 128280"/>
                <a:gd name="connsiteX15" fmla="*/ 0 w 253536"/>
                <a:gd name="connsiteY15" fmla="*/ 0 h 128280"/>
                <a:gd name="connsiteX16" fmla="*/ 61 w 253536"/>
                <a:gd name="connsiteY16" fmla="*/ 102058 h 128280"/>
                <a:gd name="connsiteX17" fmla="*/ 125776 w 253536"/>
                <a:gd name="connsiteY17" fmla="*/ 128281 h 128280"/>
                <a:gd name="connsiteX18" fmla="*/ 253427 w 253536"/>
                <a:gd name="connsiteY18" fmla="*/ 101555 h 128280"/>
                <a:gd name="connsiteX19" fmla="*/ 253537 w 253536"/>
                <a:gd name="connsiteY19" fmla="*/ 0 h 128280"/>
                <a:gd name="connsiteX20" fmla="*/ 126426 w 253536"/>
                <a:gd name="connsiteY20" fmla="*/ 22776 h 12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3536" h="128280">
                  <a:moveTo>
                    <a:pt x="69460" y="22641"/>
                  </a:moveTo>
                  <a:lnTo>
                    <a:pt x="68958" y="78067"/>
                  </a:lnTo>
                  <a:cubicBezTo>
                    <a:pt x="68346" y="81318"/>
                    <a:pt x="59195" y="84875"/>
                    <a:pt x="48414" y="84875"/>
                  </a:cubicBezTo>
                  <a:cubicBezTo>
                    <a:pt x="38234" y="85414"/>
                    <a:pt x="30014" y="81318"/>
                    <a:pt x="28813" y="78607"/>
                  </a:cubicBezTo>
                  <a:lnTo>
                    <a:pt x="28862" y="13038"/>
                  </a:lnTo>
                  <a:moveTo>
                    <a:pt x="183109" y="22641"/>
                  </a:moveTo>
                  <a:lnTo>
                    <a:pt x="183623" y="78067"/>
                  </a:lnTo>
                  <a:cubicBezTo>
                    <a:pt x="184236" y="81318"/>
                    <a:pt x="193387" y="84875"/>
                    <a:pt x="204155" y="84875"/>
                  </a:cubicBezTo>
                  <a:cubicBezTo>
                    <a:pt x="214347" y="85414"/>
                    <a:pt x="222555" y="81318"/>
                    <a:pt x="223756" y="78607"/>
                  </a:cubicBezTo>
                  <a:lnTo>
                    <a:pt x="223756" y="16092"/>
                  </a:lnTo>
                  <a:moveTo>
                    <a:pt x="9923" y="8046"/>
                  </a:moveTo>
                  <a:lnTo>
                    <a:pt x="9984" y="96698"/>
                  </a:lnTo>
                  <a:cubicBezTo>
                    <a:pt x="9984" y="96698"/>
                    <a:pt x="28752" y="118003"/>
                    <a:pt x="135344" y="118003"/>
                  </a:cubicBezTo>
                  <a:cubicBezTo>
                    <a:pt x="247314" y="118003"/>
                    <a:pt x="252630" y="84470"/>
                    <a:pt x="252630" y="84470"/>
                  </a:cubicBezTo>
                  <a:moveTo>
                    <a:pt x="126426" y="22776"/>
                  </a:moveTo>
                  <a:cubicBezTo>
                    <a:pt x="38993" y="22776"/>
                    <a:pt x="0" y="0"/>
                    <a:pt x="0" y="0"/>
                  </a:cubicBezTo>
                  <a:lnTo>
                    <a:pt x="61" y="102058"/>
                  </a:lnTo>
                  <a:cubicBezTo>
                    <a:pt x="61" y="102058"/>
                    <a:pt x="19197" y="128281"/>
                    <a:pt x="125776" y="128281"/>
                  </a:cubicBezTo>
                  <a:cubicBezTo>
                    <a:pt x="237746" y="128281"/>
                    <a:pt x="253427" y="101555"/>
                    <a:pt x="253427" y="101555"/>
                  </a:cubicBezTo>
                  <a:lnTo>
                    <a:pt x="253537" y="0"/>
                  </a:lnTo>
                  <a:cubicBezTo>
                    <a:pt x="253537" y="0"/>
                    <a:pt x="216847" y="22776"/>
                    <a:pt x="126426" y="22776"/>
                  </a:cubicBezTo>
                  <a:close/>
                </a:path>
              </a:pathLst>
            </a:custGeom>
            <a:noFill/>
            <a:ln w="7015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598" name="Gruppieren 597">
            <a:extLst>
              <a:ext uri="{FF2B5EF4-FFF2-40B4-BE49-F238E27FC236}">
                <a16:creationId xmlns:a16="http://schemas.microsoft.com/office/drawing/2014/main" id="{15827C75-B43A-3A07-38D0-13B31231CD81}"/>
              </a:ext>
            </a:extLst>
          </p:cNvPr>
          <p:cNvGrpSpPr/>
          <p:nvPr/>
        </p:nvGrpSpPr>
        <p:grpSpPr>
          <a:xfrm>
            <a:off x="10461470" y="4288512"/>
            <a:ext cx="930593" cy="793499"/>
            <a:chOff x="10460701" y="2176089"/>
            <a:chExt cx="930593" cy="793499"/>
          </a:xfrm>
        </p:grpSpPr>
        <p:sp>
          <p:nvSpPr>
            <p:cNvPr id="599" name="Freihandform 598">
              <a:extLst>
                <a:ext uri="{FF2B5EF4-FFF2-40B4-BE49-F238E27FC236}">
                  <a16:creationId xmlns:a16="http://schemas.microsoft.com/office/drawing/2014/main" id="{3D90BD20-F1C0-C377-4551-5B5C52AC741D}"/>
                </a:ext>
              </a:extLst>
            </p:cNvPr>
            <p:cNvSpPr/>
            <p:nvPr/>
          </p:nvSpPr>
          <p:spPr>
            <a:xfrm>
              <a:off x="10791596" y="2871058"/>
              <a:ext cx="82453" cy="98395"/>
            </a:xfrm>
            <a:custGeom>
              <a:avLst/>
              <a:gdLst>
                <a:gd name="connsiteX0" fmla="*/ 0 w 82453"/>
                <a:gd name="connsiteY0" fmla="*/ 5655 h 98395"/>
                <a:gd name="connsiteX1" fmla="*/ 0 w 82453"/>
                <a:gd name="connsiteY1" fmla="*/ 84690 h 98395"/>
                <a:gd name="connsiteX2" fmla="*/ 41220 w 82453"/>
                <a:gd name="connsiteY2" fmla="*/ 98396 h 98395"/>
                <a:gd name="connsiteX3" fmla="*/ 57143 w 82453"/>
                <a:gd name="connsiteY3" fmla="*/ 97581 h 98395"/>
                <a:gd name="connsiteX4" fmla="*/ 82454 w 82453"/>
                <a:gd name="connsiteY4" fmla="*/ 84690 h 98395"/>
                <a:gd name="connsiteX5" fmla="*/ 82454 w 82453"/>
                <a:gd name="connsiteY5" fmla="*/ 0 h 98395"/>
                <a:gd name="connsiteX6" fmla="*/ 0 w 82453"/>
                <a:gd name="connsiteY6" fmla="*/ 0 h 98395"/>
                <a:gd name="connsiteX7" fmla="*/ 0 w 82453"/>
                <a:gd name="connsiteY7" fmla="*/ 5655 h 9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453" h="98395">
                  <a:moveTo>
                    <a:pt x="0" y="5655"/>
                  </a:moveTo>
                  <a:lnTo>
                    <a:pt x="0" y="84690"/>
                  </a:lnTo>
                  <a:cubicBezTo>
                    <a:pt x="0" y="92753"/>
                    <a:pt x="18738" y="98396"/>
                    <a:pt x="41220" y="98396"/>
                  </a:cubicBezTo>
                  <a:cubicBezTo>
                    <a:pt x="46850" y="98396"/>
                    <a:pt x="51526" y="98396"/>
                    <a:pt x="57143" y="97581"/>
                  </a:cubicBezTo>
                  <a:cubicBezTo>
                    <a:pt x="72136" y="95173"/>
                    <a:pt x="82454" y="90321"/>
                    <a:pt x="82454" y="84690"/>
                  </a:cubicBezTo>
                  <a:lnTo>
                    <a:pt x="82454" y="0"/>
                  </a:lnTo>
                  <a:lnTo>
                    <a:pt x="0" y="0"/>
                  </a:lnTo>
                  <a:lnTo>
                    <a:pt x="0" y="5655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0" name="Freihandform 599">
              <a:extLst>
                <a:ext uri="{FF2B5EF4-FFF2-40B4-BE49-F238E27FC236}">
                  <a16:creationId xmlns:a16="http://schemas.microsoft.com/office/drawing/2014/main" id="{6CF440F0-0E76-6E28-79A9-DD657312B2C6}"/>
                </a:ext>
              </a:extLst>
            </p:cNvPr>
            <p:cNvSpPr/>
            <p:nvPr/>
          </p:nvSpPr>
          <p:spPr>
            <a:xfrm>
              <a:off x="10791596" y="2871058"/>
              <a:ext cx="82453" cy="98395"/>
            </a:xfrm>
            <a:custGeom>
              <a:avLst/>
              <a:gdLst>
                <a:gd name="connsiteX0" fmla="*/ 0 w 82453"/>
                <a:gd name="connsiteY0" fmla="*/ 5655 h 98395"/>
                <a:gd name="connsiteX1" fmla="*/ 0 w 82453"/>
                <a:gd name="connsiteY1" fmla="*/ 84690 h 98395"/>
                <a:gd name="connsiteX2" fmla="*/ 41220 w 82453"/>
                <a:gd name="connsiteY2" fmla="*/ 98396 h 98395"/>
                <a:gd name="connsiteX3" fmla="*/ 57143 w 82453"/>
                <a:gd name="connsiteY3" fmla="*/ 97581 h 98395"/>
                <a:gd name="connsiteX4" fmla="*/ 82454 w 82453"/>
                <a:gd name="connsiteY4" fmla="*/ 84690 h 98395"/>
                <a:gd name="connsiteX5" fmla="*/ 82454 w 82453"/>
                <a:gd name="connsiteY5" fmla="*/ 0 h 98395"/>
                <a:gd name="connsiteX6" fmla="*/ 0 w 82453"/>
                <a:gd name="connsiteY6" fmla="*/ 0 h 98395"/>
                <a:gd name="connsiteX7" fmla="*/ 0 w 82453"/>
                <a:gd name="connsiteY7" fmla="*/ 5655 h 9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453" h="98395">
                  <a:moveTo>
                    <a:pt x="0" y="5655"/>
                  </a:moveTo>
                  <a:lnTo>
                    <a:pt x="0" y="84690"/>
                  </a:lnTo>
                  <a:cubicBezTo>
                    <a:pt x="0" y="92753"/>
                    <a:pt x="18738" y="98396"/>
                    <a:pt x="41220" y="98396"/>
                  </a:cubicBezTo>
                  <a:cubicBezTo>
                    <a:pt x="46850" y="98396"/>
                    <a:pt x="51526" y="98396"/>
                    <a:pt x="57143" y="97581"/>
                  </a:cubicBezTo>
                  <a:cubicBezTo>
                    <a:pt x="72136" y="95173"/>
                    <a:pt x="82454" y="90321"/>
                    <a:pt x="82454" y="84690"/>
                  </a:cubicBezTo>
                  <a:lnTo>
                    <a:pt x="82454" y="0"/>
                  </a:lnTo>
                  <a:lnTo>
                    <a:pt x="0" y="0"/>
                  </a:lnTo>
                  <a:lnTo>
                    <a:pt x="0" y="5655"/>
                  </a:lnTo>
                  <a:close/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1" name="Freihandform 600">
              <a:extLst>
                <a:ext uri="{FF2B5EF4-FFF2-40B4-BE49-F238E27FC236}">
                  <a16:creationId xmlns:a16="http://schemas.microsoft.com/office/drawing/2014/main" id="{65D1C303-EF6B-5418-0E3F-8281C201FBD5}"/>
                </a:ext>
              </a:extLst>
            </p:cNvPr>
            <p:cNvSpPr/>
            <p:nvPr/>
          </p:nvSpPr>
          <p:spPr>
            <a:xfrm>
              <a:off x="10791596" y="2871058"/>
              <a:ext cx="82453" cy="98397"/>
            </a:xfrm>
            <a:custGeom>
              <a:avLst/>
              <a:gdLst>
                <a:gd name="connsiteX0" fmla="*/ 0 w 82453"/>
                <a:gd name="connsiteY0" fmla="*/ 5655 h 98397"/>
                <a:gd name="connsiteX1" fmla="*/ 0 w 82453"/>
                <a:gd name="connsiteY1" fmla="*/ 84690 h 98397"/>
                <a:gd name="connsiteX2" fmla="*/ 41220 w 82453"/>
                <a:gd name="connsiteY2" fmla="*/ 98396 h 98397"/>
                <a:gd name="connsiteX3" fmla="*/ 82454 w 82453"/>
                <a:gd name="connsiteY3" fmla="*/ 84690 h 98397"/>
                <a:gd name="connsiteX4" fmla="*/ 82454 w 82453"/>
                <a:gd name="connsiteY4" fmla="*/ 0 h 98397"/>
                <a:gd name="connsiteX5" fmla="*/ 0 w 82453"/>
                <a:gd name="connsiteY5" fmla="*/ 0 h 98397"/>
                <a:gd name="connsiteX6" fmla="*/ 0 w 82453"/>
                <a:gd name="connsiteY6" fmla="*/ 5655 h 9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53" h="98397">
                  <a:moveTo>
                    <a:pt x="0" y="5655"/>
                  </a:moveTo>
                  <a:lnTo>
                    <a:pt x="0" y="84690"/>
                  </a:lnTo>
                  <a:cubicBezTo>
                    <a:pt x="0" y="92753"/>
                    <a:pt x="18738" y="98223"/>
                    <a:pt x="41220" y="98396"/>
                  </a:cubicBezTo>
                  <a:cubicBezTo>
                    <a:pt x="60814" y="98532"/>
                    <a:pt x="82454" y="90321"/>
                    <a:pt x="82454" y="84690"/>
                  </a:cubicBezTo>
                  <a:lnTo>
                    <a:pt x="82454" y="0"/>
                  </a:lnTo>
                  <a:lnTo>
                    <a:pt x="0" y="0"/>
                  </a:lnTo>
                  <a:lnTo>
                    <a:pt x="0" y="5655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2" name="Freihandform 601">
              <a:extLst>
                <a:ext uri="{FF2B5EF4-FFF2-40B4-BE49-F238E27FC236}">
                  <a16:creationId xmlns:a16="http://schemas.microsoft.com/office/drawing/2014/main" id="{85F8388D-B992-5439-22A8-06C30622C976}"/>
                </a:ext>
              </a:extLst>
            </p:cNvPr>
            <p:cNvSpPr/>
            <p:nvPr/>
          </p:nvSpPr>
          <p:spPr>
            <a:xfrm>
              <a:off x="10791596" y="2871058"/>
              <a:ext cx="82453" cy="98397"/>
            </a:xfrm>
            <a:custGeom>
              <a:avLst/>
              <a:gdLst>
                <a:gd name="connsiteX0" fmla="*/ 0 w 82453"/>
                <a:gd name="connsiteY0" fmla="*/ 5655 h 98397"/>
                <a:gd name="connsiteX1" fmla="*/ 0 w 82453"/>
                <a:gd name="connsiteY1" fmla="*/ 84690 h 98397"/>
                <a:gd name="connsiteX2" fmla="*/ 41220 w 82453"/>
                <a:gd name="connsiteY2" fmla="*/ 98396 h 98397"/>
                <a:gd name="connsiteX3" fmla="*/ 82454 w 82453"/>
                <a:gd name="connsiteY3" fmla="*/ 84690 h 98397"/>
                <a:gd name="connsiteX4" fmla="*/ 82454 w 82453"/>
                <a:gd name="connsiteY4" fmla="*/ 0 h 98397"/>
                <a:gd name="connsiteX5" fmla="*/ 0 w 82453"/>
                <a:gd name="connsiteY5" fmla="*/ 0 h 98397"/>
                <a:gd name="connsiteX6" fmla="*/ 0 w 82453"/>
                <a:gd name="connsiteY6" fmla="*/ 5655 h 9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53" h="98397">
                  <a:moveTo>
                    <a:pt x="0" y="5655"/>
                  </a:moveTo>
                  <a:lnTo>
                    <a:pt x="0" y="84690"/>
                  </a:lnTo>
                  <a:cubicBezTo>
                    <a:pt x="0" y="92753"/>
                    <a:pt x="18738" y="98223"/>
                    <a:pt x="41220" y="98396"/>
                  </a:cubicBezTo>
                  <a:cubicBezTo>
                    <a:pt x="60814" y="98532"/>
                    <a:pt x="82454" y="90321"/>
                    <a:pt x="82454" y="84690"/>
                  </a:cubicBezTo>
                  <a:lnTo>
                    <a:pt x="82454" y="0"/>
                  </a:lnTo>
                  <a:lnTo>
                    <a:pt x="0" y="0"/>
                  </a:lnTo>
                  <a:lnTo>
                    <a:pt x="0" y="5655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3" name="Freihandform 602">
              <a:extLst>
                <a:ext uri="{FF2B5EF4-FFF2-40B4-BE49-F238E27FC236}">
                  <a16:creationId xmlns:a16="http://schemas.microsoft.com/office/drawing/2014/main" id="{098878C5-18DB-AE4E-F866-6B42D9155D9D}"/>
                </a:ext>
              </a:extLst>
            </p:cNvPr>
            <p:cNvSpPr/>
            <p:nvPr/>
          </p:nvSpPr>
          <p:spPr>
            <a:xfrm>
              <a:off x="11003392" y="2871071"/>
              <a:ext cx="82453" cy="98517"/>
            </a:xfrm>
            <a:custGeom>
              <a:avLst/>
              <a:gdLst>
                <a:gd name="connsiteX0" fmla="*/ 0 w 82453"/>
                <a:gd name="connsiteY0" fmla="*/ 0 h 98517"/>
                <a:gd name="connsiteX1" fmla="*/ 0 w 82453"/>
                <a:gd name="connsiteY1" fmla="*/ 84666 h 98517"/>
                <a:gd name="connsiteX2" fmla="*/ 41220 w 82453"/>
                <a:gd name="connsiteY2" fmla="*/ 98383 h 98517"/>
                <a:gd name="connsiteX3" fmla="*/ 82454 w 82453"/>
                <a:gd name="connsiteY3" fmla="*/ 84666 h 98517"/>
                <a:gd name="connsiteX4" fmla="*/ 82454 w 82453"/>
                <a:gd name="connsiteY4" fmla="*/ 0 h 98517"/>
                <a:gd name="connsiteX5" fmla="*/ 0 w 82453"/>
                <a:gd name="connsiteY5" fmla="*/ 0 h 9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3" h="98517">
                  <a:moveTo>
                    <a:pt x="0" y="0"/>
                  </a:moveTo>
                  <a:lnTo>
                    <a:pt x="0" y="84666"/>
                  </a:lnTo>
                  <a:cubicBezTo>
                    <a:pt x="0" y="92728"/>
                    <a:pt x="18788" y="97038"/>
                    <a:pt x="41220" y="98383"/>
                  </a:cubicBezTo>
                  <a:cubicBezTo>
                    <a:pt x="63952" y="99754"/>
                    <a:pt x="82454" y="90321"/>
                    <a:pt x="82454" y="84666"/>
                  </a:cubicBezTo>
                  <a:lnTo>
                    <a:pt x="824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4" name="Freihandform 603">
              <a:extLst>
                <a:ext uri="{FF2B5EF4-FFF2-40B4-BE49-F238E27FC236}">
                  <a16:creationId xmlns:a16="http://schemas.microsoft.com/office/drawing/2014/main" id="{27713A77-7A6A-FF6C-E3E0-7AA7EB8C8FC7}"/>
                </a:ext>
              </a:extLst>
            </p:cNvPr>
            <p:cNvSpPr/>
            <p:nvPr/>
          </p:nvSpPr>
          <p:spPr>
            <a:xfrm>
              <a:off x="11003392" y="2871071"/>
              <a:ext cx="82453" cy="98517"/>
            </a:xfrm>
            <a:custGeom>
              <a:avLst/>
              <a:gdLst>
                <a:gd name="connsiteX0" fmla="*/ 0 w 82453"/>
                <a:gd name="connsiteY0" fmla="*/ 0 h 98517"/>
                <a:gd name="connsiteX1" fmla="*/ 0 w 82453"/>
                <a:gd name="connsiteY1" fmla="*/ 84666 h 98517"/>
                <a:gd name="connsiteX2" fmla="*/ 41220 w 82453"/>
                <a:gd name="connsiteY2" fmla="*/ 98383 h 98517"/>
                <a:gd name="connsiteX3" fmla="*/ 82454 w 82453"/>
                <a:gd name="connsiteY3" fmla="*/ 84666 h 98517"/>
                <a:gd name="connsiteX4" fmla="*/ 82454 w 82453"/>
                <a:gd name="connsiteY4" fmla="*/ 0 h 98517"/>
                <a:gd name="connsiteX5" fmla="*/ 0 w 82453"/>
                <a:gd name="connsiteY5" fmla="*/ 0 h 9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3" h="98517">
                  <a:moveTo>
                    <a:pt x="0" y="0"/>
                  </a:moveTo>
                  <a:lnTo>
                    <a:pt x="0" y="84666"/>
                  </a:lnTo>
                  <a:cubicBezTo>
                    <a:pt x="0" y="92728"/>
                    <a:pt x="18788" y="97038"/>
                    <a:pt x="41220" y="98383"/>
                  </a:cubicBezTo>
                  <a:cubicBezTo>
                    <a:pt x="63952" y="99754"/>
                    <a:pt x="82454" y="90321"/>
                    <a:pt x="82454" y="84666"/>
                  </a:cubicBezTo>
                  <a:lnTo>
                    <a:pt x="8245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5" name="Freihandform 604">
              <a:extLst>
                <a:ext uri="{FF2B5EF4-FFF2-40B4-BE49-F238E27FC236}">
                  <a16:creationId xmlns:a16="http://schemas.microsoft.com/office/drawing/2014/main" id="{966E4FF0-F9E6-6806-FAEB-5E23700A1816}"/>
                </a:ext>
              </a:extLst>
            </p:cNvPr>
            <p:cNvSpPr/>
            <p:nvPr/>
          </p:nvSpPr>
          <p:spPr>
            <a:xfrm>
              <a:off x="10647968" y="2176089"/>
              <a:ext cx="556976" cy="729467"/>
            </a:xfrm>
            <a:custGeom>
              <a:avLst/>
              <a:gdLst>
                <a:gd name="connsiteX0" fmla="*/ 278476 w 556976"/>
                <a:gd name="connsiteY0" fmla="*/ 0 h 729467"/>
                <a:gd name="connsiteX1" fmla="*/ 0 w 556976"/>
                <a:gd name="connsiteY1" fmla="*/ 69972 h 729467"/>
                <a:gd name="connsiteX2" fmla="*/ 905 w 556976"/>
                <a:gd name="connsiteY2" fmla="*/ 632455 h 729467"/>
                <a:gd name="connsiteX3" fmla="*/ 279394 w 556976"/>
                <a:gd name="connsiteY3" fmla="*/ 729468 h 729467"/>
                <a:gd name="connsiteX4" fmla="*/ 556977 w 556976"/>
                <a:gd name="connsiteY4" fmla="*/ 632097 h 729467"/>
                <a:gd name="connsiteX5" fmla="*/ 556977 w 556976"/>
                <a:gd name="connsiteY5" fmla="*/ 72355 h 729467"/>
                <a:gd name="connsiteX6" fmla="*/ 278476 w 556976"/>
                <a:gd name="connsiteY6" fmla="*/ 0 h 72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976" h="729467">
                  <a:moveTo>
                    <a:pt x="278476" y="0"/>
                  </a:moveTo>
                  <a:cubicBezTo>
                    <a:pt x="39633" y="5260"/>
                    <a:pt x="1823" y="61218"/>
                    <a:pt x="0" y="69972"/>
                  </a:cubicBezTo>
                  <a:cubicBezTo>
                    <a:pt x="297" y="70454"/>
                    <a:pt x="905" y="632455"/>
                    <a:pt x="905" y="632455"/>
                  </a:cubicBezTo>
                  <a:cubicBezTo>
                    <a:pt x="905" y="685721"/>
                    <a:pt x="125076" y="729468"/>
                    <a:pt x="279394" y="729468"/>
                  </a:cubicBezTo>
                  <a:cubicBezTo>
                    <a:pt x="483067" y="729468"/>
                    <a:pt x="556977" y="666286"/>
                    <a:pt x="556977" y="632097"/>
                  </a:cubicBezTo>
                  <a:lnTo>
                    <a:pt x="556977" y="72355"/>
                  </a:lnTo>
                  <a:cubicBezTo>
                    <a:pt x="556977" y="32597"/>
                    <a:pt x="431876" y="0"/>
                    <a:pt x="278476" y="0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6" name="Freihandform 605">
              <a:extLst>
                <a:ext uri="{FF2B5EF4-FFF2-40B4-BE49-F238E27FC236}">
                  <a16:creationId xmlns:a16="http://schemas.microsoft.com/office/drawing/2014/main" id="{BA3CFAE0-3D9A-5D82-EE69-1F17B2338692}"/>
                </a:ext>
              </a:extLst>
            </p:cNvPr>
            <p:cNvSpPr/>
            <p:nvPr/>
          </p:nvSpPr>
          <p:spPr>
            <a:xfrm>
              <a:off x="10647968" y="2176089"/>
              <a:ext cx="556976" cy="729467"/>
            </a:xfrm>
            <a:custGeom>
              <a:avLst/>
              <a:gdLst>
                <a:gd name="connsiteX0" fmla="*/ 278476 w 556976"/>
                <a:gd name="connsiteY0" fmla="*/ 0 h 729467"/>
                <a:gd name="connsiteX1" fmla="*/ 0 w 556976"/>
                <a:gd name="connsiteY1" fmla="*/ 69972 h 729467"/>
                <a:gd name="connsiteX2" fmla="*/ 905 w 556976"/>
                <a:gd name="connsiteY2" fmla="*/ 632455 h 729467"/>
                <a:gd name="connsiteX3" fmla="*/ 279394 w 556976"/>
                <a:gd name="connsiteY3" fmla="*/ 729468 h 729467"/>
                <a:gd name="connsiteX4" fmla="*/ 556977 w 556976"/>
                <a:gd name="connsiteY4" fmla="*/ 632097 h 729467"/>
                <a:gd name="connsiteX5" fmla="*/ 556977 w 556976"/>
                <a:gd name="connsiteY5" fmla="*/ 72355 h 729467"/>
                <a:gd name="connsiteX6" fmla="*/ 278476 w 556976"/>
                <a:gd name="connsiteY6" fmla="*/ 0 h 72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976" h="729467">
                  <a:moveTo>
                    <a:pt x="278476" y="0"/>
                  </a:moveTo>
                  <a:cubicBezTo>
                    <a:pt x="39633" y="5260"/>
                    <a:pt x="1823" y="61218"/>
                    <a:pt x="0" y="69972"/>
                  </a:cubicBezTo>
                  <a:cubicBezTo>
                    <a:pt x="297" y="70454"/>
                    <a:pt x="905" y="632455"/>
                    <a:pt x="905" y="632455"/>
                  </a:cubicBezTo>
                  <a:cubicBezTo>
                    <a:pt x="905" y="685721"/>
                    <a:pt x="125076" y="729468"/>
                    <a:pt x="279394" y="729468"/>
                  </a:cubicBezTo>
                  <a:cubicBezTo>
                    <a:pt x="483067" y="729468"/>
                    <a:pt x="556977" y="666286"/>
                    <a:pt x="556977" y="632097"/>
                  </a:cubicBezTo>
                  <a:lnTo>
                    <a:pt x="556977" y="72355"/>
                  </a:lnTo>
                  <a:cubicBezTo>
                    <a:pt x="556977" y="32597"/>
                    <a:pt x="431876" y="0"/>
                    <a:pt x="278476" y="0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7" name="Freihandform 606">
              <a:extLst>
                <a:ext uri="{FF2B5EF4-FFF2-40B4-BE49-F238E27FC236}">
                  <a16:creationId xmlns:a16="http://schemas.microsoft.com/office/drawing/2014/main" id="{9ACB33A8-B03C-A547-CAEF-BD28748538DD}"/>
                </a:ext>
              </a:extLst>
            </p:cNvPr>
            <p:cNvSpPr/>
            <p:nvPr/>
          </p:nvSpPr>
          <p:spPr>
            <a:xfrm>
              <a:off x="10628846" y="2368226"/>
              <a:ext cx="593341" cy="111866"/>
            </a:xfrm>
            <a:custGeom>
              <a:avLst/>
              <a:gdLst>
                <a:gd name="connsiteX0" fmla="*/ 593337 w 593341"/>
                <a:gd name="connsiteY0" fmla="*/ 0 h 111866"/>
                <a:gd name="connsiteX1" fmla="*/ 593337 w 593341"/>
                <a:gd name="connsiteY1" fmla="*/ 23979 h 111866"/>
                <a:gd name="connsiteX2" fmla="*/ 296681 w 593341"/>
                <a:gd name="connsiteY2" fmla="*/ 111867 h 111866"/>
                <a:gd name="connsiteX3" fmla="*/ 0 w 593341"/>
                <a:gd name="connsiteY3" fmla="*/ 23979 h 111866"/>
                <a:gd name="connsiteX4" fmla="*/ 0 w 593341"/>
                <a:gd name="connsiteY4" fmla="*/ 0 h 111866"/>
                <a:gd name="connsiteX5" fmla="*/ 296681 w 593341"/>
                <a:gd name="connsiteY5" fmla="*/ 87110 h 111866"/>
                <a:gd name="connsiteX6" fmla="*/ 593337 w 593341"/>
                <a:gd name="connsiteY6" fmla="*/ 0 h 11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341" h="111866">
                  <a:moveTo>
                    <a:pt x="593337" y="0"/>
                  </a:moveTo>
                  <a:lnTo>
                    <a:pt x="593337" y="23979"/>
                  </a:lnTo>
                  <a:cubicBezTo>
                    <a:pt x="593337" y="71121"/>
                    <a:pt x="496373" y="111867"/>
                    <a:pt x="296681" y="111867"/>
                  </a:cubicBezTo>
                  <a:cubicBezTo>
                    <a:pt x="96976" y="111867"/>
                    <a:pt x="0" y="72726"/>
                    <a:pt x="0" y="23979"/>
                  </a:cubicBezTo>
                  <a:lnTo>
                    <a:pt x="0" y="0"/>
                  </a:lnTo>
                  <a:cubicBezTo>
                    <a:pt x="930" y="47945"/>
                    <a:pt x="128945" y="86049"/>
                    <a:pt x="296681" y="87110"/>
                  </a:cubicBezTo>
                  <a:cubicBezTo>
                    <a:pt x="464416" y="88172"/>
                    <a:pt x="594254" y="47179"/>
                    <a:pt x="593337" y="0"/>
                  </a:cubicBezTo>
                </a:path>
              </a:pathLst>
            </a:custGeom>
            <a:solidFill>
              <a:srgbClr val="C8C8CC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8" name="Freihandform 607">
              <a:extLst>
                <a:ext uri="{FF2B5EF4-FFF2-40B4-BE49-F238E27FC236}">
                  <a16:creationId xmlns:a16="http://schemas.microsoft.com/office/drawing/2014/main" id="{181E2E18-7A6E-826C-B460-A3A27770F6EF}"/>
                </a:ext>
              </a:extLst>
            </p:cNvPr>
            <p:cNvSpPr/>
            <p:nvPr/>
          </p:nvSpPr>
          <p:spPr>
            <a:xfrm>
              <a:off x="10628846" y="2368226"/>
              <a:ext cx="593341" cy="111866"/>
            </a:xfrm>
            <a:custGeom>
              <a:avLst/>
              <a:gdLst>
                <a:gd name="connsiteX0" fmla="*/ 593337 w 593341"/>
                <a:gd name="connsiteY0" fmla="*/ 0 h 111866"/>
                <a:gd name="connsiteX1" fmla="*/ 593337 w 593341"/>
                <a:gd name="connsiteY1" fmla="*/ 23979 h 111866"/>
                <a:gd name="connsiteX2" fmla="*/ 296681 w 593341"/>
                <a:gd name="connsiteY2" fmla="*/ 111867 h 111866"/>
                <a:gd name="connsiteX3" fmla="*/ 0 w 593341"/>
                <a:gd name="connsiteY3" fmla="*/ 23979 h 111866"/>
                <a:gd name="connsiteX4" fmla="*/ 0 w 593341"/>
                <a:gd name="connsiteY4" fmla="*/ 0 h 111866"/>
                <a:gd name="connsiteX5" fmla="*/ 296681 w 593341"/>
                <a:gd name="connsiteY5" fmla="*/ 87110 h 111866"/>
                <a:gd name="connsiteX6" fmla="*/ 593337 w 593341"/>
                <a:gd name="connsiteY6" fmla="*/ 0 h 11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341" h="111866">
                  <a:moveTo>
                    <a:pt x="593337" y="0"/>
                  </a:moveTo>
                  <a:lnTo>
                    <a:pt x="593337" y="23979"/>
                  </a:lnTo>
                  <a:cubicBezTo>
                    <a:pt x="593337" y="71121"/>
                    <a:pt x="496373" y="111867"/>
                    <a:pt x="296681" y="111867"/>
                  </a:cubicBezTo>
                  <a:cubicBezTo>
                    <a:pt x="96976" y="111867"/>
                    <a:pt x="0" y="72726"/>
                    <a:pt x="0" y="23979"/>
                  </a:cubicBezTo>
                  <a:lnTo>
                    <a:pt x="0" y="0"/>
                  </a:lnTo>
                  <a:cubicBezTo>
                    <a:pt x="930" y="47945"/>
                    <a:pt x="128945" y="86049"/>
                    <a:pt x="296681" y="87110"/>
                  </a:cubicBezTo>
                  <a:cubicBezTo>
                    <a:pt x="464416" y="88172"/>
                    <a:pt x="594254" y="47179"/>
                    <a:pt x="593337" y="0"/>
                  </a:cubicBez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9" name="Freihandform 608">
              <a:extLst>
                <a:ext uri="{FF2B5EF4-FFF2-40B4-BE49-F238E27FC236}">
                  <a16:creationId xmlns:a16="http://schemas.microsoft.com/office/drawing/2014/main" id="{1EB61EA1-6F15-ABE1-261F-7B5FC437EBA3}"/>
                </a:ext>
              </a:extLst>
            </p:cNvPr>
            <p:cNvSpPr/>
            <p:nvPr/>
          </p:nvSpPr>
          <p:spPr>
            <a:xfrm>
              <a:off x="10628739" y="2340309"/>
              <a:ext cx="593554" cy="119806"/>
            </a:xfrm>
            <a:custGeom>
              <a:avLst/>
              <a:gdLst>
                <a:gd name="connsiteX0" fmla="*/ 576119 w 593554"/>
                <a:gd name="connsiteY0" fmla="*/ 0 h 119806"/>
                <a:gd name="connsiteX1" fmla="*/ 297705 w 593554"/>
                <a:gd name="connsiteY1" fmla="*/ 85234 h 119806"/>
                <a:gd name="connsiteX2" fmla="*/ 19304 w 593554"/>
                <a:gd name="connsiteY2" fmla="*/ 0 h 119806"/>
                <a:gd name="connsiteX3" fmla="*/ 119 w 593554"/>
                <a:gd name="connsiteY3" fmla="*/ 32165 h 119806"/>
                <a:gd name="connsiteX4" fmla="*/ 296800 w 593554"/>
                <a:gd name="connsiteY4" fmla="*/ 119806 h 119806"/>
                <a:gd name="connsiteX5" fmla="*/ 593456 w 593554"/>
                <a:gd name="connsiteY5" fmla="*/ 32165 h 119806"/>
                <a:gd name="connsiteX6" fmla="*/ 576119 w 593554"/>
                <a:gd name="connsiteY6" fmla="*/ 0 h 11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554" h="119806">
                  <a:moveTo>
                    <a:pt x="576119" y="0"/>
                  </a:moveTo>
                  <a:cubicBezTo>
                    <a:pt x="576119" y="0"/>
                    <a:pt x="593555" y="81579"/>
                    <a:pt x="297705" y="85234"/>
                  </a:cubicBezTo>
                  <a:cubicBezTo>
                    <a:pt x="-550" y="88938"/>
                    <a:pt x="19304" y="0"/>
                    <a:pt x="19304" y="0"/>
                  </a:cubicBezTo>
                  <a:cubicBezTo>
                    <a:pt x="-2721" y="6161"/>
                    <a:pt x="119" y="32165"/>
                    <a:pt x="119" y="32165"/>
                  </a:cubicBezTo>
                  <a:cubicBezTo>
                    <a:pt x="1050" y="80406"/>
                    <a:pt x="131930" y="119806"/>
                    <a:pt x="296800" y="119806"/>
                  </a:cubicBezTo>
                  <a:cubicBezTo>
                    <a:pt x="461659" y="119806"/>
                    <a:pt x="592551" y="79603"/>
                    <a:pt x="593456" y="32165"/>
                  </a:cubicBezTo>
                  <a:cubicBezTo>
                    <a:pt x="593456" y="32165"/>
                    <a:pt x="595924" y="4272"/>
                    <a:pt x="576119" y="0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0" name="Freihandform 609">
              <a:extLst>
                <a:ext uri="{FF2B5EF4-FFF2-40B4-BE49-F238E27FC236}">
                  <a16:creationId xmlns:a16="http://schemas.microsoft.com/office/drawing/2014/main" id="{83873D34-1A4A-B5C5-A040-0F6819F764AA}"/>
                </a:ext>
              </a:extLst>
            </p:cNvPr>
            <p:cNvSpPr/>
            <p:nvPr/>
          </p:nvSpPr>
          <p:spPr>
            <a:xfrm>
              <a:off x="10628739" y="2340309"/>
              <a:ext cx="593554" cy="119806"/>
            </a:xfrm>
            <a:custGeom>
              <a:avLst/>
              <a:gdLst>
                <a:gd name="connsiteX0" fmla="*/ 576119 w 593554"/>
                <a:gd name="connsiteY0" fmla="*/ 0 h 119806"/>
                <a:gd name="connsiteX1" fmla="*/ 297705 w 593554"/>
                <a:gd name="connsiteY1" fmla="*/ 85234 h 119806"/>
                <a:gd name="connsiteX2" fmla="*/ 19304 w 593554"/>
                <a:gd name="connsiteY2" fmla="*/ 0 h 119806"/>
                <a:gd name="connsiteX3" fmla="*/ 119 w 593554"/>
                <a:gd name="connsiteY3" fmla="*/ 32165 h 119806"/>
                <a:gd name="connsiteX4" fmla="*/ 296800 w 593554"/>
                <a:gd name="connsiteY4" fmla="*/ 119806 h 119806"/>
                <a:gd name="connsiteX5" fmla="*/ 593456 w 593554"/>
                <a:gd name="connsiteY5" fmla="*/ 32165 h 119806"/>
                <a:gd name="connsiteX6" fmla="*/ 576119 w 593554"/>
                <a:gd name="connsiteY6" fmla="*/ 0 h 11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554" h="119806">
                  <a:moveTo>
                    <a:pt x="576119" y="0"/>
                  </a:moveTo>
                  <a:cubicBezTo>
                    <a:pt x="576119" y="0"/>
                    <a:pt x="593555" y="81579"/>
                    <a:pt x="297705" y="85234"/>
                  </a:cubicBezTo>
                  <a:cubicBezTo>
                    <a:pt x="-550" y="88938"/>
                    <a:pt x="19304" y="0"/>
                    <a:pt x="19304" y="0"/>
                  </a:cubicBezTo>
                  <a:cubicBezTo>
                    <a:pt x="-2721" y="6161"/>
                    <a:pt x="119" y="32165"/>
                    <a:pt x="119" y="32165"/>
                  </a:cubicBezTo>
                  <a:cubicBezTo>
                    <a:pt x="1050" y="80406"/>
                    <a:pt x="131930" y="119806"/>
                    <a:pt x="296800" y="119806"/>
                  </a:cubicBezTo>
                  <a:cubicBezTo>
                    <a:pt x="461659" y="119806"/>
                    <a:pt x="592551" y="79603"/>
                    <a:pt x="593456" y="32165"/>
                  </a:cubicBezTo>
                  <a:cubicBezTo>
                    <a:pt x="593456" y="32165"/>
                    <a:pt x="595924" y="4272"/>
                    <a:pt x="576119" y="0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1" name="Freihandform 610">
              <a:extLst>
                <a:ext uri="{FF2B5EF4-FFF2-40B4-BE49-F238E27FC236}">
                  <a16:creationId xmlns:a16="http://schemas.microsoft.com/office/drawing/2014/main" id="{21CBDA87-A798-ABFE-0874-85B7668CEDD6}"/>
                </a:ext>
              </a:extLst>
            </p:cNvPr>
            <p:cNvSpPr/>
            <p:nvPr/>
          </p:nvSpPr>
          <p:spPr>
            <a:xfrm>
              <a:off x="10628846" y="2564005"/>
              <a:ext cx="593341" cy="111879"/>
            </a:xfrm>
            <a:custGeom>
              <a:avLst/>
              <a:gdLst>
                <a:gd name="connsiteX0" fmla="*/ 593337 w 593341"/>
                <a:gd name="connsiteY0" fmla="*/ 0 h 111879"/>
                <a:gd name="connsiteX1" fmla="*/ 593337 w 593341"/>
                <a:gd name="connsiteY1" fmla="*/ 23979 h 111879"/>
                <a:gd name="connsiteX2" fmla="*/ 296681 w 593341"/>
                <a:gd name="connsiteY2" fmla="*/ 111879 h 111879"/>
                <a:gd name="connsiteX3" fmla="*/ 0 w 593341"/>
                <a:gd name="connsiteY3" fmla="*/ 23979 h 111879"/>
                <a:gd name="connsiteX4" fmla="*/ 0 w 593341"/>
                <a:gd name="connsiteY4" fmla="*/ 0 h 111879"/>
                <a:gd name="connsiteX5" fmla="*/ 296681 w 593341"/>
                <a:gd name="connsiteY5" fmla="*/ 87110 h 111879"/>
                <a:gd name="connsiteX6" fmla="*/ 593337 w 593341"/>
                <a:gd name="connsiteY6" fmla="*/ 0 h 1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341" h="111879">
                  <a:moveTo>
                    <a:pt x="593337" y="0"/>
                  </a:moveTo>
                  <a:lnTo>
                    <a:pt x="593337" y="23979"/>
                  </a:lnTo>
                  <a:cubicBezTo>
                    <a:pt x="593337" y="71121"/>
                    <a:pt x="496373" y="111879"/>
                    <a:pt x="296681" y="111879"/>
                  </a:cubicBezTo>
                  <a:cubicBezTo>
                    <a:pt x="96976" y="111879"/>
                    <a:pt x="0" y="72726"/>
                    <a:pt x="0" y="23979"/>
                  </a:cubicBezTo>
                  <a:lnTo>
                    <a:pt x="0" y="0"/>
                  </a:lnTo>
                  <a:cubicBezTo>
                    <a:pt x="930" y="47945"/>
                    <a:pt x="128945" y="86049"/>
                    <a:pt x="296681" y="87110"/>
                  </a:cubicBezTo>
                  <a:cubicBezTo>
                    <a:pt x="464416" y="88172"/>
                    <a:pt x="594254" y="47179"/>
                    <a:pt x="593337" y="0"/>
                  </a:cubicBezTo>
                </a:path>
              </a:pathLst>
            </a:custGeom>
            <a:solidFill>
              <a:srgbClr val="C8C8CC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2" name="Freihandform 611">
              <a:extLst>
                <a:ext uri="{FF2B5EF4-FFF2-40B4-BE49-F238E27FC236}">
                  <a16:creationId xmlns:a16="http://schemas.microsoft.com/office/drawing/2014/main" id="{231D18AA-77CC-B7D5-71DC-7FD4D2613A78}"/>
                </a:ext>
              </a:extLst>
            </p:cNvPr>
            <p:cNvSpPr/>
            <p:nvPr/>
          </p:nvSpPr>
          <p:spPr>
            <a:xfrm>
              <a:off x="10628846" y="2564005"/>
              <a:ext cx="593341" cy="111879"/>
            </a:xfrm>
            <a:custGeom>
              <a:avLst/>
              <a:gdLst>
                <a:gd name="connsiteX0" fmla="*/ 593337 w 593341"/>
                <a:gd name="connsiteY0" fmla="*/ 0 h 111879"/>
                <a:gd name="connsiteX1" fmla="*/ 593337 w 593341"/>
                <a:gd name="connsiteY1" fmla="*/ 23979 h 111879"/>
                <a:gd name="connsiteX2" fmla="*/ 296681 w 593341"/>
                <a:gd name="connsiteY2" fmla="*/ 111879 h 111879"/>
                <a:gd name="connsiteX3" fmla="*/ 0 w 593341"/>
                <a:gd name="connsiteY3" fmla="*/ 23979 h 111879"/>
                <a:gd name="connsiteX4" fmla="*/ 0 w 593341"/>
                <a:gd name="connsiteY4" fmla="*/ 0 h 111879"/>
                <a:gd name="connsiteX5" fmla="*/ 296681 w 593341"/>
                <a:gd name="connsiteY5" fmla="*/ 87110 h 111879"/>
                <a:gd name="connsiteX6" fmla="*/ 593337 w 593341"/>
                <a:gd name="connsiteY6" fmla="*/ 0 h 11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341" h="111879">
                  <a:moveTo>
                    <a:pt x="593337" y="0"/>
                  </a:moveTo>
                  <a:lnTo>
                    <a:pt x="593337" y="23979"/>
                  </a:lnTo>
                  <a:cubicBezTo>
                    <a:pt x="593337" y="71121"/>
                    <a:pt x="496373" y="111879"/>
                    <a:pt x="296681" y="111879"/>
                  </a:cubicBezTo>
                  <a:cubicBezTo>
                    <a:pt x="96976" y="111879"/>
                    <a:pt x="0" y="72726"/>
                    <a:pt x="0" y="23979"/>
                  </a:cubicBezTo>
                  <a:lnTo>
                    <a:pt x="0" y="0"/>
                  </a:lnTo>
                  <a:cubicBezTo>
                    <a:pt x="930" y="47945"/>
                    <a:pt x="128945" y="86049"/>
                    <a:pt x="296681" y="87110"/>
                  </a:cubicBezTo>
                  <a:cubicBezTo>
                    <a:pt x="464416" y="88172"/>
                    <a:pt x="594254" y="47179"/>
                    <a:pt x="593337" y="0"/>
                  </a:cubicBez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3" name="Freihandform 612">
              <a:extLst>
                <a:ext uri="{FF2B5EF4-FFF2-40B4-BE49-F238E27FC236}">
                  <a16:creationId xmlns:a16="http://schemas.microsoft.com/office/drawing/2014/main" id="{AF8655DC-23FD-956A-33AE-45E2B965E43B}"/>
                </a:ext>
              </a:extLst>
            </p:cNvPr>
            <p:cNvSpPr/>
            <p:nvPr/>
          </p:nvSpPr>
          <p:spPr>
            <a:xfrm>
              <a:off x="10628739" y="2536100"/>
              <a:ext cx="593554" cy="119806"/>
            </a:xfrm>
            <a:custGeom>
              <a:avLst/>
              <a:gdLst>
                <a:gd name="connsiteX0" fmla="*/ 576119 w 593554"/>
                <a:gd name="connsiteY0" fmla="*/ 0 h 119806"/>
                <a:gd name="connsiteX1" fmla="*/ 297705 w 593554"/>
                <a:gd name="connsiteY1" fmla="*/ 85234 h 119806"/>
                <a:gd name="connsiteX2" fmla="*/ 19304 w 593554"/>
                <a:gd name="connsiteY2" fmla="*/ 0 h 119806"/>
                <a:gd name="connsiteX3" fmla="*/ 119 w 593554"/>
                <a:gd name="connsiteY3" fmla="*/ 32165 h 119806"/>
                <a:gd name="connsiteX4" fmla="*/ 296800 w 593554"/>
                <a:gd name="connsiteY4" fmla="*/ 119806 h 119806"/>
                <a:gd name="connsiteX5" fmla="*/ 593456 w 593554"/>
                <a:gd name="connsiteY5" fmla="*/ 32165 h 119806"/>
                <a:gd name="connsiteX6" fmla="*/ 576119 w 593554"/>
                <a:gd name="connsiteY6" fmla="*/ 0 h 11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554" h="119806">
                  <a:moveTo>
                    <a:pt x="576119" y="0"/>
                  </a:moveTo>
                  <a:cubicBezTo>
                    <a:pt x="576119" y="0"/>
                    <a:pt x="593555" y="81579"/>
                    <a:pt x="297705" y="85234"/>
                  </a:cubicBezTo>
                  <a:cubicBezTo>
                    <a:pt x="-550" y="88938"/>
                    <a:pt x="19304" y="0"/>
                    <a:pt x="19304" y="0"/>
                  </a:cubicBezTo>
                  <a:cubicBezTo>
                    <a:pt x="-2721" y="6161"/>
                    <a:pt x="119" y="32165"/>
                    <a:pt x="119" y="32165"/>
                  </a:cubicBezTo>
                  <a:cubicBezTo>
                    <a:pt x="1050" y="80406"/>
                    <a:pt x="131930" y="119806"/>
                    <a:pt x="296800" y="119806"/>
                  </a:cubicBezTo>
                  <a:cubicBezTo>
                    <a:pt x="461659" y="119806"/>
                    <a:pt x="592551" y="79603"/>
                    <a:pt x="593456" y="32165"/>
                  </a:cubicBezTo>
                  <a:cubicBezTo>
                    <a:pt x="593456" y="32152"/>
                    <a:pt x="595924" y="4272"/>
                    <a:pt x="576119" y="0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4" name="Freihandform 613">
              <a:extLst>
                <a:ext uri="{FF2B5EF4-FFF2-40B4-BE49-F238E27FC236}">
                  <a16:creationId xmlns:a16="http://schemas.microsoft.com/office/drawing/2014/main" id="{CBB47A71-C2DE-5FA3-3A36-5FA7742D8F53}"/>
                </a:ext>
              </a:extLst>
            </p:cNvPr>
            <p:cNvSpPr/>
            <p:nvPr/>
          </p:nvSpPr>
          <p:spPr>
            <a:xfrm>
              <a:off x="10628739" y="2536100"/>
              <a:ext cx="593554" cy="119806"/>
            </a:xfrm>
            <a:custGeom>
              <a:avLst/>
              <a:gdLst>
                <a:gd name="connsiteX0" fmla="*/ 576119 w 593554"/>
                <a:gd name="connsiteY0" fmla="*/ 0 h 119806"/>
                <a:gd name="connsiteX1" fmla="*/ 297705 w 593554"/>
                <a:gd name="connsiteY1" fmla="*/ 85234 h 119806"/>
                <a:gd name="connsiteX2" fmla="*/ 19304 w 593554"/>
                <a:gd name="connsiteY2" fmla="*/ 0 h 119806"/>
                <a:gd name="connsiteX3" fmla="*/ 119 w 593554"/>
                <a:gd name="connsiteY3" fmla="*/ 32165 h 119806"/>
                <a:gd name="connsiteX4" fmla="*/ 296800 w 593554"/>
                <a:gd name="connsiteY4" fmla="*/ 119806 h 119806"/>
                <a:gd name="connsiteX5" fmla="*/ 593456 w 593554"/>
                <a:gd name="connsiteY5" fmla="*/ 32165 h 119806"/>
                <a:gd name="connsiteX6" fmla="*/ 576119 w 593554"/>
                <a:gd name="connsiteY6" fmla="*/ 0 h 11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554" h="119806">
                  <a:moveTo>
                    <a:pt x="576119" y="0"/>
                  </a:moveTo>
                  <a:cubicBezTo>
                    <a:pt x="576119" y="0"/>
                    <a:pt x="593555" y="81579"/>
                    <a:pt x="297705" y="85234"/>
                  </a:cubicBezTo>
                  <a:cubicBezTo>
                    <a:pt x="-550" y="88938"/>
                    <a:pt x="19304" y="0"/>
                    <a:pt x="19304" y="0"/>
                  </a:cubicBezTo>
                  <a:cubicBezTo>
                    <a:pt x="-2721" y="6161"/>
                    <a:pt x="119" y="32165"/>
                    <a:pt x="119" y="32165"/>
                  </a:cubicBezTo>
                  <a:cubicBezTo>
                    <a:pt x="1050" y="80406"/>
                    <a:pt x="131930" y="119806"/>
                    <a:pt x="296800" y="119806"/>
                  </a:cubicBezTo>
                  <a:cubicBezTo>
                    <a:pt x="461659" y="119806"/>
                    <a:pt x="592551" y="79603"/>
                    <a:pt x="593456" y="32165"/>
                  </a:cubicBezTo>
                  <a:cubicBezTo>
                    <a:pt x="593456" y="32152"/>
                    <a:pt x="595924" y="4272"/>
                    <a:pt x="576119" y="0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5" name="Freihandform 614">
              <a:extLst>
                <a:ext uri="{FF2B5EF4-FFF2-40B4-BE49-F238E27FC236}">
                  <a16:creationId xmlns:a16="http://schemas.microsoft.com/office/drawing/2014/main" id="{BF3358D8-921E-8DD9-3A8A-9C01044D28D4}"/>
                </a:ext>
              </a:extLst>
            </p:cNvPr>
            <p:cNvSpPr/>
            <p:nvPr/>
          </p:nvSpPr>
          <p:spPr>
            <a:xfrm>
              <a:off x="11186108" y="2435186"/>
              <a:ext cx="198812" cy="69354"/>
            </a:xfrm>
            <a:custGeom>
              <a:avLst/>
              <a:gdLst>
                <a:gd name="connsiteX0" fmla="*/ 198812 w 198812"/>
                <a:gd name="connsiteY0" fmla="*/ 0 h 69354"/>
                <a:gd name="connsiteX1" fmla="*/ 15637 w 198812"/>
                <a:gd name="connsiteY1" fmla="*/ 0 h 69354"/>
                <a:gd name="connsiteX2" fmla="*/ 15637 w 198812"/>
                <a:gd name="connsiteY2" fmla="*/ 667 h 69354"/>
                <a:gd name="connsiteX3" fmla="*/ 0 w 198812"/>
                <a:gd name="connsiteY3" fmla="*/ 35005 h 69354"/>
                <a:gd name="connsiteX4" fmla="*/ 15637 w 198812"/>
                <a:gd name="connsiteY4" fmla="*/ 69355 h 69354"/>
                <a:gd name="connsiteX5" fmla="*/ 18564 w 198812"/>
                <a:gd name="connsiteY5" fmla="*/ 68701 h 69354"/>
                <a:gd name="connsiteX6" fmla="*/ 198812 w 198812"/>
                <a:gd name="connsiteY6" fmla="*/ 68701 h 69354"/>
                <a:gd name="connsiteX7" fmla="*/ 198812 w 198812"/>
                <a:gd name="connsiteY7" fmla="*/ 0 h 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812" h="69354">
                  <a:moveTo>
                    <a:pt x="198812" y="0"/>
                  </a:moveTo>
                  <a:lnTo>
                    <a:pt x="15637" y="0"/>
                  </a:lnTo>
                  <a:lnTo>
                    <a:pt x="15637" y="667"/>
                  </a:lnTo>
                  <a:cubicBezTo>
                    <a:pt x="7366" y="667"/>
                    <a:pt x="0" y="15854"/>
                    <a:pt x="0" y="35005"/>
                  </a:cubicBezTo>
                  <a:cubicBezTo>
                    <a:pt x="0" y="54155"/>
                    <a:pt x="7366" y="69355"/>
                    <a:pt x="15637" y="69355"/>
                  </a:cubicBezTo>
                  <a:cubicBezTo>
                    <a:pt x="16642" y="69355"/>
                    <a:pt x="17621" y="69120"/>
                    <a:pt x="18564" y="68701"/>
                  </a:cubicBezTo>
                  <a:lnTo>
                    <a:pt x="198812" y="68701"/>
                  </a:lnTo>
                  <a:lnTo>
                    <a:pt x="198812" y="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6" name="Freihandform 615">
              <a:extLst>
                <a:ext uri="{FF2B5EF4-FFF2-40B4-BE49-F238E27FC236}">
                  <a16:creationId xmlns:a16="http://schemas.microsoft.com/office/drawing/2014/main" id="{7756965F-6227-50C8-594A-D906DFA22DCF}"/>
                </a:ext>
              </a:extLst>
            </p:cNvPr>
            <p:cNvSpPr/>
            <p:nvPr/>
          </p:nvSpPr>
          <p:spPr>
            <a:xfrm>
              <a:off x="11186108" y="2435186"/>
              <a:ext cx="198812" cy="69354"/>
            </a:xfrm>
            <a:custGeom>
              <a:avLst/>
              <a:gdLst>
                <a:gd name="connsiteX0" fmla="*/ 198812 w 198812"/>
                <a:gd name="connsiteY0" fmla="*/ 0 h 69354"/>
                <a:gd name="connsiteX1" fmla="*/ 15637 w 198812"/>
                <a:gd name="connsiteY1" fmla="*/ 0 h 69354"/>
                <a:gd name="connsiteX2" fmla="*/ 15637 w 198812"/>
                <a:gd name="connsiteY2" fmla="*/ 667 h 69354"/>
                <a:gd name="connsiteX3" fmla="*/ 0 w 198812"/>
                <a:gd name="connsiteY3" fmla="*/ 35005 h 69354"/>
                <a:gd name="connsiteX4" fmla="*/ 15637 w 198812"/>
                <a:gd name="connsiteY4" fmla="*/ 69355 h 69354"/>
                <a:gd name="connsiteX5" fmla="*/ 18564 w 198812"/>
                <a:gd name="connsiteY5" fmla="*/ 68701 h 69354"/>
                <a:gd name="connsiteX6" fmla="*/ 198812 w 198812"/>
                <a:gd name="connsiteY6" fmla="*/ 68701 h 69354"/>
                <a:gd name="connsiteX7" fmla="*/ 198812 w 198812"/>
                <a:gd name="connsiteY7" fmla="*/ 0 h 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812" h="69354">
                  <a:moveTo>
                    <a:pt x="198812" y="0"/>
                  </a:moveTo>
                  <a:lnTo>
                    <a:pt x="15637" y="0"/>
                  </a:lnTo>
                  <a:lnTo>
                    <a:pt x="15637" y="667"/>
                  </a:lnTo>
                  <a:cubicBezTo>
                    <a:pt x="7366" y="667"/>
                    <a:pt x="0" y="15854"/>
                    <a:pt x="0" y="35005"/>
                  </a:cubicBezTo>
                  <a:cubicBezTo>
                    <a:pt x="0" y="54155"/>
                    <a:pt x="7366" y="69355"/>
                    <a:pt x="15637" y="69355"/>
                  </a:cubicBezTo>
                  <a:cubicBezTo>
                    <a:pt x="16642" y="69355"/>
                    <a:pt x="17621" y="69120"/>
                    <a:pt x="18564" y="68701"/>
                  </a:cubicBezTo>
                  <a:lnTo>
                    <a:pt x="198812" y="68701"/>
                  </a:lnTo>
                  <a:lnTo>
                    <a:pt x="198812" y="0"/>
                  </a:lnTo>
                  <a:close/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7" name="Freihandform 616">
              <a:extLst>
                <a:ext uri="{FF2B5EF4-FFF2-40B4-BE49-F238E27FC236}">
                  <a16:creationId xmlns:a16="http://schemas.microsoft.com/office/drawing/2014/main" id="{BC560800-3C57-83E1-A0D6-CE24F803D24B}"/>
                </a:ext>
              </a:extLst>
            </p:cNvPr>
            <p:cNvSpPr/>
            <p:nvPr/>
          </p:nvSpPr>
          <p:spPr>
            <a:xfrm>
              <a:off x="11186108" y="2435186"/>
              <a:ext cx="198812" cy="69354"/>
            </a:xfrm>
            <a:custGeom>
              <a:avLst/>
              <a:gdLst>
                <a:gd name="connsiteX0" fmla="*/ 198812 w 198812"/>
                <a:gd name="connsiteY0" fmla="*/ 0 h 69354"/>
                <a:gd name="connsiteX1" fmla="*/ 15637 w 198812"/>
                <a:gd name="connsiteY1" fmla="*/ 667 h 69354"/>
                <a:gd name="connsiteX2" fmla="*/ 0 w 198812"/>
                <a:gd name="connsiteY2" fmla="*/ 35005 h 69354"/>
                <a:gd name="connsiteX3" fmla="*/ 15637 w 198812"/>
                <a:gd name="connsiteY3" fmla="*/ 69355 h 69354"/>
                <a:gd name="connsiteX4" fmla="*/ 198812 w 198812"/>
                <a:gd name="connsiteY4" fmla="*/ 68701 h 69354"/>
                <a:gd name="connsiteX5" fmla="*/ 198812 w 198812"/>
                <a:gd name="connsiteY5" fmla="*/ 0 h 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812" h="69354">
                  <a:moveTo>
                    <a:pt x="198812" y="0"/>
                  </a:moveTo>
                  <a:lnTo>
                    <a:pt x="15637" y="667"/>
                  </a:lnTo>
                  <a:cubicBezTo>
                    <a:pt x="7366" y="667"/>
                    <a:pt x="0" y="15854"/>
                    <a:pt x="0" y="35005"/>
                  </a:cubicBezTo>
                  <a:cubicBezTo>
                    <a:pt x="0" y="54155"/>
                    <a:pt x="7366" y="69355"/>
                    <a:pt x="15637" y="69355"/>
                  </a:cubicBezTo>
                  <a:cubicBezTo>
                    <a:pt x="16642" y="69355"/>
                    <a:pt x="198812" y="68701"/>
                    <a:pt x="198812" y="68701"/>
                  </a:cubicBezTo>
                  <a:lnTo>
                    <a:pt x="198812" y="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8" name="Freihandform 617">
              <a:extLst>
                <a:ext uri="{FF2B5EF4-FFF2-40B4-BE49-F238E27FC236}">
                  <a16:creationId xmlns:a16="http://schemas.microsoft.com/office/drawing/2014/main" id="{C95293B3-7F88-5BF9-5961-649DD7BA85D8}"/>
                </a:ext>
              </a:extLst>
            </p:cNvPr>
            <p:cNvSpPr/>
            <p:nvPr/>
          </p:nvSpPr>
          <p:spPr>
            <a:xfrm>
              <a:off x="11186108" y="2435186"/>
              <a:ext cx="198812" cy="69354"/>
            </a:xfrm>
            <a:custGeom>
              <a:avLst/>
              <a:gdLst>
                <a:gd name="connsiteX0" fmla="*/ 198812 w 198812"/>
                <a:gd name="connsiteY0" fmla="*/ 0 h 69354"/>
                <a:gd name="connsiteX1" fmla="*/ 15637 w 198812"/>
                <a:gd name="connsiteY1" fmla="*/ 667 h 69354"/>
                <a:gd name="connsiteX2" fmla="*/ 0 w 198812"/>
                <a:gd name="connsiteY2" fmla="*/ 35005 h 69354"/>
                <a:gd name="connsiteX3" fmla="*/ 15637 w 198812"/>
                <a:gd name="connsiteY3" fmla="*/ 69355 h 69354"/>
                <a:gd name="connsiteX4" fmla="*/ 198812 w 198812"/>
                <a:gd name="connsiteY4" fmla="*/ 68701 h 69354"/>
                <a:gd name="connsiteX5" fmla="*/ 198812 w 198812"/>
                <a:gd name="connsiteY5" fmla="*/ 0 h 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812" h="69354">
                  <a:moveTo>
                    <a:pt x="198812" y="0"/>
                  </a:moveTo>
                  <a:lnTo>
                    <a:pt x="15637" y="667"/>
                  </a:lnTo>
                  <a:cubicBezTo>
                    <a:pt x="7366" y="667"/>
                    <a:pt x="0" y="15854"/>
                    <a:pt x="0" y="35005"/>
                  </a:cubicBezTo>
                  <a:cubicBezTo>
                    <a:pt x="0" y="54155"/>
                    <a:pt x="7366" y="69355"/>
                    <a:pt x="15637" y="69355"/>
                  </a:cubicBezTo>
                  <a:cubicBezTo>
                    <a:pt x="16642" y="69355"/>
                    <a:pt x="198812" y="68701"/>
                    <a:pt x="198812" y="68701"/>
                  </a:cubicBezTo>
                  <a:lnTo>
                    <a:pt x="198812" y="0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9" name="Freihandform 618">
              <a:extLst>
                <a:ext uri="{FF2B5EF4-FFF2-40B4-BE49-F238E27FC236}">
                  <a16:creationId xmlns:a16="http://schemas.microsoft.com/office/drawing/2014/main" id="{EC8A27E3-BD7E-E172-19A2-D0E75F46DE27}"/>
                </a:ext>
              </a:extLst>
            </p:cNvPr>
            <p:cNvSpPr/>
            <p:nvPr/>
          </p:nvSpPr>
          <p:spPr>
            <a:xfrm>
              <a:off x="11356101" y="2516431"/>
              <a:ext cx="29724" cy="25398"/>
            </a:xfrm>
            <a:custGeom>
              <a:avLst/>
              <a:gdLst>
                <a:gd name="connsiteX0" fmla="*/ 29725 w 29724"/>
                <a:gd name="connsiteY0" fmla="*/ 12693 h 25398"/>
                <a:gd name="connsiteX1" fmla="*/ 14868 w 29724"/>
                <a:gd name="connsiteY1" fmla="*/ 25398 h 25398"/>
                <a:gd name="connsiteX2" fmla="*/ 0 w 29724"/>
                <a:gd name="connsiteY2" fmla="*/ 12693 h 25398"/>
                <a:gd name="connsiteX3" fmla="*/ 14868 w 29724"/>
                <a:gd name="connsiteY3" fmla="*/ 0 h 25398"/>
                <a:gd name="connsiteX4" fmla="*/ 29725 w 29724"/>
                <a:gd name="connsiteY4" fmla="*/ 12693 h 2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24" h="25398">
                  <a:moveTo>
                    <a:pt x="29725" y="12693"/>
                  </a:moveTo>
                  <a:cubicBezTo>
                    <a:pt x="29725" y="19472"/>
                    <a:pt x="22792" y="25398"/>
                    <a:pt x="14868" y="25398"/>
                  </a:cubicBezTo>
                  <a:cubicBezTo>
                    <a:pt x="6945" y="25398"/>
                    <a:pt x="0" y="19472"/>
                    <a:pt x="0" y="12693"/>
                  </a:cubicBezTo>
                  <a:cubicBezTo>
                    <a:pt x="0" y="5914"/>
                    <a:pt x="6945" y="0"/>
                    <a:pt x="14868" y="0"/>
                  </a:cubicBezTo>
                  <a:cubicBezTo>
                    <a:pt x="22792" y="0"/>
                    <a:pt x="29725" y="5914"/>
                    <a:pt x="29725" y="12693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0" name="Freihandform 619">
              <a:extLst>
                <a:ext uri="{FF2B5EF4-FFF2-40B4-BE49-F238E27FC236}">
                  <a16:creationId xmlns:a16="http://schemas.microsoft.com/office/drawing/2014/main" id="{45B7B137-7227-7376-8661-49607AF83342}"/>
                </a:ext>
              </a:extLst>
            </p:cNvPr>
            <p:cNvSpPr/>
            <p:nvPr/>
          </p:nvSpPr>
          <p:spPr>
            <a:xfrm>
              <a:off x="11356101" y="2516431"/>
              <a:ext cx="29724" cy="25398"/>
            </a:xfrm>
            <a:custGeom>
              <a:avLst/>
              <a:gdLst>
                <a:gd name="connsiteX0" fmla="*/ 29725 w 29724"/>
                <a:gd name="connsiteY0" fmla="*/ 12693 h 25398"/>
                <a:gd name="connsiteX1" fmla="*/ 14868 w 29724"/>
                <a:gd name="connsiteY1" fmla="*/ 25398 h 25398"/>
                <a:gd name="connsiteX2" fmla="*/ 0 w 29724"/>
                <a:gd name="connsiteY2" fmla="*/ 12693 h 25398"/>
                <a:gd name="connsiteX3" fmla="*/ 14868 w 29724"/>
                <a:gd name="connsiteY3" fmla="*/ 0 h 25398"/>
                <a:gd name="connsiteX4" fmla="*/ 29725 w 29724"/>
                <a:gd name="connsiteY4" fmla="*/ 12693 h 2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24" h="25398">
                  <a:moveTo>
                    <a:pt x="29725" y="12693"/>
                  </a:moveTo>
                  <a:cubicBezTo>
                    <a:pt x="29725" y="19472"/>
                    <a:pt x="22792" y="25398"/>
                    <a:pt x="14868" y="25398"/>
                  </a:cubicBezTo>
                  <a:cubicBezTo>
                    <a:pt x="6945" y="25398"/>
                    <a:pt x="0" y="19472"/>
                    <a:pt x="0" y="12693"/>
                  </a:cubicBezTo>
                  <a:cubicBezTo>
                    <a:pt x="0" y="5914"/>
                    <a:pt x="6945" y="0"/>
                    <a:pt x="14868" y="0"/>
                  </a:cubicBezTo>
                  <a:cubicBezTo>
                    <a:pt x="22792" y="0"/>
                    <a:pt x="29725" y="5914"/>
                    <a:pt x="29725" y="12693"/>
                  </a:cubicBezTo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1" name="Freihandform 620">
              <a:extLst>
                <a:ext uri="{FF2B5EF4-FFF2-40B4-BE49-F238E27FC236}">
                  <a16:creationId xmlns:a16="http://schemas.microsoft.com/office/drawing/2014/main" id="{C48D257C-9DE9-EAED-5914-159C318704BB}"/>
                </a:ext>
              </a:extLst>
            </p:cNvPr>
            <p:cNvSpPr/>
            <p:nvPr/>
          </p:nvSpPr>
          <p:spPr>
            <a:xfrm>
              <a:off x="11357328" y="2517221"/>
              <a:ext cx="27269" cy="23817"/>
            </a:xfrm>
            <a:custGeom>
              <a:avLst/>
              <a:gdLst>
                <a:gd name="connsiteX0" fmla="*/ 27269 w 27269"/>
                <a:gd name="connsiteY0" fmla="*/ 11903 h 23817"/>
                <a:gd name="connsiteX1" fmla="*/ 13641 w 27269"/>
                <a:gd name="connsiteY1" fmla="*/ 23818 h 23817"/>
                <a:gd name="connsiteX2" fmla="*/ 0 w 27269"/>
                <a:gd name="connsiteY2" fmla="*/ 11903 h 23817"/>
                <a:gd name="connsiteX3" fmla="*/ 13641 w 27269"/>
                <a:gd name="connsiteY3" fmla="*/ 0 h 23817"/>
                <a:gd name="connsiteX4" fmla="*/ 27269 w 27269"/>
                <a:gd name="connsiteY4" fmla="*/ 11903 h 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9" h="23817">
                  <a:moveTo>
                    <a:pt x="27269" y="11903"/>
                  </a:moveTo>
                  <a:cubicBezTo>
                    <a:pt x="27269" y="18262"/>
                    <a:pt x="20920" y="23818"/>
                    <a:pt x="13641" y="23818"/>
                  </a:cubicBezTo>
                  <a:cubicBezTo>
                    <a:pt x="6374" y="23818"/>
                    <a:pt x="0" y="18262"/>
                    <a:pt x="0" y="11903"/>
                  </a:cubicBezTo>
                  <a:cubicBezTo>
                    <a:pt x="0" y="5556"/>
                    <a:pt x="6374" y="0"/>
                    <a:pt x="13641" y="0"/>
                  </a:cubicBezTo>
                  <a:cubicBezTo>
                    <a:pt x="20920" y="12"/>
                    <a:pt x="27269" y="5556"/>
                    <a:pt x="27269" y="11903"/>
                  </a:cubicBezTo>
                </a:path>
              </a:pathLst>
            </a:custGeom>
            <a:solidFill>
              <a:srgbClr val="494856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2" name="Freihandform 621">
              <a:extLst>
                <a:ext uri="{FF2B5EF4-FFF2-40B4-BE49-F238E27FC236}">
                  <a16:creationId xmlns:a16="http://schemas.microsoft.com/office/drawing/2014/main" id="{94B20F5E-EC3D-043C-70FD-9DACABC76B79}"/>
                </a:ext>
              </a:extLst>
            </p:cNvPr>
            <p:cNvSpPr/>
            <p:nvPr/>
          </p:nvSpPr>
          <p:spPr>
            <a:xfrm>
              <a:off x="11281571" y="2238752"/>
              <a:ext cx="109723" cy="38091"/>
            </a:xfrm>
            <a:custGeom>
              <a:avLst/>
              <a:gdLst>
                <a:gd name="connsiteX0" fmla="*/ 89262 w 109723"/>
                <a:gd name="connsiteY0" fmla="*/ 38091 h 38091"/>
                <a:gd name="connsiteX1" fmla="*/ 20449 w 109723"/>
                <a:gd name="connsiteY1" fmla="*/ 38091 h 38091"/>
                <a:gd name="connsiteX2" fmla="*/ 0 w 109723"/>
                <a:gd name="connsiteY2" fmla="*/ 19867 h 38091"/>
                <a:gd name="connsiteX3" fmla="*/ 0 w 109723"/>
                <a:gd name="connsiteY3" fmla="*/ 18225 h 38091"/>
                <a:gd name="connsiteX4" fmla="*/ 20449 w 109723"/>
                <a:gd name="connsiteY4" fmla="*/ 0 h 38091"/>
                <a:gd name="connsiteX5" fmla="*/ 89262 w 109723"/>
                <a:gd name="connsiteY5" fmla="*/ 0 h 38091"/>
                <a:gd name="connsiteX6" fmla="*/ 109723 w 109723"/>
                <a:gd name="connsiteY6" fmla="*/ 18225 h 38091"/>
                <a:gd name="connsiteX7" fmla="*/ 109723 w 109723"/>
                <a:gd name="connsiteY7" fmla="*/ 19867 h 38091"/>
                <a:gd name="connsiteX8" fmla="*/ 89262 w 109723"/>
                <a:gd name="connsiteY8" fmla="*/ 38091 h 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3" h="38091">
                  <a:moveTo>
                    <a:pt x="89262" y="38091"/>
                  </a:moveTo>
                  <a:lnTo>
                    <a:pt x="20449" y="38091"/>
                  </a:lnTo>
                  <a:cubicBezTo>
                    <a:pt x="9288" y="38091"/>
                    <a:pt x="0" y="29806"/>
                    <a:pt x="0" y="19867"/>
                  </a:cubicBezTo>
                  <a:lnTo>
                    <a:pt x="0" y="18225"/>
                  </a:lnTo>
                  <a:cubicBezTo>
                    <a:pt x="0" y="8285"/>
                    <a:pt x="9288" y="0"/>
                    <a:pt x="20449" y="0"/>
                  </a:cubicBezTo>
                  <a:lnTo>
                    <a:pt x="89262" y="0"/>
                  </a:lnTo>
                  <a:cubicBezTo>
                    <a:pt x="100423" y="0"/>
                    <a:pt x="109723" y="8285"/>
                    <a:pt x="109723" y="18225"/>
                  </a:cubicBezTo>
                  <a:lnTo>
                    <a:pt x="109723" y="19867"/>
                  </a:lnTo>
                  <a:cubicBezTo>
                    <a:pt x="109723" y="29806"/>
                    <a:pt x="100423" y="38091"/>
                    <a:pt x="89262" y="38091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3" name="Freihandform 622">
              <a:extLst>
                <a:ext uri="{FF2B5EF4-FFF2-40B4-BE49-F238E27FC236}">
                  <a16:creationId xmlns:a16="http://schemas.microsoft.com/office/drawing/2014/main" id="{802D28FC-2FA0-6BCF-7F7A-BFC5FE202E60}"/>
                </a:ext>
              </a:extLst>
            </p:cNvPr>
            <p:cNvSpPr/>
            <p:nvPr/>
          </p:nvSpPr>
          <p:spPr>
            <a:xfrm>
              <a:off x="11281571" y="2238752"/>
              <a:ext cx="109723" cy="38091"/>
            </a:xfrm>
            <a:custGeom>
              <a:avLst/>
              <a:gdLst>
                <a:gd name="connsiteX0" fmla="*/ 89262 w 109723"/>
                <a:gd name="connsiteY0" fmla="*/ 38091 h 38091"/>
                <a:gd name="connsiteX1" fmla="*/ 20449 w 109723"/>
                <a:gd name="connsiteY1" fmla="*/ 38091 h 38091"/>
                <a:gd name="connsiteX2" fmla="*/ 0 w 109723"/>
                <a:gd name="connsiteY2" fmla="*/ 19867 h 38091"/>
                <a:gd name="connsiteX3" fmla="*/ 0 w 109723"/>
                <a:gd name="connsiteY3" fmla="*/ 18225 h 38091"/>
                <a:gd name="connsiteX4" fmla="*/ 20449 w 109723"/>
                <a:gd name="connsiteY4" fmla="*/ 0 h 38091"/>
                <a:gd name="connsiteX5" fmla="*/ 89262 w 109723"/>
                <a:gd name="connsiteY5" fmla="*/ 0 h 38091"/>
                <a:gd name="connsiteX6" fmla="*/ 109723 w 109723"/>
                <a:gd name="connsiteY6" fmla="*/ 18225 h 38091"/>
                <a:gd name="connsiteX7" fmla="*/ 109723 w 109723"/>
                <a:gd name="connsiteY7" fmla="*/ 19867 h 38091"/>
                <a:gd name="connsiteX8" fmla="*/ 89262 w 109723"/>
                <a:gd name="connsiteY8" fmla="*/ 38091 h 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3" h="38091">
                  <a:moveTo>
                    <a:pt x="89262" y="38091"/>
                  </a:moveTo>
                  <a:lnTo>
                    <a:pt x="20449" y="38091"/>
                  </a:lnTo>
                  <a:cubicBezTo>
                    <a:pt x="9288" y="38091"/>
                    <a:pt x="0" y="29806"/>
                    <a:pt x="0" y="19867"/>
                  </a:cubicBezTo>
                  <a:lnTo>
                    <a:pt x="0" y="18225"/>
                  </a:lnTo>
                  <a:cubicBezTo>
                    <a:pt x="0" y="8285"/>
                    <a:pt x="9288" y="0"/>
                    <a:pt x="20449" y="0"/>
                  </a:cubicBezTo>
                  <a:lnTo>
                    <a:pt x="89262" y="0"/>
                  </a:lnTo>
                  <a:cubicBezTo>
                    <a:pt x="100423" y="0"/>
                    <a:pt x="109723" y="8285"/>
                    <a:pt x="109723" y="18225"/>
                  </a:cubicBezTo>
                  <a:lnTo>
                    <a:pt x="109723" y="19867"/>
                  </a:lnTo>
                  <a:cubicBezTo>
                    <a:pt x="109723" y="29806"/>
                    <a:pt x="100423" y="38091"/>
                    <a:pt x="89262" y="38091"/>
                  </a:cubicBezTo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4" name="Freihandform 623">
              <a:extLst>
                <a:ext uri="{FF2B5EF4-FFF2-40B4-BE49-F238E27FC236}">
                  <a16:creationId xmlns:a16="http://schemas.microsoft.com/office/drawing/2014/main" id="{25A8CA41-6A71-0607-0A03-157D4B2D8490}"/>
                </a:ext>
              </a:extLst>
            </p:cNvPr>
            <p:cNvSpPr/>
            <p:nvPr/>
          </p:nvSpPr>
          <p:spPr>
            <a:xfrm>
              <a:off x="11281571" y="2238752"/>
              <a:ext cx="109723" cy="38091"/>
            </a:xfrm>
            <a:custGeom>
              <a:avLst/>
              <a:gdLst>
                <a:gd name="connsiteX0" fmla="*/ 89262 w 109723"/>
                <a:gd name="connsiteY0" fmla="*/ 38091 h 38091"/>
                <a:gd name="connsiteX1" fmla="*/ 20449 w 109723"/>
                <a:gd name="connsiteY1" fmla="*/ 38091 h 38091"/>
                <a:gd name="connsiteX2" fmla="*/ 0 w 109723"/>
                <a:gd name="connsiteY2" fmla="*/ 19867 h 38091"/>
                <a:gd name="connsiteX3" fmla="*/ 0 w 109723"/>
                <a:gd name="connsiteY3" fmla="*/ 18225 h 38091"/>
                <a:gd name="connsiteX4" fmla="*/ 20449 w 109723"/>
                <a:gd name="connsiteY4" fmla="*/ 0 h 38091"/>
                <a:gd name="connsiteX5" fmla="*/ 89262 w 109723"/>
                <a:gd name="connsiteY5" fmla="*/ 0 h 38091"/>
                <a:gd name="connsiteX6" fmla="*/ 109723 w 109723"/>
                <a:gd name="connsiteY6" fmla="*/ 18225 h 38091"/>
                <a:gd name="connsiteX7" fmla="*/ 109723 w 109723"/>
                <a:gd name="connsiteY7" fmla="*/ 19867 h 38091"/>
                <a:gd name="connsiteX8" fmla="*/ 89262 w 109723"/>
                <a:gd name="connsiteY8" fmla="*/ 38091 h 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3" h="38091">
                  <a:moveTo>
                    <a:pt x="89262" y="38091"/>
                  </a:moveTo>
                  <a:lnTo>
                    <a:pt x="20449" y="38091"/>
                  </a:lnTo>
                  <a:cubicBezTo>
                    <a:pt x="9288" y="38091"/>
                    <a:pt x="0" y="29806"/>
                    <a:pt x="0" y="19867"/>
                  </a:cubicBezTo>
                  <a:lnTo>
                    <a:pt x="0" y="18225"/>
                  </a:lnTo>
                  <a:cubicBezTo>
                    <a:pt x="0" y="8285"/>
                    <a:pt x="9288" y="0"/>
                    <a:pt x="20449" y="0"/>
                  </a:cubicBezTo>
                  <a:lnTo>
                    <a:pt x="89262" y="0"/>
                  </a:lnTo>
                  <a:cubicBezTo>
                    <a:pt x="100423" y="0"/>
                    <a:pt x="109723" y="8285"/>
                    <a:pt x="109723" y="18225"/>
                  </a:cubicBezTo>
                  <a:lnTo>
                    <a:pt x="109723" y="19867"/>
                  </a:lnTo>
                  <a:cubicBezTo>
                    <a:pt x="109723" y="29806"/>
                    <a:pt x="100423" y="38091"/>
                    <a:pt x="89262" y="38091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5" name="Freihandform 624">
              <a:extLst>
                <a:ext uri="{FF2B5EF4-FFF2-40B4-BE49-F238E27FC236}">
                  <a16:creationId xmlns:a16="http://schemas.microsoft.com/office/drawing/2014/main" id="{C11E2C5A-A107-501C-9F84-BB13A190ED7D}"/>
                </a:ext>
              </a:extLst>
            </p:cNvPr>
            <p:cNvSpPr/>
            <p:nvPr/>
          </p:nvSpPr>
          <p:spPr>
            <a:xfrm>
              <a:off x="11281571" y="2238752"/>
              <a:ext cx="109723" cy="38091"/>
            </a:xfrm>
            <a:custGeom>
              <a:avLst/>
              <a:gdLst>
                <a:gd name="connsiteX0" fmla="*/ 89262 w 109723"/>
                <a:gd name="connsiteY0" fmla="*/ 38091 h 38091"/>
                <a:gd name="connsiteX1" fmla="*/ 20449 w 109723"/>
                <a:gd name="connsiteY1" fmla="*/ 38091 h 38091"/>
                <a:gd name="connsiteX2" fmla="*/ 0 w 109723"/>
                <a:gd name="connsiteY2" fmla="*/ 19867 h 38091"/>
                <a:gd name="connsiteX3" fmla="*/ 0 w 109723"/>
                <a:gd name="connsiteY3" fmla="*/ 18225 h 38091"/>
                <a:gd name="connsiteX4" fmla="*/ 20449 w 109723"/>
                <a:gd name="connsiteY4" fmla="*/ 0 h 38091"/>
                <a:gd name="connsiteX5" fmla="*/ 89262 w 109723"/>
                <a:gd name="connsiteY5" fmla="*/ 0 h 38091"/>
                <a:gd name="connsiteX6" fmla="*/ 109723 w 109723"/>
                <a:gd name="connsiteY6" fmla="*/ 18225 h 38091"/>
                <a:gd name="connsiteX7" fmla="*/ 109723 w 109723"/>
                <a:gd name="connsiteY7" fmla="*/ 19867 h 38091"/>
                <a:gd name="connsiteX8" fmla="*/ 89262 w 109723"/>
                <a:gd name="connsiteY8" fmla="*/ 38091 h 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3" h="38091">
                  <a:moveTo>
                    <a:pt x="89262" y="38091"/>
                  </a:moveTo>
                  <a:lnTo>
                    <a:pt x="20449" y="38091"/>
                  </a:lnTo>
                  <a:cubicBezTo>
                    <a:pt x="9288" y="38091"/>
                    <a:pt x="0" y="29806"/>
                    <a:pt x="0" y="19867"/>
                  </a:cubicBezTo>
                  <a:lnTo>
                    <a:pt x="0" y="18225"/>
                  </a:lnTo>
                  <a:cubicBezTo>
                    <a:pt x="0" y="8285"/>
                    <a:pt x="9288" y="0"/>
                    <a:pt x="20449" y="0"/>
                  </a:cubicBezTo>
                  <a:lnTo>
                    <a:pt x="89262" y="0"/>
                  </a:lnTo>
                  <a:cubicBezTo>
                    <a:pt x="100423" y="0"/>
                    <a:pt x="109723" y="8285"/>
                    <a:pt x="109723" y="18225"/>
                  </a:cubicBezTo>
                  <a:lnTo>
                    <a:pt x="109723" y="19867"/>
                  </a:lnTo>
                  <a:cubicBezTo>
                    <a:pt x="109723" y="29806"/>
                    <a:pt x="100423" y="38091"/>
                    <a:pt x="89262" y="38091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6" name="Freihandform 625">
              <a:extLst>
                <a:ext uri="{FF2B5EF4-FFF2-40B4-BE49-F238E27FC236}">
                  <a16:creationId xmlns:a16="http://schemas.microsoft.com/office/drawing/2014/main" id="{CAB831D4-70DC-FB1F-73ED-F05BCD8CECA3}"/>
                </a:ext>
              </a:extLst>
            </p:cNvPr>
            <p:cNvSpPr/>
            <p:nvPr/>
          </p:nvSpPr>
          <p:spPr>
            <a:xfrm>
              <a:off x="11305095" y="2376807"/>
              <a:ext cx="60739" cy="176134"/>
            </a:xfrm>
            <a:custGeom>
              <a:avLst/>
              <a:gdLst>
                <a:gd name="connsiteX0" fmla="*/ 0 w 60739"/>
                <a:gd name="connsiteY0" fmla="*/ 0 h 176134"/>
                <a:gd name="connsiteX1" fmla="*/ 60740 w 60739"/>
                <a:gd name="connsiteY1" fmla="*/ 0 h 176134"/>
                <a:gd name="connsiteX2" fmla="*/ 60740 w 60739"/>
                <a:gd name="connsiteY2" fmla="*/ 176135 h 176134"/>
                <a:gd name="connsiteX3" fmla="*/ 0 w 60739"/>
                <a:gd name="connsiteY3" fmla="*/ 176135 h 1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39" h="176134">
                  <a:moveTo>
                    <a:pt x="0" y="0"/>
                  </a:moveTo>
                  <a:lnTo>
                    <a:pt x="60740" y="0"/>
                  </a:lnTo>
                  <a:lnTo>
                    <a:pt x="60740" y="176135"/>
                  </a:lnTo>
                  <a:lnTo>
                    <a:pt x="0" y="176135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7" name="Freihandform 626">
              <a:extLst>
                <a:ext uri="{FF2B5EF4-FFF2-40B4-BE49-F238E27FC236}">
                  <a16:creationId xmlns:a16="http://schemas.microsoft.com/office/drawing/2014/main" id="{DC026E9D-E343-F31D-8A97-CBB0E2D35827}"/>
                </a:ext>
              </a:extLst>
            </p:cNvPr>
            <p:cNvSpPr/>
            <p:nvPr/>
          </p:nvSpPr>
          <p:spPr>
            <a:xfrm>
              <a:off x="11305095" y="2376807"/>
              <a:ext cx="60739" cy="176134"/>
            </a:xfrm>
            <a:custGeom>
              <a:avLst/>
              <a:gdLst>
                <a:gd name="connsiteX0" fmla="*/ 0 w 60739"/>
                <a:gd name="connsiteY0" fmla="*/ 0 h 176134"/>
                <a:gd name="connsiteX1" fmla="*/ 60740 w 60739"/>
                <a:gd name="connsiteY1" fmla="*/ 0 h 176134"/>
                <a:gd name="connsiteX2" fmla="*/ 60740 w 60739"/>
                <a:gd name="connsiteY2" fmla="*/ 176135 h 176134"/>
                <a:gd name="connsiteX3" fmla="*/ 0 w 60739"/>
                <a:gd name="connsiteY3" fmla="*/ 176135 h 1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39" h="176134">
                  <a:moveTo>
                    <a:pt x="0" y="0"/>
                  </a:moveTo>
                  <a:lnTo>
                    <a:pt x="60740" y="0"/>
                  </a:lnTo>
                  <a:lnTo>
                    <a:pt x="60740" y="176135"/>
                  </a:lnTo>
                  <a:lnTo>
                    <a:pt x="0" y="176135"/>
                  </a:lnTo>
                  <a:close/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8" name="Freihandform 627">
              <a:extLst>
                <a:ext uri="{FF2B5EF4-FFF2-40B4-BE49-F238E27FC236}">
                  <a16:creationId xmlns:a16="http://schemas.microsoft.com/office/drawing/2014/main" id="{EC6906E8-A0D4-369F-44C0-4BED13D3B349}"/>
                </a:ext>
              </a:extLst>
            </p:cNvPr>
            <p:cNvSpPr/>
            <p:nvPr/>
          </p:nvSpPr>
          <p:spPr>
            <a:xfrm>
              <a:off x="11305095" y="2376807"/>
              <a:ext cx="60739" cy="176134"/>
            </a:xfrm>
            <a:custGeom>
              <a:avLst/>
              <a:gdLst>
                <a:gd name="connsiteX0" fmla="*/ 0 w 60739"/>
                <a:gd name="connsiteY0" fmla="*/ 0 h 176134"/>
                <a:gd name="connsiteX1" fmla="*/ 60740 w 60739"/>
                <a:gd name="connsiteY1" fmla="*/ 0 h 176134"/>
                <a:gd name="connsiteX2" fmla="*/ 60740 w 60739"/>
                <a:gd name="connsiteY2" fmla="*/ 176135 h 176134"/>
                <a:gd name="connsiteX3" fmla="*/ 0 w 60739"/>
                <a:gd name="connsiteY3" fmla="*/ 176135 h 1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39" h="176134">
                  <a:moveTo>
                    <a:pt x="0" y="0"/>
                  </a:moveTo>
                  <a:lnTo>
                    <a:pt x="60740" y="0"/>
                  </a:lnTo>
                  <a:lnTo>
                    <a:pt x="60740" y="176135"/>
                  </a:lnTo>
                  <a:lnTo>
                    <a:pt x="0" y="176135"/>
                  </a:lnTo>
                  <a:close/>
                </a:path>
              </a:pathLst>
            </a:custGeom>
            <a:solidFill>
              <a:srgbClr val="C8C8CC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9" name="Freihandform 628">
              <a:extLst>
                <a:ext uri="{FF2B5EF4-FFF2-40B4-BE49-F238E27FC236}">
                  <a16:creationId xmlns:a16="http://schemas.microsoft.com/office/drawing/2014/main" id="{4311A439-FB20-BDC4-586D-2AA97986EAA5}"/>
                </a:ext>
              </a:extLst>
            </p:cNvPr>
            <p:cNvSpPr/>
            <p:nvPr/>
          </p:nvSpPr>
          <p:spPr>
            <a:xfrm>
              <a:off x="11305095" y="2376807"/>
              <a:ext cx="60739" cy="176134"/>
            </a:xfrm>
            <a:custGeom>
              <a:avLst/>
              <a:gdLst>
                <a:gd name="connsiteX0" fmla="*/ 0 w 60739"/>
                <a:gd name="connsiteY0" fmla="*/ 0 h 176134"/>
                <a:gd name="connsiteX1" fmla="*/ 60740 w 60739"/>
                <a:gd name="connsiteY1" fmla="*/ 0 h 176134"/>
                <a:gd name="connsiteX2" fmla="*/ 60740 w 60739"/>
                <a:gd name="connsiteY2" fmla="*/ 176135 h 176134"/>
                <a:gd name="connsiteX3" fmla="*/ 0 w 60739"/>
                <a:gd name="connsiteY3" fmla="*/ 176135 h 1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39" h="176134">
                  <a:moveTo>
                    <a:pt x="0" y="0"/>
                  </a:moveTo>
                  <a:lnTo>
                    <a:pt x="60740" y="0"/>
                  </a:lnTo>
                  <a:lnTo>
                    <a:pt x="60740" y="176135"/>
                  </a:lnTo>
                  <a:lnTo>
                    <a:pt x="0" y="176135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0" name="Freihandform 629">
              <a:extLst>
                <a:ext uri="{FF2B5EF4-FFF2-40B4-BE49-F238E27FC236}">
                  <a16:creationId xmlns:a16="http://schemas.microsoft.com/office/drawing/2014/main" id="{62411109-22AB-B3F9-D6C4-22CAE7E3B8A1}"/>
                </a:ext>
              </a:extLst>
            </p:cNvPr>
            <p:cNvSpPr/>
            <p:nvPr/>
          </p:nvSpPr>
          <p:spPr>
            <a:xfrm>
              <a:off x="11302875" y="2214169"/>
              <a:ext cx="6907" cy="338773"/>
            </a:xfrm>
            <a:custGeom>
              <a:avLst/>
              <a:gdLst>
                <a:gd name="connsiteX0" fmla="*/ 0 w 6907"/>
                <a:gd name="connsiteY0" fmla="*/ 0 h 338773"/>
                <a:gd name="connsiteX1" fmla="*/ 6907 w 6907"/>
                <a:gd name="connsiteY1" fmla="*/ 0 h 338773"/>
                <a:gd name="connsiteX2" fmla="*/ 6907 w 6907"/>
                <a:gd name="connsiteY2" fmla="*/ 338773 h 338773"/>
                <a:gd name="connsiteX3" fmla="*/ 0 w 6907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7" h="338773">
                  <a:moveTo>
                    <a:pt x="0" y="0"/>
                  </a:moveTo>
                  <a:lnTo>
                    <a:pt x="6907" y="0"/>
                  </a:lnTo>
                  <a:lnTo>
                    <a:pt x="6907" y="338773"/>
                  </a:lnTo>
                  <a:lnTo>
                    <a:pt x="0" y="338773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1" name="Freihandform 630">
              <a:extLst>
                <a:ext uri="{FF2B5EF4-FFF2-40B4-BE49-F238E27FC236}">
                  <a16:creationId xmlns:a16="http://schemas.microsoft.com/office/drawing/2014/main" id="{A44BE9D5-5C51-739E-43F2-580D9C7AB490}"/>
                </a:ext>
              </a:extLst>
            </p:cNvPr>
            <p:cNvSpPr/>
            <p:nvPr/>
          </p:nvSpPr>
          <p:spPr>
            <a:xfrm>
              <a:off x="11302875" y="2214169"/>
              <a:ext cx="6907" cy="338773"/>
            </a:xfrm>
            <a:custGeom>
              <a:avLst/>
              <a:gdLst>
                <a:gd name="connsiteX0" fmla="*/ 0 w 6907"/>
                <a:gd name="connsiteY0" fmla="*/ 0 h 338773"/>
                <a:gd name="connsiteX1" fmla="*/ 6907 w 6907"/>
                <a:gd name="connsiteY1" fmla="*/ 0 h 338773"/>
                <a:gd name="connsiteX2" fmla="*/ 6907 w 6907"/>
                <a:gd name="connsiteY2" fmla="*/ 338773 h 338773"/>
                <a:gd name="connsiteX3" fmla="*/ 0 w 6907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7" h="338773">
                  <a:moveTo>
                    <a:pt x="0" y="0"/>
                  </a:moveTo>
                  <a:lnTo>
                    <a:pt x="6907" y="0"/>
                  </a:lnTo>
                  <a:lnTo>
                    <a:pt x="6907" y="338773"/>
                  </a:lnTo>
                  <a:lnTo>
                    <a:pt x="0" y="338773"/>
                  </a:lnTo>
                  <a:close/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2" name="Freihandform 631">
              <a:extLst>
                <a:ext uri="{FF2B5EF4-FFF2-40B4-BE49-F238E27FC236}">
                  <a16:creationId xmlns:a16="http://schemas.microsoft.com/office/drawing/2014/main" id="{2FEE05CB-C026-EEDC-FF51-832B7E76A3D4}"/>
                </a:ext>
              </a:extLst>
            </p:cNvPr>
            <p:cNvSpPr/>
            <p:nvPr/>
          </p:nvSpPr>
          <p:spPr>
            <a:xfrm>
              <a:off x="11302875" y="2214169"/>
              <a:ext cx="6907" cy="338773"/>
            </a:xfrm>
            <a:custGeom>
              <a:avLst/>
              <a:gdLst>
                <a:gd name="connsiteX0" fmla="*/ 0 w 6907"/>
                <a:gd name="connsiteY0" fmla="*/ 0 h 338773"/>
                <a:gd name="connsiteX1" fmla="*/ 6907 w 6907"/>
                <a:gd name="connsiteY1" fmla="*/ 0 h 338773"/>
                <a:gd name="connsiteX2" fmla="*/ 6907 w 6907"/>
                <a:gd name="connsiteY2" fmla="*/ 338773 h 338773"/>
                <a:gd name="connsiteX3" fmla="*/ 0 w 6907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7" h="338773">
                  <a:moveTo>
                    <a:pt x="0" y="0"/>
                  </a:moveTo>
                  <a:lnTo>
                    <a:pt x="6907" y="0"/>
                  </a:lnTo>
                  <a:lnTo>
                    <a:pt x="6907" y="338773"/>
                  </a:lnTo>
                  <a:lnTo>
                    <a:pt x="0" y="338773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3" name="Freihandform 632">
              <a:extLst>
                <a:ext uri="{FF2B5EF4-FFF2-40B4-BE49-F238E27FC236}">
                  <a16:creationId xmlns:a16="http://schemas.microsoft.com/office/drawing/2014/main" id="{23191D39-AB1F-E07B-5F26-1B6F08E0E765}"/>
                </a:ext>
              </a:extLst>
            </p:cNvPr>
            <p:cNvSpPr/>
            <p:nvPr/>
          </p:nvSpPr>
          <p:spPr>
            <a:xfrm>
              <a:off x="11302875" y="2214169"/>
              <a:ext cx="6907" cy="338773"/>
            </a:xfrm>
            <a:custGeom>
              <a:avLst/>
              <a:gdLst>
                <a:gd name="connsiteX0" fmla="*/ 0 w 6907"/>
                <a:gd name="connsiteY0" fmla="*/ 0 h 338773"/>
                <a:gd name="connsiteX1" fmla="*/ 6907 w 6907"/>
                <a:gd name="connsiteY1" fmla="*/ 0 h 338773"/>
                <a:gd name="connsiteX2" fmla="*/ 6907 w 6907"/>
                <a:gd name="connsiteY2" fmla="*/ 338773 h 338773"/>
                <a:gd name="connsiteX3" fmla="*/ 0 w 6907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7" h="338773">
                  <a:moveTo>
                    <a:pt x="0" y="0"/>
                  </a:moveTo>
                  <a:lnTo>
                    <a:pt x="6907" y="0"/>
                  </a:lnTo>
                  <a:lnTo>
                    <a:pt x="6907" y="338773"/>
                  </a:lnTo>
                  <a:lnTo>
                    <a:pt x="0" y="338773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4" name="Freihandform 633">
              <a:extLst>
                <a:ext uri="{FF2B5EF4-FFF2-40B4-BE49-F238E27FC236}">
                  <a16:creationId xmlns:a16="http://schemas.microsoft.com/office/drawing/2014/main" id="{0485E512-A844-C50C-ED4A-752AE13A08CD}"/>
                </a:ext>
              </a:extLst>
            </p:cNvPr>
            <p:cNvSpPr/>
            <p:nvPr/>
          </p:nvSpPr>
          <p:spPr>
            <a:xfrm>
              <a:off x="11356100" y="2214169"/>
              <a:ext cx="9734" cy="338773"/>
            </a:xfrm>
            <a:custGeom>
              <a:avLst/>
              <a:gdLst>
                <a:gd name="connsiteX0" fmla="*/ 0 w 9734"/>
                <a:gd name="connsiteY0" fmla="*/ 0 h 338773"/>
                <a:gd name="connsiteX1" fmla="*/ 9735 w 9734"/>
                <a:gd name="connsiteY1" fmla="*/ 0 h 338773"/>
                <a:gd name="connsiteX2" fmla="*/ 9735 w 9734"/>
                <a:gd name="connsiteY2" fmla="*/ 338773 h 338773"/>
                <a:gd name="connsiteX3" fmla="*/ 0 w 9734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4" h="338773">
                  <a:moveTo>
                    <a:pt x="0" y="0"/>
                  </a:moveTo>
                  <a:lnTo>
                    <a:pt x="9735" y="0"/>
                  </a:lnTo>
                  <a:lnTo>
                    <a:pt x="9735" y="338773"/>
                  </a:lnTo>
                  <a:lnTo>
                    <a:pt x="0" y="338773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5" name="Freihandform 634">
              <a:extLst>
                <a:ext uri="{FF2B5EF4-FFF2-40B4-BE49-F238E27FC236}">
                  <a16:creationId xmlns:a16="http://schemas.microsoft.com/office/drawing/2014/main" id="{F986CCCD-5C3E-FD75-1A37-3B2ACAF51AD4}"/>
                </a:ext>
              </a:extLst>
            </p:cNvPr>
            <p:cNvSpPr/>
            <p:nvPr/>
          </p:nvSpPr>
          <p:spPr>
            <a:xfrm>
              <a:off x="11356100" y="2214169"/>
              <a:ext cx="9722" cy="338773"/>
            </a:xfrm>
            <a:custGeom>
              <a:avLst/>
              <a:gdLst>
                <a:gd name="connsiteX0" fmla="*/ 0 w 9722"/>
                <a:gd name="connsiteY0" fmla="*/ 0 h 338773"/>
                <a:gd name="connsiteX1" fmla="*/ 9723 w 9722"/>
                <a:gd name="connsiteY1" fmla="*/ 0 h 338773"/>
                <a:gd name="connsiteX2" fmla="*/ 9723 w 9722"/>
                <a:gd name="connsiteY2" fmla="*/ 338773 h 338773"/>
                <a:gd name="connsiteX3" fmla="*/ 0 w 9722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2" h="338773">
                  <a:moveTo>
                    <a:pt x="0" y="0"/>
                  </a:moveTo>
                  <a:lnTo>
                    <a:pt x="9723" y="0"/>
                  </a:lnTo>
                  <a:lnTo>
                    <a:pt x="9723" y="338773"/>
                  </a:lnTo>
                  <a:lnTo>
                    <a:pt x="0" y="338773"/>
                  </a:lnTo>
                  <a:close/>
                </a:path>
              </a:pathLst>
            </a:custGeom>
            <a:noFill/>
            <a:ln w="6198" cap="flat">
              <a:solidFill>
                <a:srgbClr val="B0BDC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6" name="Freihandform 635">
              <a:extLst>
                <a:ext uri="{FF2B5EF4-FFF2-40B4-BE49-F238E27FC236}">
                  <a16:creationId xmlns:a16="http://schemas.microsoft.com/office/drawing/2014/main" id="{ECFA1B75-7679-E2E7-4742-9DA2A901E6BC}"/>
                </a:ext>
              </a:extLst>
            </p:cNvPr>
            <p:cNvSpPr/>
            <p:nvPr/>
          </p:nvSpPr>
          <p:spPr>
            <a:xfrm>
              <a:off x="11356100" y="2214169"/>
              <a:ext cx="9734" cy="338773"/>
            </a:xfrm>
            <a:custGeom>
              <a:avLst/>
              <a:gdLst>
                <a:gd name="connsiteX0" fmla="*/ 0 w 9734"/>
                <a:gd name="connsiteY0" fmla="*/ 0 h 338773"/>
                <a:gd name="connsiteX1" fmla="*/ 9735 w 9734"/>
                <a:gd name="connsiteY1" fmla="*/ 0 h 338773"/>
                <a:gd name="connsiteX2" fmla="*/ 9735 w 9734"/>
                <a:gd name="connsiteY2" fmla="*/ 338773 h 338773"/>
                <a:gd name="connsiteX3" fmla="*/ 0 w 9734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4" h="338773">
                  <a:moveTo>
                    <a:pt x="0" y="0"/>
                  </a:moveTo>
                  <a:lnTo>
                    <a:pt x="9735" y="0"/>
                  </a:lnTo>
                  <a:lnTo>
                    <a:pt x="9735" y="338773"/>
                  </a:lnTo>
                  <a:lnTo>
                    <a:pt x="0" y="338773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7" name="Freihandform 636">
              <a:extLst>
                <a:ext uri="{FF2B5EF4-FFF2-40B4-BE49-F238E27FC236}">
                  <a16:creationId xmlns:a16="http://schemas.microsoft.com/office/drawing/2014/main" id="{A7DA12C8-CB1A-2709-300E-95C0D6705836}"/>
                </a:ext>
              </a:extLst>
            </p:cNvPr>
            <p:cNvSpPr/>
            <p:nvPr/>
          </p:nvSpPr>
          <p:spPr>
            <a:xfrm>
              <a:off x="11356100" y="2214169"/>
              <a:ext cx="9722" cy="338773"/>
            </a:xfrm>
            <a:custGeom>
              <a:avLst/>
              <a:gdLst>
                <a:gd name="connsiteX0" fmla="*/ 0 w 9722"/>
                <a:gd name="connsiteY0" fmla="*/ 0 h 338773"/>
                <a:gd name="connsiteX1" fmla="*/ 9723 w 9722"/>
                <a:gd name="connsiteY1" fmla="*/ 0 h 338773"/>
                <a:gd name="connsiteX2" fmla="*/ 9723 w 9722"/>
                <a:gd name="connsiteY2" fmla="*/ 338773 h 338773"/>
                <a:gd name="connsiteX3" fmla="*/ 0 w 9722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2" h="338773">
                  <a:moveTo>
                    <a:pt x="0" y="0"/>
                  </a:moveTo>
                  <a:lnTo>
                    <a:pt x="9723" y="0"/>
                  </a:lnTo>
                  <a:lnTo>
                    <a:pt x="9723" y="338773"/>
                  </a:lnTo>
                  <a:lnTo>
                    <a:pt x="0" y="338773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638" name="Grafik 19">
              <a:extLst>
                <a:ext uri="{FF2B5EF4-FFF2-40B4-BE49-F238E27FC236}">
                  <a16:creationId xmlns:a16="http://schemas.microsoft.com/office/drawing/2014/main" id="{7D2E5AC3-E46F-13A6-5EF7-945F30FC4AA4}"/>
                </a:ext>
              </a:extLst>
            </p:cNvPr>
            <p:cNvGrpSpPr/>
            <p:nvPr/>
          </p:nvGrpSpPr>
          <p:grpSpPr>
            <a:xfrm>
              <a:off x="10460701" y="2195524"/>
              <a:ext cx="696971" cy="345515"/>
              <a:chOff x="10460701" y="2195524"/>
              <a:chExt cx="696971" cy="345515"/>
            </a:xfrm>
          </p:grpSpPr>
          <p:sp>
            <p:nvSpPr>
              <p:cNvPr id="646" name="Freihandform 645">
                <a:extLst>
                  <a:ext uri="{FF2B5EF4-FFF2-40B4-BE49-F238E27FC236}">
                    <a16:creationId xmlns:a16="http://schemas.microsoft.com/office/drawing/2014/main" id="{9C2642CA-17AD-40A5-886D-C112BDD20697}"/>
                  </a:ext>
                </a:extLst>
              </p:cNvPr>
              <p:cNvSpPr/>
              <p:nvPr/>
            </p:nvSpPr>
            <p:spPr>
              <a:xfrm>
                <a:off x="10701144" y="2195524"/>
                <a:ext cx="456528" cy="98383"/>
              </a:xfrm>
              <a:custGeom>
                <a:avLst/>
                <a:gdLst>
                  <a:gd name="connsiteX0" fmla="*/ 231240 w 456528"/>
                  <a:gd name="connsiteY0" fmla="*/ 0 h 98383"/>
                  <a:gd name="connsiteX1" fmla="*/ 0 w 456528"/>
                  <a:gd name="connsiteY1" fmla="*/ 49192 h 98383"/>
                  <a:gd name="connsiteX2" fmla="*/ 231240 w 456528"/>
                  <a:gd name="connsiteY2" fmla="*/ 98383 h 98383"/>
                  <a:gd name="connsiteX3" fmla="*/ 456529 w 456528"/>
                  <a:gd name="connsiteY3" fmla="*/ 50414 h 98383"/>
                  <a:gd name="connsiteX4" fmla="*/ 231240 w 456528"/>
                  <a:gd name="connsiteY4" fmla="*/ 0 h 9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528" h="98383">
                    <a:moveTo>
                      <a:pt x="231240" y="0"/>
                    </a:moveTo>
                    <a:cubicBezTo>
                      <a:pt x="122260" y="0"/>
                      <a:pt x="0" y="21768"/>
                      <a:pt x="0" y="49192"/>
                    </a:cubicBezTo>
                    <a:cubicBezTo>
                      <a:pt x="0" y="76615"/>
                      <a:pt x="116581" y="98383"/>
                      <a:pt x="231240" y="98383"/>
                    </a:cubicBezTo>
                    <a:cubicBezTo>
                      <a:pt x="345900" y="98383"/>
                      <a:pt x="456529" y="72985"/>
                      <a:pt x="456529" y="50414"/>
                    </a:cubicBezTo>
                    <a:cubicBezTo>
                      <a:pt x="456517" y="24300"/>
                      <a:pt x="340195" y="0"/>
                      <a:pt x="231240" y="0"/>
                    </a:cubicBezTo>
                  </a:path>
                </a:pathLst>
              </a:custGeom>
              <a:solidFill>
                <a:srgbClr val="C8C8CC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7" name="Freihandform 646">
                <a:extLst>
                  <a:ext uri="{FF2B5EF4-FFF2-40B4-BE49-F238E27FC236}">
                    <a16:creationId xmlns:a16="http://schemas.microsoft.com/office/drawing/2014/main" id="{B595A41E-7241-8572-4762-22E8AE7DBEDB}"/>
                  </a:ext>
                </a:extLst>
              </p:cNvPr>
              <p:cNvSpPr/>
              <p:nvPr/>
            </p:nvSpPr>
            <p:spPr>
              <a:xfrm>
                <a:off x="10701144" y="2195524"/>
                <a:ext cx="456528" cy="98383"/>
              </a:xfrm>
              <a:custGeom>
                <a:avLst/>
                <a:gdLst>
                  <a:gd name="connsiteX0" fmla="*/ 231240 w 456528"/>
                  <a:gd name="connsiteY0" fmla="*/ 0 h 98383"/>
                  <a:gd name="connsiteX1" fmla="*/ 0 w 456528"/>
                  <a:gd name="connsiteY1" fmla="*/ 49192 h 98383"/>
                  <a:gd name="connsiteX2" fmla="*/ 231240 w 456528"/>
                  <a:gd name="connsiteY2" fmla="*/ 98383 h 98383"/>
                  <a:gd name="connsiteX3" fmla="*/ 456529 w 456528"/>
                  <a:gd name="connsiteY3" fmla="*/ 50414 h 98383"/>
                  <a:gd name="connsiteX4" fmla="*/ 231240 w 456528"/>
                  <a:gd name="connsiteY4" fmla="*/ 0 h 9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528" h="98383">
                    <a:moveTo>
                      <a:pt x="231240" y="0"/>
                    </a:moveTo>
                    <a:cubicBezTo>
                      <a:pt x="122260" y="0"/>
                      <a:pt x="0" y="21768"/>
                      <a:pt x="0" y="49192"/>
                    </a:cubicBezTo>
                    <a:cubicBezTo>
                      <a:pt x="0" y="76615"/>
                      <a:pt x="116581" y="98383"/>
                      <a:pt x="231240" y="98383"/>
                    </a:cubicBezTo>
                    <a:cubicBezTo>
                      <a:pt x="345900" y="98383"/>
                      <a:pt x="456529" y="72985"/>
                      <a:pt x="456529" y="50414"/>
                    </a:cubicBezTo>
                    <a:cubicBezTo>
                      <a:pt x="456517" y="24300"/>
                      <a:pt x="340195" y="0"/>
                      <a:pt x="231240" y="0"/>
                    </a:cubicBezTo>
                    <a:close/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8" name="Freihandform 647">
                <a:extLst>
                  <a:ext uri="{FF2B5EF4-FFF2-40B4-BE49-F238E27FC236}">
                    <a16:creationId xmlns:a16="http://schemas.microsoft.com/office/drawing/2014/main" id="{DAD0CF3A-BE5D-707A-A0E9-72260C576394}"/>
                  </a:ext>
                </a:extLst>
              </p:cNvPr>
              <p:cNvSpPr/>
              <p:nvPr/>
            </p:nvSpPr>
            <p:spPr>
              <a:xfrm>
                <a:off x="10467981" y="2431111"/>
                <a:ext cx="198787" cy="73429"/>
              </a:xfrm>
              <a:custGeom>
                <a:avLst/>
                <a:gdLst>
                  <a:gd name="connsiteX0" fmla="*/ 183150 w 198787"/>
                  <a:gd name="connsiteY0" fmla="*/ 704 h 73429"/>
                  <a:gd name="connsiteX1" fmla="*/ 0 w 198787"/>
                  <a:gd name="connsiteY1" fmla="*/ 0 h 73429"/>
                  <a:gd name="connsiteX2" fmla="*/ 0 w 198787"/>
                  <a:gd name="connsiteY2" fmla="*/ 72738 h 73429"/>
                  <a:gd name="connsiteX3" fmla="*/ 183150 w 198787"/>
                  <a:gd name="connsiteY3" fmla="*/ 73430 h 73429"/>
                  <a:gd name="connsiteX4" fmla="*/ 198787 w 198787"/>
                  <a:gd name="connsiteY4" fmla="*/ 37079 h 73429"/>
                  <a:gd name="connsiteX5" fmla="*/ 183150 w 198787"/>
                  <a:gd name="connsiteY5" fmla="*/ 704 h 7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7" h="73429">
                    <a:moveTo>
                      <a:pt x="183150" y="704"/>
                    </a:moveTo>
                    <a:lnTo>
                      <a:pt x="0" y="0"/>
                    </a:lnTo>
                    <a:lnTo>
                      <a:pt x="0" y="72738"/>
                    </a:lnTo>
                    <a:cubicBezTo>
                      <a:pt x="0" y="72738"/>
                      <a:pt x="182145" y="73430"/>
                      <a:pt x="183150" y="73430"/>
                    </a:cubicBezTo>
                    <a:cubicBezTo>
                      <a:pt x="191446" y="73430"/>
                      <a:pt x="198787" y="57353"/>
                      <a:pt x="198787" y="37079"/>
                    </a:cubicBezTo>
                    <a:cubicBezTo>
                      <a:pt x="198787" y="16792"/>
                      <a:pt x="191446" y="704"/>
                      <a:pt x="183150" y="704"/>
                    </a:cubicBezTo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9" name="Freihandform 648">
                <a:extLst>
                  <a:ext uri="{FF2B5EF4-FFF2-40B4-BE49-F238E27FC236}">
                    <a16:creationId xmlns:a16="http://schemas.microsoft.com/office/drawing/2014/main" id="{32C79E6F-FE92-0E02-4F84-D39878E44BB7}"/>
                  </a:ext>
                </a:extLst>
              </p:cNvPr>
              <p:cNvSpPr/>
              <p:nvPr/>
            </p:nvSpPr>
            <p:spPr>
              <a:xfrm>
                <a:off x="10467981" y="2431111"/>
                <a:ext cx="198787" cy="73429"/>
              </a:xfrm>
              <a:custGeom>
                <a:avLst/>
                <a:gdLst>
                  <a:gd name="connsiteX0" fmla="*/ 183150 w 198787"/>
                  <a:gd name="connsiteY0" fmla="*/ 704 h 73429"/>
                  <a:gd name="connsiteX1" fmla="*/ 0 w 198787"/>
                  <a:gd name="connsiteY1" fmla="*/ 0 h 73429"/>
                  <a:gd name="connsiteX2" fmla="*/ 0 w 198787"/>
                  <a:gd name="connsiteY2" fmla="*/ 72738 h 73429"/>
                  <a:gd name="connsiteX3" fmla="*/ 183150 w 198787"/>
                  <a:gd name="connsiteY3" fmla="*/ 73430 h 73429"/>
                  <a:gd name="connsiteX4" fmla="*/ 198787 w 198787"/>
                  <a:gd name="connsiteY4" fmla="*/ 37079 h 73429"/>
                  <a:gd name="connsiteX5" fmla="*/ 183150 w 198787"/>
                  <a:gd name="connsiteY5" fmla="*/ 704 h 7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87" h="73429">
                    <a:moveTo>
                      <a:pt x="183150" y="704"/>
                    </a:moveTo>
                    <a:lnTo>
                      <a:pt x="0" y="0"/>
                    </a:lnTo>
                    <a:lnTo>
                      <a:pt x="0" y="72738"/>
                    </a:lnTo>
                    <a:cubicBezTo>
                      <a:pt x="0" y="72738"/>
                      <a:pt x="182145" y="73430"/>
                      <a:pt x="183150" y="73430"/>
                    </a:cubicBezTo>
                    <a:cubicBezTo>
                      <a:pt x="191446" y="73430"/>
                      <a:pt x="198787" y="57353"/>
                      <a:pt x="198787" y="37079"/>
                    </a:cubicBezTo>
                    <a:cubicBezTo>
                      <a:pt x="198787" y="16792"/>
                      <a:pt x="191446" y="704"/>
                      <a:pt x="183150" y="704"/>
                    </a:cubicBezTo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0" name="Freihandform 649">
                <a:extLst>
                  <a:ext uri="{FF2B5EF4-FFF2-40B4-BE49-F238E27FC236}">
                    <a16:creationId xmlns:a16="http://schemas.microsoft.com/office/drawing/2014/main" id="{32F941F0-6A8B-CF70-821B-6615513FE1BD}"/>
                  </a:ext>
                </a:extLst>
              </p:cNvPr>
              <p:cNvSpPr/>
              <p:nvPr/>
            </p:nvSpPr>
            <p:spPr>
              <a:xfrm>
                <a:off x="10468290" y="2517221"/>
                <a:ext cx="27270" cy="23817"/>
              </a:xfrm>
              <a:custGeom>
                <a:avLst/>
                <a:gdLst>
                  <a:gd name="connsiteX0" fmla="*/ 0 w 27270"/>
                  <a:gd name="connsiteY0" fmla="*/ 11903 h 23817"/>
                  <a:gd name="connsiteX1" fmla="*/ 13642 w 27270"/>
                  <a:gd name="connsiteY1" fmla="*/ 23818 h 23817"/>
                  <a:gd name="connsiteX2" fmla="*/ 27270 w 27270"/>
                  <a:gd name="connsiteY2" fmla="*/ 11903 h 23817"/>
                  <a:gd name="connsiteX3" fmla="*/ 13642 w 27270"/>
                  <a:gd name="connsiteY3" fmla="*/ 0 h 23817"/>
                  <a:gd name="connsiteX4" fmla="*/ 0 w 27270"/>
                  <a:gd name="connsiteY4" fmla="*/ 11903 h 2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70" h="23817">
                    <a:moveTo>
                      <a:pt x="0" y="11903"/>
                    </a:moveTo>
                    <a:cubicBezTo>
                      <a:pt x="0" y="18262"/>
                      <a:pt x="6350" y="23818"/>
                      <a:pt x="13642" y="23818"/>
                    </a:cubicBezTo>
                    <a:cubicBezTo>
                      <a:pt x="20921" y="23818"/>
                      <a:pt x="27270" y="18262"/>
                      <a:pt x="27270" y="11903"/>
                    </a:cubicBezTo>
                    <a:cubicBezTo>
                      <a:pt x="27270" y="5556"/>
                      <a:pt x="20921" y="0"/>
                      <a:pt x="13642" y="0"/>
                    </a:cubicBezTo>
                    <a:cubicBezTo>
                      <a:pt x="6375" y="12"/>
                      <a:pt x="0" y="5556"/>
                      <a:pt x="0" y="11903"/>
                    </a:cubicBezTo>
                  </a:path>
                </a:pathLst>
              </a:custGeom>
              <a:solidFill>
                <a:srgbClr val="494856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1" name="Freihandform 650">
                <a:extLst>
                  <a:ext uri="{FF2B5EF4-FFF2-40B4-BE49-F238E27FC236}">
                    <a16:creationId xmlns:a16="http://schemas.microsoft.com/office/drawing/2014/main" id="{A7AB4B21-9A11-A4EB-935B-5076B9683EB5}"/>
                  </a:ext>
                </a:extLst>
              </p:cNvPr>
              <p:cNvSpPr/>
              <p:nvPr/>
            </p:nvSpPr>
            <p:spPr>
              <a:xfrm>
                <a:off x="10460701" y="2238752"/>
                <a:ext cx="109723" cy="38091"/>
              </a:xfrm>
              <a:custGeom>
                <a:avLst/>
                <a:gdLst>
                  <a:gd name="connsiteX0" fmla="*/ 20462 w 109723"/>
                  <a:gd name="connsiteY0" fmla="*/ 38091 h 38091"/>
                  <a:gd name="connsiteX1" fmla="*/ 89275 w 109723"/>
                  <a:gd name="connsiteY1" fmla="*/ 38091 h 38091"/>
                  <a:gd name="connsiteX2" fmla="*/ 109724 w 109723"/>
                  <a:gd name="connsiteY2" fmla="*/ 19867 h 38091"/>
                  <a:gd name="connsiteX3" fmla="*/ 109724 w 109723"/>
                  <a:gd name="connsiteY3" fmla="*/ 18225 h 38091"/>
                  <a:gd name="connsiteX4" fmla="*/ 89275 w 109723"/>
                  <a:gd name="connsiteY4" fmla="*/ 0 h 38091"/>
                  <a:gd name="connsiteX5" fmla="*/ 20462 w 109723"/>
                  <a:gd name="connsiteY5" fmla="*/ 0 h 38091"/>
                  <a:gd name="connsiteX6" fmla="*/ 0 w 109723"/>
                  <a:gd name="connsiteY6" fmla="*/ 18225 h 38091"/>
                  <a:gd name="connsiteX7" fmla="*/ 0 w 109723"/>
                  <a:gd name="connsiteY7" fmla="*/ 19867 h 38091"/>
                  <a:gd name="connsiteX8" fmla="*/ 20462 w 109723"/>
                  <a:gd name="connsiteY8" fmla="*/ 38091 h 3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3" h="38091">
                    <a:moveTo>
                      <a:pt x="20462" y="38091"/>
                    </a:moveTo>
                    <a:lnTo>
                      <a:pt x="89275" y="38091"/>
                    </a:lnTo>
                    <a:cubicBezTo>
                      <a:pt x="100435" y="38091"/>
                      <a:pt x="109724" y="29806"/>
                      <a:pt x="109724" y="19867"/>
                    </a:cubicBezTo>
                    <a:lnTo>
                      <a:pt x="109724" y="18225"/>
                    </a:lnTo>
                    <a:cubicBezTo>
                      <a:pt x="109724" y="8285"/>
                      <a:pt x="100435" y="0"/>
                      <a:pt x="89275" y="0"/>
                    </a:cubicBezTo>
                    <a:lnTo>
                      <a:pt x="20462" y="0"/>
                    </a:lnTo>
                    <a:cubicBezTo>
                      <a:pt x="9301" y="0"/>
                      <a:pt x="0" y="8285"/>
                      <a:pt x="0" y="18225"/>
                    </a:cubicBezTo>
                    <a:lnTo>
                      <a:pt x="0" y="19867"/>
                    </a:lnTo>
                    <a:cubicBezTo>
                      <a:pt x="930" y="29806"/>
                      <a:pt x="9301" y="38091"/>
                      <a:pt x="20462" y="38091"/>
                    </a:cubicBezTo>
                  </a:path>
                </a:pathLst>
              </a:custGeom>
              <a:solidFill>
                <a:srgbClr val="FFFFFF"/>
              </a:solidFill>
              <a:ln w="123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2" name="Freihandform 651">
                <a:extLst>
                  <a:ext uri="{FF2B5EF4-FFF2-40B4-BE49-F238E27FC236}">
                    <a16:creationId xmlns:a16="http://schemas.microsoft.com/office/drawing/2014/main" id="{74BEF7EB-4028-B024-6929-39EE5A6EB25A}"/>
                  </a:ext>
                </a:extLst>
              </p:cNvPr>
              <p:cNvSpPr/>
              <p:nvPr/>
            </p:nvSpPr>
            <p:spPr>
              <a:xfrm>
                <a:off x="10460701" y="2238752"/>
                <a:ext cx="109723" cy="38091"/>
              </a:xfrm>
              <a:custGeom>
                <a:avLst/>
                <a:gdLst>
                  <a:gd name="connsiteX0" fmla="*/ 20462 w 109723"/>
                  <a:gd name="connsiteY0" fmla="*/ 38091 h 38091"/>
                  <a:gd name="connsiteX1" fmla="*/ 89275 w 109723"/>
                  <a:gd name="connsiteY1" fmla="*/ 38091 h 38091"/>
                  <a:gd name="connsiteX2" fmla="*/ 109724 w 109723"/>
                  <a:gd name="connsiteY2" fmla="*/ 19867 h 38091"/>
                  <a:gd name="connsiteX3" fmla="*/ 109724 w 109723"/>
                  <a:gd name="connsiteY3" fmla="*/ 18225 h 38091"/>
                  <a:gd name="connsiteX4" fmla="*/ 89275 w 109723"/>
                  <a:gd name="connsiteY4" fmla="*/ 0 h 38091"/>
                  <a:gd name="connsiteX5" fmla="*/ 20462 w 109723"/>
                  <a:gd name="connsiteY5" fmla="*/ 0 h 38091"/>
                  <a:gd name="connsiteX6" fmla="*/ 0 w 109723"/>
                  <a:gd name="connsiteY6" fmla="*/ 18225 h 38091"/>
                  <a:gd name="connsiteX7" fmla="*/ 0 w 109723"/>
                  <a:gd name="connsiteY7" fmla="*/ 19867 h 38091"/>
                  <a:gd name="connsiteX8" fmla="*/ 20462 w 109723"/>
                  <a:gd name="connsiteY8" fmla="*/ 38091 h 3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3" h="38091">
                    <a:moveTo>
                      <a:pt x="20462" y="38091"/>
                    </a:moveTo>
                    <a:lnTo>
                      <a:pt x="89275" y="38091"/>
                    </a:lnTo>
                    <a:cubicBezTo>
                      <a:pt x="100435" y="38091"/>
                      <a:pt x="109724" y="29806"/>
                      <a:pt x="109724" y="19867"/>
                    </a:cubicBezTo>
                    <a:lnTo>
                      <a:pt x="109724" y="18225"/>
                    </a:lnTo>
                    <a:cubicBezTo>
                      <a:pt x="109724" y="8285"/>
                      <a:pt x="100435" y="0"/>
                      <a:pt x="89275" y="0"/>
                    </a:cubicBezTo>
                    <a:lnTo>
                      <a:pt x="20462" y="0"/>
                    </a:lnTo>
                    <a:cubicBezTo>
                      <a:pt x="9301" y="0"/>
                      <a:pt x="0" y="8285"/>
                      <a:pt x="0" y="18225"/>
                    </a:cubicBezTo>
                    <a:lnTo>
                      <a:pt x="0" y="19867"/>
                    </a:lnTo>
                    <a:cubicBezTo>
                      <a:pt x="930" y="29806"/>
                      <a:pt x="9301" y="38091"/>
                      <a:pt x="20462" y="38091"/>
                    </a:cubicBezTo>
                  </a:path>
                </a:pathLst>
              </a:custGeom>
              <a:noFill/>
              <a:ln w="61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639" name="Freihandform 638">
              <a:extLst>
                <a:ext uri="{FF2B5EF4-FFF2-40B4-BE49-F238E27FC236}">
                  <a16:creationId xmlns:a16="http://schemas.microsoft.com/office/drawing/2014/main" id="{C2DA6002-BCC8-9745-EC4B-5CB3E48A0B90}"/>
                </a:ext>
              </a:extLst>
            </p:cNvPr>
            <p:cNvSpPr/>
            <p:nvPr/>
          </p:nvSpPr>
          <p:spPr>
            <a:xfrm>
              <a:off x="10494333" y="2376807"/>
              <a:ext cx="43353" cy="176134"/>
            </a:xfrm>
            <a:custGeom>
              <a:avLst/>
              <a:gdLst>
                <a:gd name="connsiteX0" fmla="*/ 0 w 43353"/>
                <a:gd name="connsiteY0" fmla="*/ 0 h 176134"/>
                <a:gd name="connsiteX1" fmla="*/ 43354 w 43353"/>
                <a:gd name="connsiteY1" fmla="*/ 0 h 176134"/>
                <a:gd name="connsiteX2" fmla="*/ 43354 w 43353"/>
                <a:gd name="connsiteY2" fmla="*/ 176135 h 176134"/>
                <a:gd name="connsiteX3" fmla="*/ 0 w 43353"/>
                <a:gd name="connsiteY3" fmla="*/ 176135 h 1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3" h="176134">
                  <a:moveTo>
                    <a:pt x="0" y="0"/>
                  </a:moveTo>
                  <a:lnTo>
                    <a:pt x="43354" y="0"/>
                  </a:lnTo>
                  <a:lnTo>
                    <a:pt x="43354" y="176135"/>
                  </a:lnTo>
                  <a:lnTo>
                    <a:pt x="0" y="176135"/>
                  </a:lnTo>
                  <a:close/>
                </a:path>
              </a:pathLst>
            </a:custGeom>
            <a:solidFill>
              <a:srgbClr val="C8C8CC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0" name="Freihandform 639">
              <a:extLst>
                <a:ext uri="{FF2B5EF4-FFF2-40B4-BE49-F238E27FC236}">
                  <a16:creationId xmlns:a16="http://schemas.microsoft.com/office/drawing/2014/main" id="{CD6C88AF-8044-2FFA-0239-5771AC6529F9}"/>
                </a:ext>
              </a:extLst>
            </p:cNvPr>
            <p:cNvSpPr/>
            <p:nvPr/>
          </p:nvSpPr>
          <p:spPr>
            <a:xfrm>
              <a:off x="10494333" y="2376807"/>
              <a:ext cx="43353" cy="176134"/>
            </a:xfrm>
            <a:custGeom>
              <a:avLst/>
              <a:gdLst>
                <a:gd name="connsiteX0" fmla="*/ 0 w 43353"/>
                <a:gd name="connsiteY0" fmla="*/ 0 h 176134"/>
                <a:gd name="connsiteX1" fmla="*/ 43354 w 43353"/>
                <a:gd name="connsiteY1" fmla="*/ 0 h 176134"/>
                <a:gd name="connsiteX2" fmla="*/ 43354 w 43353"/>
                <a:gd name="connsiteY2" fmla="*/ 176135 h 176134"/>
                <a:gd name="connsiteX3" fmla="*/ 0 w 43353"/>
                <a:gd name="connsiteY3" fmla="*/ 176135 h 1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3" h="176134">
                  <a:moveTo>
                    <a:pt x="0" y="0"/>
                  </a:moveTo>
                  <a:lnTo>
                    <a:pt x="43354" y="0"/>
                  </a:lnTo>
                  <a:lnTo>
                    <a:pt x="43354" y="176135"/>
                  </a:lnTo>
                  <a:lnTo>
                    <a:pt x="0" y="176135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1" name="Freihandform 640">
              <a:extLst>
                <a:ext uri="{FF2B5EF4-FFF2-40B4-BE49-F238E27FC236}">
                  <a16:creationId xmlns:a16="http://schemas.microsoft.com/office/drawing/2014/main" id="{FF661741-A325-D89A-2828-CBA175F40B16}"/>
                </a:ext>
              </a:extLst>
            </p:cNvPr>
            <p:cNvSpPr/>
            <p:nvPr/>
          </p:nvSpPr>
          <p:spPr>
            <a:xfrm>
              <a:off x="10535256" y="2214169"/>
              <a:ext cx="9709" cy="338773"/>
            </a:xfrm>
            <a:custGeom>
              <a:avLst/>
              <a:gdLst>
                <a:gd name="connsiteX0" fmla="*/ 0 w 9709"/>
                <a:gd name="connsiteY0" fmla="*/ 0 h 338773"/>
                <a:gd name="connsiteX1" fmla="*/ 9710 w 9709"/>
                <a:gd name="connsiteY1" fmla="*/ 0 h 338773"/>
                <a:gd name="connsiteX2" fmla="*/ 9710 w 9709"/>
                <a:gd name="connsiteY2" fmla="*/ 338773 h 338773"/>
                <a:gd name="connsiteX3" fmla="*/ 0 w 9709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9" h="338773">
                  <a:moveTo>
                    <a:pt x="0" y="0"/>
                  </a:moveTo>
                  <a:lnTo>
                    <a:pt x="9710" y="0"/>
                  </a:lnTo>
                  <a:lnTo>
                    <a:pt x="9710" y="338773"/>
                  </a:lnTo>
                  <a:lnTo>
                    <a:pt x="0" y="338773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2" name="Freihandform 641">
              <a:extLst>
                <a:ext uri="{FF2B5EF4-FFF2-40B4-BE49-F238E27FC236}">
                  <a16:creationId xmlns:a16="http://schemas.microsoft.com/office/drawing/2014/main" id="{86868DEF-1B62-C787-822B-70B8CFE57D6D}"/>
                </a:ext>
              </a:extLst>
            </p:cNvPr>
            <p:cNvSpPr/>
            <p:nvPr/>
          </p:nvSpPr>
          <p:spPr>
            <a:xfrm>
              <a:off x="10535256" y="2214169"/>
              <a:ext cx="9709" cy="338773"/>
            </a:xfrm>
            <a:custGeom>
              <a:avLst/>
              <a:gdLst>
                <a:gd name="connsiteX0" fmla="*/ 0 w 9709"/>
                <a:gd name="connsiteY0" fmla="*/ 0 h 338773"/>
                <a:gd name="connsiteX1" fmla="*/ 9710 w 9709"/>
                <a:gd name="connsiteY1" fmla="*/ 0 h 338773"/>
                <a:gd name="connsiteX2" fmla="*/ 9710 w 9709"/>
                <a:gd name="connsiteY2" fmla="*/ 338773 h 338773"/>
                <a:gd name="connsiteX3" fmla="*/ 0 w 9709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9" h="338773">
                  <a:moveTo>
                    <a:pt x="0" y="0"/>
                  </a:moveTo>
                  <a:lnTo>
                    <a:pt x="9710" y="0"/>
                  </a:lnTo>
                  <a:lnTo>
                    <a:pt x="9710" y="338773"/>
                  </a:lnTo>
                  <a:lnTo>
                    <a:pt x="0" y="338773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3" name="Freihandform 642">
              <a:extLst>
                <a:ext uri="{FF2B5EF4-FFF2-40B4-BE49-F238E27FC236}">
                  <a16:creationId xmlns:a16="http://schemas.microsoft.com/office/drawing/2014/main" id="{9016ED3A-26C3-38DA-97A8-5280D26C8AC7}"/>
                </a:ext>
              </a:extLst>
            </p:cNvPr>
            <p:cNvSpPr/>
            <p:nvPr/>
          </p:nvSpPr>
          <p:spPr>
            <a:xfrm>
              <a:off x="10487066" y="2214169"/>
              <a:ext cx="9734" cy="338773"/>
            </a:xfrm>
            <a:custGeom>
              <a:avLst/>
              <a:gdLst>
                <a:gd name="connsiteX0" fmla="*/ 0 w 9734"/>
                <a:gd name="connsiteY0" fmla="*/ 0 h 338773"/>
                <a:gd name="connsiteX1" fmla="*/ 9735 w 9734"/>
                <a:gd name="connsiteY1" fmla="*/ 0 h 338773"/>
                <a:gd name="connsiteX2" fmla="*/ 9735 w 9734"/>
                <a:gd name="connsiteY2" fmla="*/ 338773 h 338773"/>
                <a:gd name="connsiteX3" fmla="*/ 0 w 9734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4" h="338773">
                  <a:moveTo>
                    <a:pt x="0" y="0"/>
                  </a:moveTo>
                  <a:lnTo>
                    <a:pt x="9735" y="0"/>
                  </a:lnTo>
                  <a:lnTo>
                    <a:pt x="9735" y="338773"/>
                  </a:lnTo>
                  <a:lnTo>
                    <a:pt x="0" y="338773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4" name="Freihandform 643">
              <a:extLst>
                <a:ext uri="{FF2B5EF4-FFF2-40B4-BE49-F238E27FC236}">
                  <a16:creationId xmlns:a16="http://schemas.microsoft.com/office/drawing/2014/main" id="{8546CF47-399E-7D2C-3C5E-6658DA90431D}"/>
                </a:ext>
              </a:extLst>
            </p:cNvPr>
            <p:cNvSpPr/>
            <p:nvPr/>
          </p:nvSpPr>
          <p:spPr>
            <a:xfrm>
              <a:off x="10487066" y="2214169"/>
              <a:ext cx="9734" cy="338773"/>
            </a:xfrm>
            <a:custGeom>
              <a:avLst/>
              <a:gdLst>
                <a:gd name="connsiteX0" fmla="*/ 0 w 9734"/>
                <a:gd name="connsiteY0" fmla="*/ 0 h 338773"/>
                <a:gd name="connsiteX1" fmla="*/ 9735 w 9734"/>
                <a:gd name="connsiteY1" fmla="*/ 0 h 338773"/>
                <a:gd name="connsiteX2" fmla="*/ 9735 w 9734"/>
                <a:gd name="connsiteY2" fmla="*/ 338773 h 338773"/>
                <a:gd name="connsiteX3" fmla="*/ 0 w 9734"/>
                <a:gd name="connsiteY3" fmla="*/ 338773 h 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4" h="338773">
                  <a:moveTo>
                    <a:pt x="0" y="0"/>
                  </a:moveTo>
                  <a:lnTo>
                    <a:pt x="9735" y="0"/>
                  </a:lnTo>
                  <a:lnTo>
                    <a:pt x="9735" y="338773"/>
                  </a:lnTo>
                  <a:lnTo>
                    <a:pt x="0" y="338773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5" name="Freihandform 644">
              <a:extLst>
                <a:ext uri="{FF2B5EF4-FFF2-40B4-BE49-F238E27FC236}">
                  <a16:creationId xmlns:a16="http://schemas.microsoft.com/office/drawing/2014/main" id="{92D7730C-1A93-4D54-A323-8126A7917573}"/>
                </a:ext>
              </a:extLst>
            </p:cNvPr>
            <p:cNvSpPr/>
            <p:nvPr/>
          </p:nvSpPr>
          <p:spPr>
            <a:xfrm>
              <a:off x="10826579" y="2730361"/>
              <a:ext cx="198824" cy="80862"/>
            </a:xfrm>
            <a:custGeom>
              <a:avLst/>
              <a:gdLst>
                <a:gd name="connsiteX0" fmla="*/ 0 w 198824"/>
                <a:gd name="connsiteY0" fmla="*/ 0 h 80862"/>
                <a:gd name="connsiteX1" fmla="*/ 198825 w 198824"/>
                <a:gd name="connsiteY1" fmla="*/ 0 h 80862"/>
                <a:gd name="connsiteX2" fmla="*/ 198825 w 198824"/>
                <a:gd name="connsiteY2" fmla="*/ 80863 h 80862"/>
                <a:gd name="connsiteX3" fmla="*/ 0 w 198824"/>
                <a:gd name="connsiteY3" fmla="*/ 80863 h 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24" h="80862">
                  <a:moveTo>
                    <a:pt x="0" y="0"/>
                  </a:moveTo>
                  <a:lnTo>
                    <a:pt x="198825" y="0"/>
                  </a:lnTo>
                  <a:lnTo>
                    <a:pt x="198825" y="80863"/>
                  </a:lnTo>
                  <a:lnTo>
                    <a:pt x="0" y="80863"/>
                  </a:lnTo>
                  <a:close/>
                </a:path>
              </a:pathLst>
            </a:custGeom>
            <a:solidFill>
              <a:srgbClr val="EB6619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653" name="Gruppieren 652">
            <a:extLst>
              <a:ext uri="{FF2B5EF4-FFF2-40B4-BE49-F238E27FC236}">
                <a16:creationId xmlns:a16="http://schemas.microsoft.com/office/drawing/2014/main" id="{4A83B8FF-6406-A0FA-441B-1480B71BE431}"/>
              </a:ext>
            </a:extLst>
          </p:cNvPr>
          <p:cNvGrpSpPr/>
          <p:nvPr/>
        </p:nvGrpSpPr>
        <p:grpSpPr>
          <a:xfrm>
            <a:off x="8309492" y="3684934"/>
            <a:ext cx="774453" cy="399436"/>
            <a:chOff x="8237605" y="1580405"/>
            <a:chExt cx="774453" cy="399436"/>
          </a:xfrm>
        </p:grpSpPr>
        <p:sp>
          <p:nvSpPr>
            <p:cNvPr id="654" name="Freihandform 653">
              <a:extLst>
                <a:ext uri="{FF2B5EF4-FFF2-40B4-BE49-F238E27FC236}">
                  <a16:creationId xmlns:a16="http://schemas.microsoft.com/office/drawing/2014/main" id="{7C2B9B63-8E69-EF98-A57C-33750C17956E}"/>
                </a:ext>
              </a:extLst>
            </p:cNvPr>
            <p:cNvSpPr/>
            <p:nvPr/>
          </p:nvSpPr>
          <p:spPr>
            <a:xfrm>
              <a:off x="8237605" y="1633208"/>
              <a:ext cx="774453" cy="239099"/>
            </a:xfrm>
            <a:custGeom>
              <a:avLst/>
              <a:gdLst>
                <a:gd name="connsiteX0" fmla="*/ 0 w 774453"/>
                <a:gd name="connsiteY0" fmla="*/ 230654 h 239099"/>
                <a:gd name="connsiteX1" fmla="*/ 43267 w 774453"/>
                <a:gd name="connsiteY1" fmla="*/ 167238 h 239099"/>
                <a:gd name="connsiteX2" fmla="*/ 61286 w 774453"/>
                <a:gd name="connsiteY2" fmla="*/ 158126 h 239099"/>
                <a:gd name="connsiteX3" fmla="*/ 67970 w 774453"/>
                <a:gd name="connsiteY3" fmla="*/ 167584 h 239099"/>
                <a:gd name="connsiteX4" fmla="*/ 89771 w 774453"/>
                <a:gd name="connsiteY4" fmla="*/ 123134 h 239099"/>
                <a:gd name="connsiteX5" fmla="*/ 142834 w 774453"/>
                <a:gd name="connsiteY5" fmla="*/ 102810 h 239099"/>
                <a:gd name="connsiteX6" fmla="*/ 150449 w 774453"/>
                <a:gd name="connsiteY6" fmla="*/ 55236 h 239099"/>
                <a:gd name="connsiteX7" fmla="*/ 187602 w 774453"/>
                <a:gd name="connsiteY7" fmla="*/ 40678 h 239099"/>
                <a:gd name="connsiteX8" fmla="*/ 304680 w 774453"/>
                <a:gd name="connsiteY8" fmla="*/ 6896 h 239099"/>
                <a:gd name="connsiteX9" fmla="*/ 353800 w 774453"/>
                <a:gd name="connsiteY9" fmla="*/ 25713 h 239099"/>
                <a:gd name="connsiteX10" fmla="*/ 423010 w 774453"/>
                <a:gd name="connsiteY10" fmla="*/ 37233 h 239099"/>
                <a:gd name="connsiteX11" fmla="*/ 512458 w 774453"/>
                <a:gd name="connsiteY11" fmla="*/ 7291 h 239099"/>
                <a:gd name="connsiteX12" fmla="*/ 562855 w 774453"/>
                <a:gd name="connsiteY12" fmla="*/ 94809 h 239099"/>
                <a:gd name="connsiteX13" fmla="*/ 594639 w 774453"/>
                <a:gd name="connsiteY13" fmla="*/ 96649 h 239099"/>
                <a:gd name="connsiteX14" fmla="*/ 613736 w 774453"/>
                <a:gd name="connsiteY14" fmla="*/ 134666 h 239099"/>
                <a:gd name="connsiteX15" fmla="*/ 655118 w 774453"/>
                <a:gd name="connsiteY15" fmla="*/ 126208 h 239099"/>
                <a:gd name="connsiteX16" fmla="*/ 665721 w 774453"/>
                <a:gd name="connsiteY16" fmla="*/ 177956 h 239099"/>
                <a:gd name="connsiteX17" fmla="*/ 762387 w 774453"/>
                <a:gd name="connsiteY17" fmla="*/ 193279 h 239099"/>
                <a:gd name="connsiteX18" fmla="*/ 774453 w 774453"/>
                <a:gd name="connsiteY18" fmla="*/ 239100 h 23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4453" h="239099">
                  <a:moveTo>
                    <a:pt x="0" y="230654"/>
                  </a:moveTo>
                  <a:cubicBezTo>
                    <a:pt x="3237" y="199341"/>
                    <a:pt x="32615" y="194390"/>
                    <a:pt x="43267" y="167238"/>
                  </a:cubicBezTo>
                  <a:cubicBezTo>
                    <a:pt x="49802" y="168226"/>
                    <a:pt x="56350" y="161176"/>
                    <a:pt x="61286" y="158126"/>
                  </a:cubicBezTo>
                  <a:cubicBezTo>
                    <a:pt x="65651" y="160102"/>
                    <a:pt x="64188" y="165473"/>
                    <a:pt x="67970" y="167584"/>
                  </a:cubicBezTo>
                  <a:cubicBezTo>
                    <a:pt x="72410" y="159719"/>
                    <a:pt x="84029" y="126961"/>
                    <a:pt x="89771" y="123134"/>
                  </a:cubicBezTo>
                  <a:cubicBezTo>
                    <a:pt x="99159" y="116874"/>
                    <a:pt x="138755" y="107848"/>
                    <a:pt x="142834" y="102810"/>
                  </a:cubicBezTo>
                  <a:cubicBezTo>
                    <a:pt x="152495" y="90907"/>
                    <a:pt x="143951" y="61558"/>
                    <a:pt x="150449" y="55236"/>
                  </a:cubicBezTo>
                  <a:cubicBezTo>
                    <a:pt x="162465" y="43568"/>
                    <a:pt x="179740" y="47334"/>
                    <a:pt x="187602" y="40678"/>
                  </a:cubicBezTo>
                  <a:cubicBezTo>
                    <a:pt x="231886" y="3192"/>
                    <a:pt x="247933" y="-9192"/>
                    <a:pt x="304680" y="6896"/>
                  </a:cubicBezTo>
                  <a:cubicBezTo>
                    <a:pt x="320255" y="11304"/>
                    <a:pt x="334554" y="21194"/>
                    <a:pt x="353800" y="25713"/>
                  </a:cubicBezTo>
                  <a:cubicBezTo>
                    <a:pt x="380164" y="31912"/>
                    <a:pt x="397935" y="17070"/>
                    <a:pt x="423010" y="37233"/>
                  </a:cubicBezTo>
                  <a:cubicBezTo>
                    <a:pt x="442975" y="-228"/>
                    <a:pt x="475255" y="5488"/>
                    <a:pt x="512458" y="7291"/>
                  </a:cubicBezTo>
                  <a:cubicBezTo>
                    <a:pt x="516475" y="53939"/>
                    <a:pt x="579237" y="33739"/>
                    <a:pt x="562855" y="94809"/>
                  </a:cubicBezTo>
                  <a:cubicBezTo>
                    <a:pt x="572652" y="93229"/>
                    <a:pt x="585077" y="97933"/>
                    <a:pt x="594639" y="96649"/>
                  </a:cubicBezTo>
                  <a:cubicBezTo>
                    <a:pt x="593783" y="119985"/>
                    <a:pt x="613736" y="134666"/>
                    <a:pt x="613736" y="134666"/>
                  </a:cubicBezTo>
                  <a:lnTo>
                    <a:pt x="655118" y="126208"/>
                  </a:lnTo>
                  <a:lnTo>
                    <a:pt x="665721" y="177956"/>
                  </a:lnTo>
                  <a:cubicBezTo>
                    <a:pt x="665721" y="177956"/>
                    <a:pt x="728544" y="206182"/>
                    <a:pt x="762387" y="193279"/>
                  </a:cubicBezTo>
                  <a:cubicBezTo>
                    <a:pt x="766367" y="205849"/>
                    <a:pt x="774391" y="225505"/>
                    <a:pt x="774453" y="239100"/>
                  </a:cubicBezTo>
                </a:path>
              </a:pathLst>
            </a:custGeom>
            <a:solidFill>
              <a:srgbClr val="C8C8CC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5" name="Freihandform 654">
              <a:extLst>
                <a:ext uri="{FF2B5EF4-FFF2-40B4-BE49-F238E27FC236}">
                  <a16:creationId xmlns:a16="http://schemas.microsoft.com/office/drawing/2014/main" id="{8254E1B1-79D4-50B1-ED43-D9CF9DAFB806}"/>
                </a:ext>
              </a:extLst>
            </p:cNvPr>
            <p:cNvSpPr/>
            <p:nvPr/>
          </p:nvSpPr>
          <p:spPr>
            <a:xfrm>
              <a:off x="8237605" y="1633208"/>
              <a:ext cx="774453" cy="239099"/>
            </a:xfrm>
            <a:custGeom>
              <a:avLst/>
              <a:gdLst>
                <a:gd name="connsiteX0" fmla="*/ 0 w 774453"/>
                <a:gd name="connsiteY0" fmla="*/ 230654 h 239099"/>
                <a:gd name="connsiteX1" fmla="*/ 43267 w 774453"/>
                <a:gd name="connsiteY1" fmla="*/ 167238 h 239099"/>
                <a:gd name="connsiteX2" fmla="*/ 61286 w 774453"/>
                <a:gd name="connsiteY2" fmla="*/ 158126 h 239099"/>
                <a:gd name="connsiteX3" fmla="*/ 67970 w 774453"/>
                <a:gd name="connsiteY3" fmla="*/ 167584 h 239099"/>
                <a:gd name="connsiteX4" fmla="*/ 89771 w 774453"/>
                <a:gd name="connsiteY4" fmla="*/ 123134 h 239099"/>
                <a:gd name="connsiteX5" fmla="*/ 142834 w 774453"/>
                <a:gd name="connsiteY5" fmla="*/ 102810 h 239099"/>
                <a:gd name="connsiteX6" fmla="*/ 150449 w 774453"/>
                <a:gd name="connsiteY6" fmla="*/ 55236 h 239099"/>
                <a:gd name="connsiteX7" fmla="*/ 187602 w 774453"/>
                <a:gd name="connsiteY7" fmla="*/ 40678 h 239099"/>
                <a:gd name="connsiteX8" fmla="*/ 304680 w 774453"/>
                <a:gd name="connsiteY8" fmla="*/ 6896 h 239099"/>
                <a:gd name="connsiteX9" fmla="*/ 353800 w 774453"/>
                <a:gd name="connsiteY9" fmla="*/ 25713 h 239099"/>
                <a:gd name="connsiteX10" fmla="*/ 423010 w 774453"/>
                <a:gd name="connsiteY10" fmla="*/ 37233 h 239099"/>
                <a:gd name="connsiteX11" fmla="*/ 512458 w 774453"/>
                <a:gd name="connsiteY11" fmla="*/ 7291 h 239099"/>
                <a:gd name="connsiteX12" fmla="*/ 562855 w 774453"/>
                <a:gd name="connsiteY12" fmla="*/ 94809 h 239099"/>
                <a:gd name="connsiteX13" fmla="*/ 594639 w 774453"/>
                <a:gd name="connsiteY13" fmla="*/ 96649 h 239099"/>
                <a:gd name="connsiteX14" fmla="*/ 613736 w 774453"/>
                <a:gd name="connsiteY14" fmla="*/ 134666 h 239099"/>
                <a:gd name="connsiteX15" fmla="*/ 655118 w 774453"/>
                <a:gd name="connsiteY15" fmla="*/ 126208 h 239099"/>
                <a:gd name="connsiteX16" fmla="*/ 665721 w 774453"/>
                <a:gd name="connsiteY16" fmla="*/ 177956 h 239099"/>
                <a:gd name="connsiteX17" fmla="*/ 762387 w 774453"/>
                <a:gd name="connsiteY17" fmla="*/ 193279 h 239099"/>
                <a:gd name="connsiteX18" fmla="*/ 774453 w 774453"/>
                <a:gd name="connsiteY18" fmla="*/ 239100 h 23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4453" h="239099">
                  <a:moveTo>
                    <a:pt x="0" y="230654"/>
                  </a:moveTo>
                  <a:cubicBezTo>
                    <a:pt x="3237" y="199341"/>
                    <a:pt x="32615" y="194390"/>
                    <a:pt x="43267" y="167238"/>
                  </a:cubicBezTo>
                  <a:cubicBezTo>
                    <a:pt x="49802" y="168226"/>
                    <a:pt x="56350" y="161176"/>
                    <a:pt x="61286" y="158126"/>
                  </a:cubicBezTo>
                  <a:cubicBezTo>
                    <a:pt x="65651" y="160102"/>
                    <a:pt x="64188" y="165473"/>
                    <a:pt x="67970" y="167584"/>
                  </a:cubicBezTo>
                  <a:cubicBezTo>
                    <a:pt x="72410" y="159719"/>
                    <a:pt x="84029" y="126961"/>
                    <a:pt x="89771" y="123134"/>
                  </a:cubicBezTo>
                  <a:cubicBezTo>
                    <a:pt x="99159" y="116874"/>
                    <a:pt x="138755" y="107848"/>
                    <a:pt x="142834" y="102810"/>
                  </a:cubicBezTo>
                  <a:cubicBezTo>
                    <a:pt x="152495" y="90907"/>
                    <a:pt x="143951" y="61558"/>
                    <a:pt x="150449" y="55236"/>
                  </a:cubicBezTo>
                  <a:cubicBezTo>
                    <a:pt x="162465" y="43568"/>
                    <a:pt x="179740" y="47334"/>
                    <a:pt x="187602" y="40678"/>
                  </a:cubicBezTo>
                  <a:cubicBezTo>
                    <a:pt x="231886" y="3192"/>
                    <a:pt x="247933" y="-9192"/>
                    <a:pt x="304680" y="6896"/>
                  </a:cubicBezTo>
                  <a:cubicBezTo>
                    <a:pt x="320255" y="11304"/>
                    <a:pt x="334554" y="21194"/>
                    <a:pt x="353800" y="25713"/>
                  </a:cubicBezTo>
                  <a:cubicBezTo>
                    <a:pt x="380164" y="31912"/>
                    <a:pt x="397935" y="17070"/>
                    <a:pt x="423010" y="37233"/>
                  </a:cubicBezTo>
                  <a:cubicBezTo>
                    <a:pt x="442975" y="-228"/>
                    <a:pt x="475255" y="5488"/>
                    <a:pt x="512458" y="7291"/>
                  </a:cubicBezTo>
                  <a:cubicBezTo>
                    <a:pt x="516475" y="53939"/>
                    <a:pt x="579237" y="33739"/>
                    <a:pt x="562855" y="94809"/>
                  </a:cubicBezTo>
                  <a:cubicBezTo>
                    <a:pt x="572652" y="93229"/>
                    <a:pt x="585077" y="97933"/>
                    <a:pt x="594639" y="96649"/>
                  </a:cubicBezTo>
                  <a:cubicBezTo>
                    <a:pt x="593783" y="119985"/>
                    <a:pt x="613736" y="134666"/>
                    <a:pt x="613736" y="134666"/>
                  </a:cubicBezTo>
                  <a:lnTo>
                    <a:pt x="655118" y="126208"/>
                  </a:lnTo>
                  <a:lnTo>
                    <a:pt x="665721" y="177956"/>
                  </a:lnTo>
                  <a:cubicBezTo>
                    <a:pt x="665721" y="177956"/>
                    <a:pt x="728544" y="206182"/>
                    <a:pt x="762387" y="193279"/>
                  </a:cubicBezTo>
                  <a:cubicBezTo>
                    <a:pt x="766367" y="205849"/>
                    <a:pt x="774391" y="225505"/>
                    <a:pt x="774453" y="239100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6" name="Freihandform 655">
              <a:extLst>
                <a:ext uri="{FF2B5EF4-FFF2-40B4-BE49-F238E27FC236}">
                  <a16:creationId xmlns:a16="http://schemas.microsoft.com/office/drawing/2014/main" id="{34B1B642-F968-27F4-7A34-0AF2DB24189C}"/>
                </a:ext>
              </a:extLst>
            </p:cNvPr>
            <p:cNvSpPr/>
            <p:nvPr/>
          </p:nvSpPr>
          <p:spPr>
            <a:xfrm>
              <a:off x="8296381" y="1626646"/>
              <a:ext cx="331482" cy="289562"/>
            </a:xfrm>
            <a:custGeom>
              <a:avLst/>
              <a:gdLst>
                <a:gd name="connsiteX0" fmla="*/ 331483 w 331482"/>
                <a:gd name="connsiteY0" fmla="*/ 15780 h 289562"/>
                <a:gd name="connsiteX1" fmla="*/ 309830 w 331482"/>
                <a:gd name="connsiteY1" fmla="*/ 0 h 289562"/>
                <a:gd name="connsiteX2" fmla="*/ 183986 w 331482"/>
                <a:gd name="connsiteY2" fmla="*/ 170233 h 289562"/>
                <a:gd name="connsiteX3" fmla="*/ 132386 w 331482"/>
                <a:gd name="connsiteY3" fmla="*/ 239254 h 289562"/>
                <a:gd name="connsiteX4" fmla="*/ 49993 w 331482"/>
                <a:gd name="connsiteY4" fmla="*/ 249255 h 289562"/>
                <a:gd name="connsiteX5" fmla="*/ 38374 w 331482"/>
                <a:gd name="connsiteY5" fmla="*/ 169850 h 289562"/>
                <a:gd name="connsiteX6" fmla="*/ 16721 w 331482"/>
                <a:gd name="connsiteY6" fmla="*/ 154070 h 289562"/>
                <a:gd name="connsiteX7" fmla="*/ 34678 w 331482"/>
                <a:gd name="connsiteY7" fmla="*/ 272913 h 289562"/>
                <a:gd name="connsiteX8" fmla="*/ 154037 w 331482"/>
                <a:gd name="connsiteY8" fmla="*/ 255034 h 289562"/>
                <a:gd name="connsiteX9" fmla="*/ 331483 w 331482"/>
                <a:gd name="connsiteY9" fmla="*/ 15780 h 2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482" h="289562">
                  <a:moveTo>
                    <a:pt x="331483" y="15780"/>
                  </a:moveTo>
                  <a:lnTo>
                    <a:pt x="309830" y="0"/>
                  </a:lnTo>
                  <a:cubicBezTo>
                    <a:pt x="309830" y="0"/>
                    <a:pt x="183862" y="169924"/>
                    <a:pt x="183986" y="170233"/>
                  </a:cubicBezTo>
                  <a:lnTo>
                    <a:pt x="132386" y="239254"/>
                  </a:lnTo>
                  <a:cubicBezTo>
                    <a:pt x="112308" y="264504"/>
                    <a:pt x="75341" y="269233"/>
                    <a:pt x="49993" y="249255"/>
                  </a:cubicBezTo>
                  <a:cubicBezTo>
                    <a:pt x="25167" y="230315"/>
                    <a:pt x="20417" y="195088"/>
                    <a:pt x="38374" y="169850"/>
                  </a:cubicBezTo>
                  <a:lnTo>
                    <a:pt x="16721" y="154070"/>
                  </a:lnTo>
                  <a:cubicBezTo>
                    <a:pt x="-11268" y="191939"/>
                    <a:pt x="-3343" y="245045"/>
                    <a:pt x="34678" y="272913"/>
                  </a:cubicBezTo>
                  <a:cubicBezTo>
                    <a:pt x="72700" y="300781"/>
                    <a:pt x="126048" y="292891"/>
                    <a:pt x="154037" y="255034"/>
                  </a:cubicBezTo>
                  <a:lnTo>
                    <a:pt x="331483" y="1578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7" name="Freihandform 656">
              <a:extLst>
                <a:ext uri="{FF2B5EF4-FFF2-40B4-BE49-F238E27FC236}">
                  <a16:creationId xmlns:a16="http://schemas.microsoft.com/office/drawing/2014/main" id="{EA3F2400-92E2-403D-BE3B-26EFD5C9676D}"/>
                </a:ext>
              </a:extLst>
            </p:cNvPr>
            <p:cNvSpPr/>
            <p:nvPr/>
          </p:nvSpPr>
          <p:spPr>
            <a:xfrm>
              <a:off x="8296381" y="1626646"/>
              <a:ext cx="331482" cy="289562"/>
            </a:xfrm>
            <a:custGeom>
              <a:avLst/>
              <a:gdLst>
                <a:gd name="connsiteX0" fmla="*/ 331483 w 331482"/>
                <a:gd name="connsiteY0" fmla="*/ 15780 h 289562"/>
                <a:gd name="connsiteX1" fmla="*/ 309830 w 331482"/>
                <a:gd name="connsiteY1" fmla="*/ 0 h 289562"/>
                <a:gd name="connsiteX2" fmla="*/ 183986 w 331482"/>
                <a:gd name="connsiteY2" fmla="*/ 170233 h 289562"/>
                <a:gd name="connsiteX3" fmla="*/ 132386 w 331482"/>
                <a:gd name="connsiteY3" fmla="*/ 239254 h 289562"/>
                <a:gd name="connsiteX4" fmla="*/ 49993 w 331482"/>
                <a:gd name="connsiteY4" fmla="*/ 249255 h 289562"/>
                <a:gd name="connsiteX5" fmla="*/ 38374 w 331482"/>
                <a:gd name="connsiteY5" fmla="*/ 169850 h 289562"/>
                <a:gd name="connsiteX6" fmla="*/ 16721 w 331482"/>
                <a:gd name="connsiteY6" fmla="*/ 154070 h 289562"/>
                <a:gd name="connsiteX7" fmla="*/ 34678 w 331482"/>
                <a:gd name="connsiteY7" fmla="*/ 272913 h 289562"/>
                <a:gd name="connsiteX8" fmla="*/ 154037 w 331482"/>
                <a:gd name="connsiteY8" fmla="*/ 255034 h 289562"/>
                <a:gd name="connsiteX9" fmla="*/ 331483 w 331482"/>
                <a:gd name="connsiteY9" fmla="*/ 15780 h 2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482" h="289562">
                  <a:moveTo>
                    <a:pt x="331483" y="15780"/>
                  </a:moveTo>
                  <a:lnTo>
                    <a:pt x="309830" y="0"/>
                  </a:lnTo>
                  <a:cubicBezTo>
                    <a:pt x="309830" y="0"/>
                    <a:pt x="183862" y="169924"/>
                    <a:pt x="183986" y="170233"/>
                  </a:cubicBezTo>
                  <a:lnTo>
                    <a:pt x="132386" y="239254"/>
                  </a:lnTo>
                  <a:cubicBezTo>
                    <a:pt x="112308" y="264504"/>
                    <a:pt x="75341" y="269233"/>
                    <a:pt x="49993" y="249255"/>
                  </a:cubicBezTo>
                  <a:cubicBezTo>
                    <a:pt x="25167" y="230315"/>
                    <a:pt x="20417" y="195088"/>
                    <a:pt x="38374" y="169850"/>
                  </a:cubicBezTo>
                  <a:lnTo>
                    <a:pt x="16721" y="154070"/>
                  </a:lnTo>
                  <a:cubicBezTo>
                    <a:pt x="-11268" y="191939"/>
                    <a:pt x="-3343" y="245045"/>
                    <a:pt x="34678" y="272913"/>
                  </a:cubicBezTo>
                  <a:cubicBezTo>
                    <a:pt x="72700" y="300781"/>
                    <a:pt x="126048" y="292891"/>
                    <a:pt x="154037" y="255034"/>
                  </a:cubicBezTo>
                  <a:lnTo>
                    <a:pt x="331483" y="15780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8" name="Freihandform 657">
              <a:extLst>
                <a:ext uri="{FF2B5EF4-FFF2-40B4-BE49-F238E27FC236}">
                  <a16:creationId xmlns:a16="http://schemas.microsoft.com/office/drawing/2014/main" id="{4BBCB36A-7E0E-929A-6841-1705D7183CD4}"/>
                </a:ext>
              </a:extLst>
            </p:cNvPr>
            <p:cNvSpPr/>
            <p:nvPr/>
          </p:nvSpPr>
          <p:spPr>
            <a:xfrm>
              <a:off x="8296381" y="1626646"/>
              <a:ext cx="331482" cy="289562"/>
            </a:xfrm>
            <a:custGeom>
              <a:avLst/>
              <a:gdLst>
                <a:gd name="connsiteX0" fmla="*/ 331483 w 331482"/>
                <a:gd name="connsiteY0" fmla="*/ 15780 h 289562"/>
                <a:gd name="connsiteX1" fmla="*/ 309830 w 331482"/>
                <a:gd name="connsiteY1" fmla="*/ 0 h 289562"/>
                <a:gd name="connsiteX2" fmla="*/ 183986 w 331482"/>
                <a:gd name="connsiteY2" fmla="*/ 170233 h 289562"/>
                <a:gd name="connsiteX3" fmla="*/ 132386 w 331482"/>
                <a:gd name="connsiteY3" fmla="*/ 239254 h 289562"/>
                <a:gd name="connsiteX4" fmla="*/ 49993 w 331482"/>
                <a:gd name="connsiteY4" fmla="*/ 249255 h 289562"/>
                <a:gd name="connsiteX5" fmla="*/ 38374 w 331482"/>
                <a:gd name="connsiteY5" fmla="*/ 169850 h 289562"/>
                <a:gd name="connsiteX6" fmla="*/ 16721 w 331482"/>
                <a:gd name="connsiteY6" fmla="*/ 154070 h 289562"/>
                <a:gd name="connsiteX7" fmla="*/ 34678 w 331482"/>
                <a:gd name="connsiteY7" fmla="*/ 272913 h 289562"/>
                <a:gd name="connsiteX8" fmla="*/ 154037 w 331482"/>
                <a:gd name="connsiteY8" fmla="*/ 255034 h 289562"/>
                <a:gd name="connsiteX9" fmla="*/ 331483 w 331482"/>
                <a:gd name="connsiteY9" fmla="*/ 15780 h 2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482" h="289562">
                  <a:moveTo>
                    <a:pt x="331483" y="15780"/>
                  </a:moveTo>
                  <a:lnTo>
                    <a:pt x="309830" y="0"/>
                  </a:lnTo>
                  <a:cubicBezTo>
                    <a:pt x="309830" y="0"/>
                    <a:pt x="183862" y="169924"/>
                    <a:pt x="183986" y="170233"/>
                  </a:cubicBezTo>
                  <a:lnTo>
                    <a:pt x="132386" y="239254"/>
                  </a:lnTo>
                  <a:cubicBezTo>
                    <a:pt x="112308" y="264504"/>
                    <a:pt x="75341" y="269233"/>
                    <a:pt x="49993" y="249255"/>
                  </a:cubicBezTo>
                  <a:cubicBezTo>
                    <a:pt x="25167" y="230315"/>
                    <a:pt x="20417" y="195088"/>
                    <a:pt x="38374" y="169850"/>
                  </a:cubicBezTo>
                  <a:lnTo>
                    <a:pt x="16721" y="154070"/>
                  </a:lnTo>
                  <a:cubicBezTo>
                    <a:pt x="-11268" y="191939"/>
                    <a:pt x="-3343" y="245045"/>
                    <a:pt x="34678" y="272913"/>
                  </a:cubicBezTo>
                  <a:cubicBezTo>
                    <a:pt x="72700" y="300781"/>
                    <a:pt x="126048" y="292891"/>
                    <a:pt x="154037" y="255034"/>
                  </a:cubicBezTo>
                  <a:lnTo>
                    <a:pt x="331483" y="15780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9" name="Freihandform 658">
              <a:extLst>
                <a:ext uri="{FF2B5EF4-FFF2-40B4-BE49-F238E27FC236}">
                  <a16:creationId xmlns:a16="http://schemas.microsoft.com/office/drawing/2014/main" id="{9424986B-C942-6793-7BD7-8A41AA5B1C82}"/>
                </a:ext>
              </a:extLst>
            </p:cNvPr>
            <p:cNvSpPr/>
            <p:nvPr/>
          </p:nvSpPr>
          <p:spPr>
            <a:xfrm>
              <a:off x="8555504" y="1669341"/>
              <a:ext cx="203112" cy="203387"/>
            </a:xfrm>
            <a:custGeom>
              <a:avLst/>
              <a:gdLst>
                <a:gd name="connsiteX0" fmla="*/ 193579 w 203112"/>
                <a:gd name="connsiteY0" fmla="*/ 58923 h 203387"/>
                <a:gd name="connsiteX1" fmla="*/ 56797 w 203112"/>
                <a:gd name="connsiteY1" fmla="*/ 9497 h 203387"/>
                <a:gd name="connsiteX2" fmla="*/ 49133 w 203112"/>
                <a:gd name="connsiteY2" fmla="*/ 13596 h 203387"/>
                <a:gd name="connsiteX3" fmla="*/ 49120 w 203112"/>
                <a:gd name="connsiteY3" fmla="*/ 13559 h 203387"/>
                <a:gd name="connsiteX4" fmla="*/ 0 w 203112"/>
                <a:gd name="connsiteY4" fmla="*/ 100855 h 203387"/>
                <a:gd name="connsiteX5" fmla="*/ 102457 w 203112"/>
                <a:gd name="connsiteY5" fmla="*/ 203387 h 203387"/>
                <a:gd name="connsiteX6" fmla="*/ 143852 w 203112"/>
                <a:gd name="connsiteY6" fmla="*/ 194966 h 203387"/>
                <a:gd name="connsiteX7" fmla="*/ 143938 w 203112"/>
                <a:gd name="connsiteY7" fmla="*/ 195114 h 203387"/>
                <a:gd name="connsiteX8" fmla="*/ 193579 w 203112"/>
                <a:gd name="connsiteY8" fmla="*/ 58923 h 203387"/>
                <a:gd name="connsiteX9" fmla="*/ 140763 w 203112"/>
                <a:gd name="connsiteY9" fmla="*/ 41045 h 203387"/>
                <a:gd name="connsiteX10" fmla="*/ 99046 w 203112"/>
                <a:gd name="connsiteY10" fmla="*/ 85211 h 203387"/>
                <a:gd name="connsiteX11" fmla="*/ 57566 w 203112"/>
                <a:gd name="connsiteY11" fmla="*/ 42489 h 203387"/>
                <a:gd name="connsiteX12" fmla="*/ 61000 w 203112"/>
                <a:gd name="connsiteY12" fmla="*/ 39958 h 203387"/>
                <a:gd name="connsiteX13" fmla="*/ 61025 w 203112"/>
                <a:gd name="connsiteY13" fmla="*/ 39995 h 203387"/>
                <a:gd name="connsiteX14" fmla="*/ 100101 w 203112"/>
                <a:gd name="connsiteY14" fmla="*/ 28957 h 203387"/>
                <a:gd name="connsiteX15" fmla="*/ 140763 w 203112"/>
                <a:gd name="connsiteY15" fmla="*/ 41045 h 203387"/>
                <a:gd name="connsiteX16" fmla="*/ 41196 w 203112"/>
                <a:gd name="connsiteY16" fmla="*/ 59837 h 203387"/>
                <a:gd name="connsiteX17" fmla="*/ 85554 w 203112"/>
                <a:gd name="connsiteY17" fmla="*/ 101374 h 203387"/>
                <a:gd name="connsiteX18" fmla="*/ 44359 w 203112"/>
                <a:gd name="connsiteY18" fmla="*/ 145552 h 203387"/>
                <a:gd name="connsiteX19" fmla="*/ 41196 w 203112"/>
                <a:gd name="connsiteY19" fmla="*/ 59837 h 203387"/>
                <a:gd name="connsiteX20" fmla="*/ 61794 w 203112"/>
                <a:gd name="connsiteY20" fmla="*/ 162900 h 203387"/>
                <a:gd name="connsiteX21" fmla="*/ 103015 w 203112"/>
                <a:gd name="connsiteY21" fmla="*/ 119265 h 203387"/>
                <a:gd name="connsiteX22" fmla="*/ 144992 w 203112"/>
                <a:gd name="connsiteY22" fmla="*/ 160937 h 203387"/>
                <a:gd name="connsiteX23" fmla="*/ 132356 w 203112"/>
                <a:gd name="connsiteY23" fmla="*/ 168765 h 203387"/>
                <a:gd name="connsiteX24" fmla="*/ 61794 w 203112"/>
                <a:gd name="connsiteY24" fmla="*/ 162900 h 203387"/>
                <a:gd name="connsiteX25" fmla="*/ 161894 w 203112"/>
                <a:gd name="connsiteY25" fmla="*/ 143058 h 203387"/>
                <a:gd name="connsiteX26" fmla="*/ 117537 w 203112"/>
                <a:gd name="connsiteY26" fmla="*/ 101522 h 203387"/>
                <a:gd name="connsiteX27" fmla="*/ 158720 w 203112"/>
                <a:gd name="connsiteY27" fmla="*/ 57343 h 203387"/>
                <a:gd name="connsiteX28" fmla="*/ 174035 w 203112"/>
                <a:gd name="connsiteY28" fmla="*/ 102571 h 203387"/>
                <a:gd name="connsiteX29" fmla="*/ 161894 w 203112"/>
                <a:gd name="connsiteY29" fmla="*/ 143058 h 20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3112" h="203387">
                  <a:moveTo>
                    <a:pt x="193579" y="58923"/>
                  </a:moveTo>
                  <a:cubicBezTo>
                    <a:pt x="169286" y="7917"/>
                    <a:pt x="108558" y="-14173"/>
                    <a:pt x="56797" y="9497"/>
                  </a:cubicBezTo>
                  <a:cubicBezTo>
                    <a:pt x="54242" y="10769"/>
                    <a:pt x="51688" y="12053"/>
                    <a:pt x="49133" y="13596"/>
                  </a:cubicBezTo>
                  <a:cubicBezTo>
                    <a:pt x="49133" y="13584"/>
                    <a:pt x="49120" y="13572"/>
                    <a:pt x="49120" y="13559"/>
                  </a:cubicBezTo>
                  <a:cubicBezTo>
                    <a:pt x="19011" y="31438"/>
                    <a:pt x="0" y="65097"/>
                    <a:pt x="0" y="100855"/>
                  </a:cubicBezTo>
                  <a:cubicBezTo>
                    <a:pt x="0" y="157122"/>
                    <a:pt x="45946" y="202869"/>
                    <a:pt x="102457" y="203387"/>
                  </a:cubicBezTo>
                  <a:cubicBezTo>
                    <a:pt x="116867" y="203387"/>
                    <a:pt x="130818" y="200560"/>
                    <a:pt x="143852" y="194966"/>
                  </a:cubicBezTo>
                  <a:cubicBezTo>
                    <a:pt x="143889" y="195016"/>
                    <a:pt x="143913" y="195065"/>
                    <a:pt x="143938" y="195114"/>
                  </a:cubicBezTo>
                  <a:cubicBezTo>
                    <a:pt x="195167" y="170926"/>
                    <a:pt x="217339" y="110461"/>
                    <a:pt x="193579" y="58923"/>
                  </a:cubicBezTo>
                  <a:moveTo>
                    <a:pt x="140763" y="41045"/>
                  </a:moveTo>
                  <a:lnTo>
                    <a:pt x="99046" y="85211"/>
                  </a:lnTo>
                  <a:lnTo>
                    <a:pt x="57566" y="42489"/>
                  </a:lnTo>
                  <a:cubicBezTo>
                    <a:pt x="58582" y="41464"/>
                    <a:pt x="59823" y="40674"/>
                    <a:pt x="61000" y="39958"/>
                  </a:cubicBezTo>
                  <a:cubicBezTo>
                    <a:pt x="61013" y="39970"/>
                    <a:pt x="61013" y="39983"/>
                    <a:pt x="61025" y="39995"/>
                  </a:cubicBezTo>
                  <a:cubicBezTo>
                    <a:pt x="72112" y="32636"/>
                    <a:pt x="85839" y="28957"/>
                    <a:pt x="100101" y="28957"/>
                  </a:cubicBezTo>
                  <a:cubicBezTo>
                    <a:pt x="114895" y="28957"/>
                    <a:pt x="128623" y="33155"/>
                    <a:pt x="140763" y="41045"/>
                  </a:cubicBezTo>
                  <a:moveTo>
                    <a:pt x="41196" y="59837"/>
                  </a:moveTo>
                  <a:lnTo>
                    <a:pt x="85554" y="101374"/>
                  </a:lnTo>
                  <a:lnTo>
                    <a:pt x="44359" y="145552"/>
                  </a:lnTo>
                  <a:cubicBezTo>
                    <a:pt x="24827" y="120833"/>
                    <a:pt x="23760" y="86125"/>
                    <a:pt x="41196" y="59837"/>
                  </a:cubicBezTo>
                  <a:moveTo>
                    <a:pt x="61794" y="162900"/>
                  </a:moveTo>
                  <a:lnTo>
                    <a:pt x="103015" y="119265"/>
                  </a:lnTo>
                  <a:lnTo>
                    <a:pt x="144992" y="160937"/>
                  </a:lnTo>
                  <a:cubicBezTo>
                    <a:pt x="140900" y="164098"/>
                    <a:pt x="136783" y="166493"/>
                    <a:pt x="132356" y="168765"/>
                  </a:cubicBezTo>
                  <a:cubicBezTo>
                    <a:pt x="109166" y="179186"/>
                    <a:pt x="82330" y="176532"/>
                    <a:pt x="61794" y="162900"/>
                  </a:cubicBezTo>
                  <a:moveTo>
                    <a:pt x="161894" y="143058"/>
                  </a:moveTo>
                  <a:lnTo>
                    <a:pt x="117537" y="101522"/>
                  </a:lnTo>
                  <a:lnTo>
                    <a:pt x="158720" y="57343"/>
                  </a:lnTo>
                  <a:cubicBezTo>
                    <a:pt x="168753" y="70493"/>
                    <a:pt x="174035" y="86260"/>
                    <a:pt x="174035" y="102571"/>
                  </a:cubicBezTo>
                  <a:cubicBezTo>
                    <a:pt x="174035" y="117289"/>
                    <a:pt x="169819" y="130958"/>
                    <a:pt x="161894" y="143058"/>
                  </a:cubicBezTo>
                </a:path>
              </a:pathLst>
            </a:custGeom>
            <a:solidFill>
              <a:srgbClr val="494856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0" name="Freihandform 659">
              <a:extLst>
                <a:ext uri="{FF2B5EF4-FFF2-40B4-BE49-F238E27FC236}">
                  <a16:creationId xmlns:a16="http://schemas.microsoft.com/office/drawing/2014/main" id="{786B3365-5150-FD6D-8133-7656AA161484}"/>
                </a:ext>
              </a:extLst>
            </p:cNvPr>
            <p:cNvSpPr/>
            <p:nvPr/>
          </p:nvSpPr>
          <p:spPr>
            <a:xfrm>
              <a:off x="8725199" y="1759540"/>
              <a:ext cx="201267" cy="185333"/>
            </a:xfrm>
            <a:custGeom>
              <a:avLst/>
              <a:gdLst>
                <a:gd name="connsiteX0" fmla="*/ 129664 w 201267"/>
                <a:gd name="connsiteY0" fmla="*/ 127647 h 185333"/>
                <a:gd name="connsiteX1" fmla="*/ 112848 w 201267"/>
                <a:gd name="connsiteY1" fmla="*/ 48500 h 185333"/>
                <a:gd name="connsiteX2" fmla="*/ 175164 w 201267"/>
                <a:gd name="connsiteY2" fmla="*/ 36437 h 185333"/>
                <a:gd name="connsiteX3" fmla="*/ 168058 w 201267"/>
                <a:gd name="connsiteY3" fmla="*/ 0 h 185333"/>
                <a:gd name="connsiteX4" fmla="*/ 44618 w 201267"/>
                <a:gd name="connsiteY4" fmla="*/ 23880 h 185333"/>
                <a:gd name="connsiteX5" fmla="*/ 44445 w 201267"/>
                <a:gd name="connsiteY5" fmla="*/ 23682 h 185333"/>
                <a:gd name="connsiteX6" fmla="*/ 0 w 201267"/>
                <a:gd name="connsiteY6" fmla="*/ 32276 h 185333"/>
                <a:gd name="connsiteX7" fmla="*/ 7118 w 201267"/>
                <a:gd name="connsiteY7" fmla="*/ 68725 h 185333"/>
                <a:gd name="connsiteX8" fmla="*/ 69532 w 201267"/>
                <a:gd name="connsiteY8" fmla="*/ 56650 h 185333"/>
                <a:gd name="connsiteX9" fmla="*/ 87551 w 201267"/>
                <a:gd name="connsiteY9" fmla="*/ 135561 h 185333"/>
                <a:gd name="connsiteX10" fmla="*/ 18701 w 201267"/>
                <a:gd name="connsiteY10" fmla="*/ 148884 h 185333"/>
                <a:gd name="connsiteX11" fmla="*/ 25806 w 201267"/>
                <a:gd name="connsiteY11" fmla="*/ 185333 h 185333"/>
                <a:gd name="connsiteX12" fmla="*/ 153164 w 201267"/>
                <a:gd name="connsiteY12" fmla="*/ 160676 h 185333"/>
                <a:gd name="connsiteX13" fmla="*/ 153338 w 201267"/>
                <a:gd name="connsiteY13" fmla="*/ 160886 h 185333"/>
                <a:gd name="connsiteX14" fmla="*/ 201267 w 201267"/>
                <a:gd name="connsiteY14" fmla="*/ 151613 h 185333"/>
                <a:gd name="connsiteX15" fmla="*/ 194150 w 201267"/>
                <a:gd name="connsiteY15" fmla="*/ 115163 h 185333"/>
                <a:gd name="connsiteX16" fmla="*/ 129664 w 201267"/>
                <a:gd name="connsiteY16" fmla="*/ 127647 h 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267" h="185333">
                  <a:moveTo>
                    <a:pt x="129664" y="127647"/>
                  </a:moveTo>
                  <a:cubicBezTo>
                    <a:pt x="129069" y="126918"/>
                    <a:pt x="112848" y="48500"/>
                    <a:pt x="112848" y="48500"/>
                  </a:cubicBezTo>
                  <a:lnTo>
                    <a:pt x="175164" y="36437"/>
                  </a:lnTo>
                  <a:lnTo>
                    <a:pt x="168058" y="0"/>
                  </a:lnTo>
                  <a:lnTo>
                    <a:pt x="44618" y="23880"/>
                  </a:lnTo>
                  <a:lnTo>
                    <a:pt x="44445" y="23682"/>
                  </a:lnTo>
                  <a:lnTo>
                    <a:pt x="0" y="32276"/>
                  </a:lnTo>
                  <a:lnTo>
                    <a:pt x="7118" y="68725"/>
                  </a:lnTo>
                  <a:lnTo>
                    <a:pt x="69532" y="56650"/>
                  </a:lnTo>
                  <a:cubicBezTo>
                    <a:pt x="69594" y="56711"/>
                    <a:pt x="87551" y="135561"/>
                    <a:pt x="87551" y="135561"/>
                  </a:cubicBezTo>
                  <a:lnTo>
                    <a:pt x="18701" y="148884"/>
                  </a:lnTo>
                  <a:lnTo>
                    <a:pt x="25806" y="185333"/>
                  </a:lnTo>
                  <a:lnTo>
                    <a:pt x="153164" y="160676"/>
                  </a:lnTo>
                  <a:cubicBezTo>
                    <a:pt x="153227" y="160750"/>
                    <a:pt x="153276" y="160824"/>
                    <a:pt x="153338" y="160886"/>
                  </a:cubicBezTo>
                  <a:lnTo>
                    <a:pt x="201267" y="151613"/>
                  </a:lnTo>
                  <a:lnTo>
                    <a:pt x="194150" y="115163"/>
                  </a:lnTo>
                  <a:lnTo>
                    <a:pt x="129664" y="127647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1" name="Freihandform 660">
              <a:extLst>
                <a:ext uri="{FF2B5EF4-FFF2-40B4-BE49-F238E27FC236}">
                  <a16:creationId xmlns:a16="http://schemas.microsoft.com/office/drawing/2014/main" id="{2B57DF33-5A57-30F6-5EB8-909DB66AF02D}"/>
                </a:ext>
              </a:extLst>
            </p:cNvPr>
            <p:cNvSpPr/>
            <p:nvPr/>
          </p:nvSpPr>
          <p:spPr>
            <a:xfrm>
              <a:off x="8725199" y="1759540"/>
              <a:ext cx="201267" cy="185333"/>
            </a:xfrm>
            <a:custGeom>
              <a:avLst/>
              <a:gdLst>
                <a:gd name="connsiteX0" fmla="*/ 129664 w 201267"/>
                <a:gd name="connsiteY0" fmla="*/ 127647 h 185333"/>
                <a:gd name="connsiteX1" fmla="*/ 112848 w 201267"/>
                <a:gd name="connsiteY1" fmla="*/ 48500 h 185333"/>
                <a:gd name="connsiteX2" fmla="*/ 175164 w 201267"/>
                <a:gd name="connsiteY2" fmla="*/ 36437 h 185333"/>
                <a:gd name="connsiteX3" fmla="*/ 168058 w 201267"/>
                <a:gd name="connsiteY3" fmla="*/ 0 h 185333"/>
                <a:gd name="connsiteX4" fmla="*/ 44618 w 201267"/>
                <a:gd name="connsiteY4" fmla="*/ 23880 h 185333"/>
                <a:gd name="connsiteX5" fmla="*/ 44445 w 201267"/>
                <a:gd name="connsiteY5" fmla="*/ 23682 h 185333"/>
                <a:gd name="connsiteX6" fmla="*/ 0 w 201267"/>
                <a:gd name="connsiteY6" fmla="*/ 32276 h 185333"/>
                <a:gd name="connsiteX7" fmla="*/ 7118 w 201267"/>
                <a:gd name="connsiteY7" fmla="*/ 68725 h 185333"/>
                <a:gd name="connsiteX8" fmla="*/ 69532 w 201267"/>
                <a:gd name="connsiteY8" fmla="*/ 56650 h 185333"/>
                <a:gd name="connsiteX9" fmla="*/ 87551 w 201267"/>
                <a:gd name="connsiteY9" fmla="*/ 135561 h 185333"/>
                <a:gd name="connsiteX10" fmla="*/ 18701 w 201267"/>
                <a:gd name="connsiteY10" fmla="*/ 148884 h 185333"/>
                <a:gd name="connsiteX11" fmla="*/ 25806 w 201267"/>
                <a:gd name="connsiteY11" fmla="*/ 185333 h 185333"/>
                <a:gd name="connsiteX12" fmla="*/ 153164 w 201267"/>
                <a:gd name="connsiteY12" fmla="*/ 160676 h 185333"/>
                <a:gd name="connsiteX13" fmla="*/ 153338 w 201267"/>
                <a:gd name="connsiteY13" fmla="*/ 160886 h 185333"/>
                <a:gd name="connsiteX14" fmla="*/ 201267 w 201267"/>
                <a:gd name="connsiteY14" fmla="*/ 151613 h 185333"/>
                <a:gd name="connsiteX15" fmla="*/ 194150 w 201267"/>
                <a:gd name="connsiteY15" fmla="*/ 115163 h 185333"/>
                <a:gd name="connsiteX16" fmla="*/ 129664 w 201267"/>
                <a:gd name="connsiteY16" fmla="*/ 127647 h 1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267" h="185333">
                  <a:moveTo>
                    <a:pt x="129664" y="127647"/>
                  </a:moveTo>
                  <a:cubicBezTo>
                    <a:pt x="129069" y="126918"/>
                    <a:pt x="112848" y="48500"/>
                    <a:pt x="112848" y="48500"/>
                  </a:cubicBezTo>
                  <a:lnTo>
                    <a:pt x="175164" y="36437"/>
                  </a:lnTo>
                  <a:lnTo>
                    <a:pt x="168058" y="0"/>
                  </a:lnTo>
                  <a:lnTo>
                    <a:pt x="44618" y="23880"/>
                  </a:lnTo>
                  <a:lnTo>
                    <a:pt x="44445" y="23682"/>
                  </a:lnTo>
                  <a:lnTo>
                    <a:pt x="0" y="32276"/>
                  </a:lnTo>
                  <a:lnTo>
                    <a:pt x="7118" y="68725"/>
                  </a:lnTo>
                  <a:lnTo>
                    <a:pt x="69532" y="56650"/>
                  </a:lnTo>
                  <a:cubicBezTo>
                    <a:pt x="69594" y="56711"/>
                    <a:pt x="87551" y="135561"/>
                    <a:pt x="87551" y="135561"/>
                  </a:cubicBezTo>
                  <a:lnTo>
                    <a:pt x="18701" y="148884"/>
                  </a:lnTo>
                  <a:lnTo>
                    <a:pt x="25806" y="185333"/>
                  </a:lnTo>
                  <a:lnTo>
                    <a:pt x="153164" y="160676"/>
                  </a:lnTo>
                  <a:cubicBezTo>
                    <a:pt x="153227" y="160750"/>
                    <a:pt x="153276" y="160824"/>
                    <a:pt x="153338" y="160886"/>
                  </a:cubicBezTo>
                  <a:lnTo>
                    <a:pt x="201267" y="151613"/>
                  </a:lnTo>
                  <a:lnTo>
                    <a:pt x="194150" y="115163"/>
                  </a:lnTo>
                  <a:lnTo>
                    <a:pt x="129664" y="127647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2" name="Freihandform 661">
              <a:extLst>
                <a:ext uri="{FF2B5EF4-FFF2-40B4-BE49-F238E27FC236}">
                  <a16:creationId xmlns:a16="http://schemas.microsoft.com/office/drawing/2014/main" id="{13D8C6F1-2442-3E12-19A6-5012D9298F0B}"/>
                </a:ext>
              </a:extLst>
            </p:cNvPr>
            <p:cNvSpPr/>
            <p:nvPr/>
          </p:nvSpPr>
          <p:spPr>
            <a:xfrm>
              <a:off x="8509274" y="1770159"/>
              <a:ext cx="207479" cy="209682"/>
            </a:xfrm>
            <a:custGeom>
              <a:avLst/>
              <a:gdLst>
                <a:gd name="connsiteX0" fmla="*/ 169186 w 207479"/>
                <a:gd name="connsiteY0" fmla="*/ 191062 h 209682"/>
                <a:gd name="connsiteX1" fmla="*/ 149158 w 207479"/>
                <a:gd name="connsiteY1" fmla="*/ 171122 h 209682"/>
                <a:gd name="connsiteX2" fmla="*/ 169186 w 207479"/>
                <a:gd name="connsiteY2" fmla="*/ 151168 h 209682"/>
                <a:gd name="connsiteX3" fmla="*/ 189226 w 207479"/>
                <a:gd name="connsiteY3" fmla="*/ 171122 h 209682"/>
                <a:gd name="connsiteX4" fmla="*/ 169186 w 207479"/>
                <a:gd name="connsiteY4" fmla="*/ 191062 h 209682"/>
                <a:gd name="connsiteX5" fmla="*/ 107169 w 207479"/>
                <a:gd name="connsiteY5" fmla="*/ 191062 h 209682"/>
                <a:gd name="connsiteX6" fmla="*/ 87141 w 207479"/>
                <a:gd name="connsiteY6" fmla="*/ 171122 h 209682"/>
                <a:gd name="connsiteX7" fmla="*/ 107169 w 207479"/>
                <a:gd name="connsiteY7" fmla="*/ 151168 h 209682"/>
                <a:gd name="connsiteX8" fmla="*/ 127209 w 207479"/>
                <a:gd name="connsiteY8" fmla="*/ 171122 h 209682"/>
                <a:gd name="connsiteX9" fmla="*/ 107169 w 207479"/>
                <a:gd name="connsiteY9" fmla="*/ 191062 h 209682"/>
                <a:gd name="connsiteX10" fmla="*/ 39138 w 207479"/>
                <a:gd name="connsiteY10" fmla="*/ 65824 h 209682"/>
                <a:gd name="connsiteX11" fmla="*/ 19097 w 207479"/>
                <a:gd name="connsiteY11" fmla="*/ 45870 h 209682"/>
                <a:gd name="connsiteX12" fmla="*/ 39138 w 207479"/>
                <a:gd name="connsiteY12" fmla="*/ 25929 h 209682"/>
                <a:gd name="connsiteX13" fmla="*/ 59165 w 207479"/>
                <a:gd name="connsiteY13" fmla="*/ 45870 h 209682"/>
                <a:gd name="connsiteX14" fmla="*/ 39138 w 207479"/>
                <a:gd name="connsiteY14" fmla="*/ 65824 h 209682"/>
                <a:gd name="connsiteX15" fmla="*/ 39138 w 207479"/>
                <a:gd name="connsiteY15" fmla="*/ 125622 h 209682"/>
                <a:gd name="connsiteX16" fmla="*/ 19097 w 207479"/>
                <a:gd name="connsiteY16" fmla="*/ 105668 h 209682"/>
                <a:gd name="connsiteX17" fmla="*/ 39138 w 207479"/>
                <a:gd name="connsiteY17" fmla="*/ 85727 h 209682"/>
                <a:gd name="connsiteX18" fmla="*/ 59165 w 207479"/>
                <a:gd name="connsiteY18" fmla="*/ 105668 h 209682"/>
                <a:gd name="connsiteX19" fmla="*/ 39138 w 207479"/>
                <a:gd name="connsiteY19" fmla="*/ 125622 h 209682"/>
                <a:gd name="connsiteX20" fmla="*/ 76576 w 207479"/>
                <a:gd name="connsiteY20" fmla="*/ 132549 h 209682"/>
                <a:gd name="connsiteX21" fmla="*/ 76576 w 207479"/>
                <a:gd name="connsiteY21" fmla="*/ 0 h 209682"/>
                <a:gd name="connsiteX22" fmla="*/ 0 w 207479"/>
                <a:gd name="connsiteY22" fmla="*/ 444 h 209682"/>
                <a:gd name="connsiteX23" fmla="*/ 0 w 207479"/>
                <a:gd name="connsiteY23" fmla="*/ 209682 h 209682"/>
                <a:gd name="connsiteX24" fmla="*/ 207480 w 207479"/>
                <a:gd name="connsiteY24" fmla="*/ 209238 h 209682"/>
                <a:gd name="connsiteX25" fmla="*/ 207480 w 207479"/>
                <a:gd name="connsiteY25" fmla="*/ 132549 h 209682"/>
                <a:gd name="connsiteX26" fmla="*/ 76576 w 207479"/>
                <a:gd name="connsiteY26" fmla="*/ 132549 h 20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7479" h="209682">
                  <a:moveTo>
                    <a:pt x="169186" y="191062"/>
                  </a:moveTo>
                  <a:cubicBezTo>
                    <a:pt x="158062" y="191062"/>
                    <a:pt x="149158" y="182197"/>
                    <a:pt x="149158" y="171122"/>
                  </a:cubicBezTo>
                  <a:cubicBezTo>
                    <a:pt x="149158" y="160034"/>
                    <a:pt x="158062" y="151168"/>
                    <a:pt x="169186" y="151168"/>
                  </a:cubicBezTo>
                  <a:cubicBezTo>
                    <a:pt x="180322" y="151168"/>
                    <a:pt x="189226" y="160034"/>
                    <a:pt x="189226" y="171122"/>
                  </a:cubicBezTo>
                  <a:cubicBezTo>
                    <a:pt x="189226" y="182197"/>
                    <a:pt x="180322" y="191062"/>
                    <a:pt x="169186" y="191062"/>
                  </a:cubicBezTo>
                  <a:moveTo>
                    <a:pt x="107169" y="191062"/>
                  </a:moveTo>
                  <a:cubicBezTo>
                    <a:pt x="96045" y="191062"/>
                    <a:pt x="87141" y="182197"/>
                    <a:pt x="87141" y="171122"/>
                  </a:cubicBezTo>
                  <a:cubicBezTo>
                    <a:pt x="87141" y="160034"/>
                    <a:pt x="96045" y="151168"/>
                    <a:pt x="107169" y="151168"/>
                  </a:cubicBezTo>
                  <a:cubicBezTo>
                    <a:pt x="118305" y="151168"/>
                    <a:pt x="127209" y="160034"/>
                    <a:pt x="127209" y="171122"/>
                  </a:cubicBezTo>
                  <a:cubicBezTo>
                    <a:pt x="127209" y="182197"/>
                    <a:pt x="118305" y="191062"/>
                    <a:pt x="107169" y="191062"/>
                  </a:cubicBezTo>
                  <a:moveTo>
                    <a:pt x="39138" y="65824"/>
                  </a:moveTo>
                  <a:cubicBezTo>
                    <a:pt x="28001" y="65824"/>
                    <a:pt x="19097" y="56958"/>
                    <a:pt x="19097" y="45870"/>
                  </a:cubicBezTo>
                  <a:cubicBezTo>
                    <a:pt x="19097" y="34795"/>
                    <a:pt x="28001" y="25929"/>
                    <a:pt x="39138" y="25929"/>
                  </a:cubicBezTo>
                  <a:cubicBezTo>
                    <a:pt x="50261" y="25929"/>
                    <a:pt x="59165" y="34795"/>
                    <a:pt x="59165" y="45870"/>
                  </a:cubicBezTo>
                  <a:cubicBezTo>
                    <a:pt x="59165" y="56958"/>
                    <a:pt x="50261" y="65824"/>
                    <a:pt x="39138" y="65824"/>
                  </a:cubicBezTo>
                  <a:moveTo>
                    <a:pt x="39138" y="125622"/>
                  </a:moveTo>
                  <a:cubicBezTo>
                    <a:pt x="28001" y="125622"/>
                    <a:pt x="19097" y="116756"/>
                    <a:pt x="19097" y="105668"/>
                  </a:cubicBezTo>
                  <a:cubicBezTo>
                    <a:pt x="19097" y="94593"/>
                    <a:pt x="28001" y="85727"/>
                    <a:pt x="39138" y="85727"/>
                  </a:cubicBezTo>
                  <a:cubicBezTo>
                    <a:pt x="50261" y="85727"/>
                    <a:pt x="59165" y="94593"/>
                    <a:pt x="59165" y="105668"/>
                  </a:cubicBezTo>
                  <a:cubicBezTo>
                    <a:pt x="59165" y="116756"/>
                    <a:pt x="50261" y="125622"/>
                    <a:pt x="39138" y="125622"/>
                  </a:cubicBezTo>
                  <a:moveTo>
                    <a:pt x="76576" y="132549"/>
                  </a:moveTo>
                  <a:lnTo>
                    <a:pt x="76576" y="0"/>
                  </a:lnTo>
                  <a:lnTo>
                    <a:pt x="0" y="444"/>
                  </a:lnTo>
                  <a:lnTo>
                    <a:pt x="0" y="209682"/>
                  </a:lnTo>
                  <a:lnTo>
                    <a:pt x="207480" y="209238"/>
                  </a:lnTo>
                  <a:lnTo>
                    <a:pt x="207480" y="132549"/>
                  </a:lnTo>
                  <a:lnTo>
                    <a:pt x="76576" y="132549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3" name="Freihandform 662">
              <a:extLst>
                <a:ext uri="{FF2B5EF4-FFF2-40B4-BE49-F238E27FC236}">
                  <a16:creationId xmlns:a16="http://schemas.microsoft.com/office/drawing/2014/main" id="{F317A741-646C-FA34-2963-30F22E53E3DB}"/>
                </a:ext>
              </a:extLst>
            </p:cNvPr>
            <p:cNvSpPr/>
            <p:nvPr/>
          </p:nvSpPr>
          <p:spPr>
            <a:xfrm>
              <a:off x="8509274" y="1770159"/>
              <a:ext cx="207479" cy="209682"/>
            </a:xfrm>
            <a:custGeom>
              <a:avLst/>
              <a:gdLst>
                <a:gd name="connsiteX0" fmla="*/ 169186 w 207479"/>
                <a:gd name="connsiteY0" fmla="*/ 191062 h 209682"/>
                <a:gd name="connsiteX1" fmla="*/ 149158 w 207479"/>
                <a:gd name="connsiteY1" fmla="*/ 171122 h 209682"/>
                <a:gd name="connsiteX2" fmla="*/ 169186 w 207479"/>
                <a:gd name="connsiteY2" fmla="*/ 151168 h 209682"/>
                <a:gd name="connsiteX3" fmla="*/ 189226 w 207479"/>
                <a:gd name="connsiteY3" fmla="*/ 171122 h 209682"/>
                <a:gd name="connsiteX4" fmla="*/ 169186 w 207479"/>
                <a:gd name="connsiteY4" fmla="*/ 191062 h 209682"/>
                <a:gd name="connsiteX5" fmla="*/ 107169 w 207479"/>
                <a:gd name="connsiteY5" fmla="*/ 191062 h 209682"/>
                <a:gd name="connsiteX6" fmla="*/ 87141 w 207479"/>
                <a:gd name="connsiteY6" fmla="*/ 171122 h 209682"/>
                <a:gd name="connsiteX7" fmla="*/ 107169 w 207479"/>
                <a:gd name="connsiteY7" fmla="*/ 151168 h 209682"/>
                <a:gd name="connsiteX8" fmla="*/ 127209 w 207479"/>
                <a:gd name="connsiteY8" fmla="*/ 171122 h 209682"/>
                <a:gd name="connsiteX9" fmla="*/ 107169 w 207479"/>
                <a:gd name="connsiteY9" fmla="*/ 191062 h 209682"/>
                <a:gd name="connsiteX10" fmla="*/ 39138 w 207479"/>
                <a:gd name="connsiteY10" fmla="*/ 65824 h 209682"/>
                <a:gd name="connsiteX11" fmla="*/ 19097 w 207479"/>
                <a:gd name="connsiteY11" fmla="*/ 45870 h 209682"/>
                <a:gd name="connsiteX12" fmla="*/ 39138 w 207479"/>
                <a:gd name="connsiteY12" fmla="*/ 25929 h 209682"/>
                <a:gd name="connsiteX13" fmla="*/ 59165 w 207479"/>
                <a:gd name="connsiteY13" fmla="*/ 45870 h 209682"/>
                <a:gd name="connsiteX14" fmla="*/ 39138 w 207479"/>
                <a:gd name="connsiteY14" fmla="*/ 65824 h 209682"/>
                <a:gd name="connsiteX15" fmla="*/ 39138 w 207479"/>
                <a:gd name="connsiteY15" fmla="*/ 125622 h 209682"/>
                <a:gd name="connsiteX16" fmla="*/ 19097 w 207479"/>
                <a:gd name="connsiteY16" fmla="*/ 105668 h 209682"/>
                <a:gd name="connsiteX17" fmla="*/ 39138 w 207479"/>
                <a:gd name="connsiteY17" fmla="*/ 85727 h 209682"/>
                <a:gd name="connsiteX18" fmla="*/ 59165 w 207479"/>
                <a:gd name="connsiteY18" fmla="*/ 105668 h 209682"/>
                <a:gd name="connsiteX19" fmla="*/ 39138 w 207479"/>
                <a:gd name="connsiteY19" fmla="*/ 125622 h 209682"/>
                <a:gd name="connsiteX20" fmla="*/ 76576 w 207479"/>
                <a:gd name="connsiteY20" fmla="*/ 132549 h 209682"/>
                <a:gd name="connsiteX21" fmla="*/ 76576 w 207479"/>
                <a:gd name="connsiteY21" fmla="*/ 0 h 209682"/>
                <a:gd name="connsiteX22" fmla="*/ 0 w 207479"/>
                <a:gd name="connsiteY22" fmla="*/ 444 h 209682"/>
                <a:gd name="connsiteX23" fmla="*/ 0 w 207479"/>
                <a:gd name="connsiteY23" fmla="*/ 209682 h 209682"/>
                <a:gd name="connsiteX24" fmla="*/ 207480 w 207479"/>
                <a:gd name="connsiteY24" fmla="*/ 209238 h 209682"/>
                <a:gd name="connsiteX25" fmla="*/ 207480 w 207479"/>
                <a:gd name="connsiteY25" fmla="*/ 132549 h 209682"/>
                <a:gd name="connsiteX26" fmla="*/ 76576 w 207479"/>
                <a:gd name="connsiteY26" fmla="*/ 132549 h 20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7479" h="209682">
                  <a:moveTo>
                    <a:pt x="169186" y="191062"/>
                  </a:moveTo>
                  <a:cubicBezTo>
                    <a:pt x="158062" y="191062"/>
                    <a:pt x="149158" y="182197"/>
                    <a:pt x="149158" y="171122"/>
                  </a:cubicBezTo>
                  <a:cubicBezTo>
                    <a:pt x="149158" y="160034"/>
                    <a:pt x="158062" y="151168"/>
                    <a:pt x="169186" y="151168"/>
                  </a:cubicBezTo>
                  <a:cubicBezTo>
                    <a:pt x="180322" y="151168"/>
                    <a:pt x="189226" y="160034"/>
                    <a:pt x="189226" y="171122"/>
                  </a:cubicBezTo>
                  <a:cubicBezTo>
                    <a:pt x="189226" y="182197"/>
                    <a:pt x="180322" y="191062"/>
                    <a:pt x="169186" y="191062"/>
                  </a:cubicBezTo>
                  <a:close/>
                  <a:moveTo>
                    <a:pt x="107169" y="191062"/>
                  </a:moveTo>
                  <a:cubicBezTo>
                    <a:pt x="96045" y="191062"/>
                    <a:pt x="87141" y="182197"/>
                    <a:pt x="87141" y="171122"/>
                  </a:cubicBezTo>
                  <a:cubicBezTo>
                    <a:pt x="87141" y="160034"/>
                    <a:pt x="96045" y="151168"/>
                    <a:pt x="107169" y="151168"/>
                  </a:cubicBezTo>
                  <a:cubicBezTo>
                    <a:pt x="118305" y="151168"/>
                    <a:pt x="127209" y="160034"/>
                    <a:pt x="127209" y="171122"/>
                  </a:cubicBezTo>
                  <a:cubicBezTo>
                    <a:pt x="127209" y="182197"/>
                    <a:pt x="118305" y="191062"/>
                    <a:pt x="107169" y="191062"/>
                  </a:cubicBezTo>
                  <a:close/>
                  <a:moveTo>
                    <a:pt x="39138" y="65824"/>
                  </a:moveTo>
                  <a:cubicBezTo>
                    <a:pt x="28001" y="65824"/>
                    <a:pt x="19097" y="56958"/>
                    <a:pt x="19097" y="45870"/>
                  </a:cubicBezTo>
                  <a:cubicBezTo>
                    <a:pt x="19097" y="34795"/>
                    <a:pt x="28001" y="25929"/>
                    <a:pt x="39138" y="25929"/>
                  </a:cubicBezTo>
                  <a:cubicBezTo>
                    <a:pt x="50261" y="25929"/>
                    <a:pt x="59165" y="34795"/>
                    <a:pt x="59165" y="45870"/>
                  </a:cubicBezTo>
                  <a:cubicBezTo>
                    <a:pt x="59165" y="56958"/>
                    <a:pt x="50261" y="65824"/>
                    <a:pt x="39138" y="65824"/>
                  </a:cubicBezTo>
                  <a:close/>
                  <a:moveTo>
                    <a:pt x="39138" y="125622"/>
                  </a:moveTo>
                  <a:cubicBezTo>
                    <a:pt x="28001" y="125622"/>
                    <a:pt x="19097" y="116756"/>
                    <a:pt x="19097" y="105668"/>
                  </a:cubicBezTo>
                  <a:cubicBezTo>
                    <a:pt x="19097" y="94593"/>
                    <a:pt x="28001" y="85727"/>
                    <a:pt x="39138" y="85727"/>
                  </a:cubicBezTo>
                  <a:cubicBezTo>
                    <a:pt x="50261" y="85727"/>
                    <a:pt x="59165" y="94593"/>
                    <a:pt x="59165" y="105668"/>
                  </a:cubicBezTo>
                  <a:cubicBezTo>
                    <a:pt x="59165" y="116756"/>
                    <a:pt x="50261" y="125622"/>
                    <a:pt x="39138" y="125622"/>
                  </a:cubicBezTo>
                  <a:close/>
                  <a:moveTo>
                    <a:pt x="76576" y="132549"/>
                  </a:moveTo>
                  <a:lnTo>
                    <a:pt x="76576" y="0"/>
                  </a:lnTo>
                  <a:lnTo>
                    <a:pt x="0" y="444"/>
                  </a:lnTo>
                  <a:lnTo>
                    <a:pt x="0" y="209682"/>
                  </a:lnTo>
                  <a:lnTo>
                    <a:pt x="207480" y="209238"/>
                  </a:lnTo>
                  <a:lnTo>
                    <a:pt x="207480" y="132549"/>
                  </a:lnTo>
                  <a:lnTo>
                    <a:pt x="76576" y="132549"/>
                  </a:ln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4" name="Freihandform 663">
              <a:extLst>
                <a:ext uri="{FF2B5EF4-FFF2-40B4-BE49-F238E27FC236}">
                  <a16:creationId xmlns:a16="http://schemas.microsoft.com/office/drawing/2014/main" id="{3B9B194B-9DB2-0A30-EEDD-C81B38D1DF14}"/>
                </a:ext>
              </a:extLst>
            </p:cNvPr>
            <p:cNvSpPr/>
            <p:nvPr/>
          </p:nvSpPr>
          <p:spPr>
            <a:xfrm>
              <a:off x="8246084" y="1580924"/>
              <a:ext cx="158865" cy="189074"/>
            </a:xfrm>
            <a:custGeom>
              <a:avLst/>
              <a:gdLst>
                <a:gd name="connsiteX0" fmla="*/ 105362 w 158865"/>
                <a:gd name="connsiteY0" fmla="*/ 188914 h 189074"/>
                <a:gd name="connsiteX1" fmla="*/ 9378 w 158865"/>
                <a:gd name="connsiteY1" fmla="*/ 0 h 189074"/>
                <a:gd name="connsiteX2" fmla="*/ 123963 w 158865"/>
                <a:gd name="connsiteY2" fmla="*/ 48587 h 189074"/>
                <a:gd name="connsiteX3" fmla="*/ 153788 w 158865"/>
                <a:gd name="connsiteY3" fmla="*/ 93605 h 189074"/>
                <a:gd name="connsiteX4" fmla="*/ 137815 w 158865"/>
                <a:gd name="connsiteY4" fmla="*/ 189075 h 189074"/>
                <a:gd name="connsiteX5" fmla="*/ 105362 w 158865"/>
                <a:gd name="connsiteY5" fmla="*/ 188914 h 1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865" h="189074">
                  <a:moveTo>
                    <a:pt x="105362" y="188914"/>
                  </a:moveTo>
                  <a:cubicBezTo>
                    <a:pt x="-44342" y="167343"/>
                    <a:pt x="9378" y="0"/>
                    <a:pt x="9378" y="0"/>
                  </a:cubicBezTo>
                  <a:cubicBezTo>
                    <a:pt x="69759" y="7742"/>
                    <a:pt x="104792" y="30226"/>
                    <a:pt x="123963" y="48587"/>
                  </a:cubicBezTo>
                  <a:cubicBezTo>
                    <a:pt x="123963" y="48587"/>
                    <a:pt x="141114" y="64293"/>
                    <a:pt x="153788" y="93605"/>
                  </a:cubicBezTo>
                  <a:cubicBezTo>
                    <a:pt x="171323" y="134154"/>
                    <a:pt x="137815" y="189075"/>
                    <a:pt x="137815" y="189075"/>
                  </a:cubicBezTo>
                  <a:lnTo>
                    <a:pt x="105362" y="188914"/>
                  </a:lnTo>
                  <a:close/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5" name="Freihandform 664">
              <a:extLst>
                <a:ext uri="{FF2B5EF4-FFF2-40B4-BE49-F238E27FC236}">
                  <a16:creationId xmlns:a16="http://schemas.microsoft.com/office/drawing/2014/main" id="{F92A81D3-6449-B492-9A25-D2DB6EE7016C}"/>
                </a:ext>
              </a:extLst>
            </p:cNvPr>
            <p:cNvSpPr/>
            <p:nvPr/>
          </p:nvSpPr>
          <p:spPr>
            <a:xfrm>
              <a:off x="8245576" y="1580405"/>
              <a:ext cx="123963" cy="188914"/>
            </a:xfrm>
            <a:custGeom>
              <a:avLst/>
              <a:gdLst>
                <a:gd name="connsiteX0" fmla="*/ 105362 w 123963"/>
                <a:gd name="connsiteY0" fmla="*/ 188914 h 188914"/>
                <a:gd name="connsiteX1" fmla="*/ 9379 w 123963"/>
                <a:gd name="connsiteY1" fmla="*/ 0 h 188914"/>
                <a:gd name="connsiteX2" fmla="*/ 123963 w 123963"/>
                <a:gd name="connsiteY2" fmla="*/ 48587 h 188914"/>
                <a:gd name="connsiteX3" fmla="*/ 51703 w 123963"/>
                <a:gd name="connsiteY3" fmla="*/ 67898 h 188914"/>
                <a:gd name="connsiteX4" fmla="*/ 113981 w 123963"/>
                <a:gd name="connsiteY4" fmla="*/ 142772 h 18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63" h="188914">
                  <a:moveTo>
                    <a:pt x="105362" y="188914"/>
                  </a:moveTo>
                  <a:cubicBezTo>
                    <a:pt x="-44343" y="167343"/>
                    <a:pt x="9379" y="0"/>
                    <a:pt x="9379" y="0"/>
                  </a:cubicBezTo>
                  <a:cubicBezTo>
                    <a:pt x="69758" y="7742"/>
                    <a:pt x="104791" y="30226"/>
                    <a:pt x="123963" y="48587"/>
                  </a:cubicBezTo>
                  <a:moveTo>
                    <a:pt x="51703" y="67898"/>
                  </a:moveTo>
                  <a:cubicBezTo>
                    <a:pt x="51703" y="67898"/>
                    <a:pt x="97487" y="88888"/>
                    <a:pt x="113981" y="142772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6" name="Freihandform 665">
              <a:extLst>
                <a:ext uri="{FF2B5EF4-FFF2-40B4-BE49-F238E27FC236}">
                  <a16:creationId xmlns:a16="http://schemas.microsoft.com/office/drawing/2014/main" id="{A7E2ECF9-F821-1A4C-97E2-B7DD12254915}"/>
                </a:ext>
              </a:extLst>
            </p:cNvPr>
            <p:cNvSpPr/>
            <p:nvPr/>
          </p:nvSpPr>
          <p:spPr>
            <a:xfrm>
              <a:off x="8357731" y="1602050"/>
              <a:ext cx="135871" cy="169516"/>
            </a:xfrm>
            <a:custGeom>
              <a:avLst/>
              <a:gdLst>
                <a:gd name="connsiteX0" fmla="*/ 21023 w 135871"/>
                <a:gd name="connsiteY0" fmla="*/ 169516 h 169516"/>
                <a:gd name="connsiteX1" fmla="*/ 126877 w 135871"/>
                <a:gd name="connsiteY1" fmla="*/ 0 h 169516"/>
                <a:gd name="connsiteX2" fmla="*/ 21023 w 135871"/>
                <a:gd name="connsiteY2" fmla="*/ 169516 h 16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1" h="169516">
                  <a:moveTo>
                    <a:pt x="21023" y="169516"/>
                  </a:moveTo>
                  <a:cubicBezTo>
                    <a:pt x="21023" y="169516"/>
                    <a:pt x="-70038" y="32609"/>
                    <a:pt x="126877" y="0"/>
                  </a:cubicBezTo>
                  <a:cubicBezTo>
                    <a:pt x="126877" y="0"/>
                    <a:pt x="181615" y="159688"/>
                    <a:pt x="21023" y="169516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7" name="Freihandform 666">
              <a:extLst>
                <a:ext uri="{FF2B5EF4-FFF2-40B4-BE49-F238E27FC236}">
                  <a16:creationId xmlns:a16="http://schemas.microsoft.com/office/drawing/2014/main" id="{6BE4450F-8CFA-0E30-3F3C-0E907033D406}"/>
                </a:ext>
              </a:extLst>
            </p:cNvPr>
            <p:cNvSpPr/>
            <p:nvPr/>
          </p:nvSpPr>
          <p:spPr>
            <a:xfrm>
              <a:off x="8357731" y="1602050"/>
              <a:ext cx="135871" cy="169516"/>
            </a:xfrm>
            <a:custGeom>
              <a:avLst/>
              <a:gdLst>
                <a:gd name="connsiteX0" fmla="*/ 21023 w 135871"/>
                <a:gd name="connsiteY0" fmla="*/ 169516 h 169516"/>
                <a:gd name="connsiteX1" fmla="*/ 126877 w 135871"/>
                <a:gd name="connsiteY1" fmla="*/ 0 h 169516"/>
                <a:gd name="connsiteX2" fmla="*/ 21023 w 135871"/>
                <a:gd name="connsiteY2" fmla="*/ 169516 h 16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1" h="169516">
                  <a:moveTo>
                    <a:pt x="21023" y="169516"/>
                  </a:moveTo>
                  <a:cubicBezTo>
                    <a:pt x="21023" y="169516"/>
                    <a:pt x="-70038" y="32609"/>
                    <a:pt x="126877" y="0"/>
                  </a:cubicBezTo>
                  <a:cubicBezTo>
                    <a:pt x="126877" y="0"/>
                    <a:pt x="181615" y="159688"/>
                    <a:pt x="21023" y="169516"/>
                  </a:cubicBezTo>
                  <a:close/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8" name="Freihandform 667">
              <a:extLst>
                <a:ext uri="{FF2B5EF4-FFF2-40B4-BE49-F238E27FC236}">
                  <a16:creationId xmlns:a16="http://schemas.microsoft.com/office/drawing/2014/main" id="{C07B6ED2-EB75-68EE-89F3-9C81D064C542}"/>
                </a:ext>
              </a:extLst>
            </p:cNvPr>
            <p:cNvSpPr/>
            <p:nvPr/>
          </p:nvSpPr>
          <p:spPr>
            <a:xfrm>
              <a:off x="8378753" y="1669293"/>
              <a:ext cx="57863" cy="100692"/>
            </a:xfrm>
            <a:custGeom>
              <a:avLst/>
              <a:gdLst>
                <a:gd name="connsiteX0" fmla="*/ 0 w 57863"/>
                <a:gd name="connsiteY0" fmla="*/ 100692 h 100692"/>
                <a:gd name="connsiteX1" fmla="*/ 57863 w 57863"/>
                <a:gd name="connsiteY1" fmla="*/ 0 h 10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63" h="100692">
                  <a:moveTo>
                    <a:pt x="0" y="100692"/>
                  </a:moveTo>
                  <a:cubicBezTo>
                    <a:pt x="0" y="100692"/>
                    <a:pt x="14348" y="56711"/>
                    <a:pt x="57863" y="0"/>
                  </a:cubicBezTo>
                </a:path>
              </a:pathLst>
            </a:custGeom>
            <a:noFill/>
            <a:ln w="61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9" name="Freihandform 668">
              <a:extLst>
                <a:ext uri="{FF2B5EF4-FFF2-40B4-BE49-F238E27FC236}">
                  <a16:creationId xmlns:a16="http://schemas.microsoft.com/office/drawing/2014/main" id="{F42DC6EC-4F73-2583-EEC8-992F5BE4E1CE}"/>
                </a:ext>
              </a:extLst>
            </p:cNvPr>
            <p:cNvSpPr/>
            <p:nvPr/>
          </p:nvSpPr>
          <p:spPr>
            <a:xfrm>
              <a:off x="8402352" y="1635573"/>
              <a:ext cx="77349" cy="111348"/>
            </a:xfrm>
            <a:custGeom>
              <a:avLst/>
              <a:gdLst>
                <a:gd name="connsiteX0" fmla="*/ 0 w 77349"/>
                <a:gd name="connsiteY0" fmla="*/ 111348 h 111348"/>
                <a:gd name="connsiteX1" fmla="*/ 14559 w 77349"/>
                <a:gd name="connsiteY1" fmla="*/ 83888 h 111348"/>
                <a:gd name="connsiteX2" fmla="*/ 36768 w 77349"/>
                <a:gd name="connsiteY2" fmla="*/ 50328 h 111348"/>
                <a:gd name="connsiteX3" fmla="*/ 73538 w 77349"/>
                <a:gd name="connsiteY3" fmla="*/ 0 h 111348"/>
                <a:gd name="connsiteX4" fmla="*/ 0 w 77349"/>
                <a:gd name="connsiteY4" fmla="*/ 111348 h 1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49" h="111348">
                  <a:moveTo>
                    <a:pt x="0" y="111348"/>
                  </a:moveTo>
                  <a:cubicBezTo>
                    <a:pt x="0" y="111348"/>
                    <a:pt x="5729" y="98322"/>
                    <a:pt x="14559" y="83888"/>
                  </a:cubicBezTo>
                  <a:cubicBezTo>
                    <a:pt x="21032" y="73294"/>
                    <a:pt x="26811" y="62724"/>
                    <a:pt x="36768" y="50328"/>
                  </a:cubicBezTo>
                  <a:cubicBezTo>
                    <a:pt x="56474" y="25806"/>
                    <a:pt x="68180" y="27139"/>
                    <a:pt x="73538" y="0"/>
                  </a:cubicBezTo>
                  <a:cubicBezTo>
                    <a:pt x="73538" y="0"/>
                    <a:pt x="102642" y="96840"/>
                    <a:pt x="0" y="111348"/>
                  </a:cubicBezTo>
                </a:path>
              </a:pathLst>
            </a:custGeom>
            <a:solidFill>
              <a:srgbClr val="EB6619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670" name="Gruppieren 669">
            <a:extLst>
              <a:ext uri="{FF2B5EF4-FFF2-40B4-BE49-F238E27FC236}">
                <a16:creationId xmlns:a16="http://schemas.microsoft.com/office/drawing/2014/main" id="{07CD8081-E31F-D9CE-7B65-68CEECEFF785}"/>
              </a:ext>
            </a:extLst>
          </p:cNvPr>
          <p:cNvGrpSpPr/>
          <p:nvPr/>
        </p:nvGrpSpPr>
        <p:grpSpPr>
          <a:xfrm>
            <a:off x="6903782" y="4037423"/>
            <a:ext cx="276033" cy="501312"/>
            <a:chOff x="6913640" y="1574186"/>
            <a:chExt cx="324108" cy="588623"/>
          </a:xfrm>
        </p:grpSpPr>
        <p:sp>
          <p:nvSpPr>
            <p:cNvPr id="671" name="Freihandform 670">
              <a:extLst>
                <a:ext uri="{FF2B5EF4-FFF2-40B4-BE49-F238E27FC236}">
                  <a16:creationId xmlns:a16="http://schemas.microsoft.com/office/drawing/2014/main" id="{3D7A021F-723C-549D-E507-F3035B062C20}"/>
                </a:ext>
              </a:extLst>
            </p:cNvPr>
            <p:cNvSpPr/>
            <p:nvPr/>
          </p:nvSpPr>
          <p:spPr>
            <a:xfrm>
              <a:off x="7095897" y="1863163"/>
              <a:ext cx="93926" cy="98387"/>
            </a:xfrm>
            <a:custGeom>
              <a:avLst/>
              <a:gdLst>
                <a:gd name="connsiteX0" fmla="*/ 93790 w 93926"/>
                <a:gd name="connsiteY0" fmla="*/ 45471 h 98387"/>
                <a:gd name="connsiteX1" fmla="*/ 43418 w 93926"/>
                <a:gd name="connsiteY1" fmla="*/ 144 h 98387"/>
                <a:gd name="connsiteX2" fmla="*/ 138 w 93926"/>
                <a:gd name="connsiteY2" fmla="*/ 52917 h 98387"/>
                <a:gd name="connsiteX3" fmla="*/ 50523 w 93926"/>
                <a:gd name="connsiteY3" fmla="*/ 98244 h 98387"/>
                <a:gd name="connsiteX4" fmla="*/ 93790 w 93926"/>
                <a:gd name="connsiteY4" fmla="*/ 45471 h 9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26" h="98387">
                  <a:moveTo>
                    <a:pt x="93790" y="45471"/>
                  </a:moveTo>
                  <a:cubicBezTo>
                    <a:pt x="91831" y="18369"/>
                    <a:pt x="69274" y="-1918"/>
                    <a:pt x="43418" y="144"/>
                  </a:cubicBezTo>
                  <a:cubicBezTo>
                    <a:pt x="17549" y="2194"/>
                    <a:pt x="-1834" y="25814"/>
                    <a:pt x="138" y="52917"/>
                  </a:cubicBezTo>
                  <a:cubicBezTo>
                    <a:pt x="2098" y="80019"/>
                    <a:pt x="24643" y="100306"/>
                    <a:pt x="50523" y="98244"/>
                  </a:cubicBezTo>
                  <a:cubicBezTo>
                    <a:pt x="76367" y="96194"/>
                    <a:pt x="95750" y="72574"/>
                    <a:pt x="93790" y="45471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2" name="Freihandform 671">
              <a:extLst>
                <a:ext uri="{FF2B5EF4-FFF2-40B4-BE49-F238E27FC236}">
                  <a16:creationId xmlns:a16="http://schemas.microsoft.com/office/drawing/2014/main" id="{BB0ED01A-E2B5-BCF3-84A0-A086FED8E0BD}"/>
                </a:ext>
              </a:extLst>
            </p:cNvPr>
            <p:cNvSpPr/>
            <p:nvPr/>
          </p:nvSpPr>
          <p:spPr>
            <a:xfrm>
              <a:off x="7095897" y="1863163"/>
              <a:ext cx="93926" cy="98387"/>
            </a:xfrm>
            <a:custGeom>
              <a:avLst/>
              <a:gdLst>
                <a:gd name="connsiteX0" fmla="*/ 93790 w 93926"/>
                <a:gd name="connsiteY0" fmla="*/ 45471 h 98387"/>
                <a:gd name="connsiteX1" fmla="*/ 43418 w 93926"/>
                <a:gd name="connsiteY1" fmla="*/ 144 h 98387"/>
                <a:gd name="connsiteX2" fmla="*/ 138 w 93926"/>
                <a:gd name="connsiteY2" fmla="*/ 52917 h 98387"/>
                <a:gd name="connsiteX3" fmla="*/ 50523 w 93926"/>
                <a:gd name="connsiteY3" fmla="*/ 98244 h 98387"/>
                <a:gd name="connsiteX4" fmla="*/ 93790 w 93926"/>
                <a:gd name="connsiteY4" fmla="*/ 45471 h 9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26" h="98387">
                  <a:moveTo>
                    <a:pt x="93790" y="45471"/>
                  </a:moveTo>
                  <a:cubicBezTo>
                    <a:pt x="91831" y="18369"/>
                    <a:pt x="69274" y="-1918"/>
                    <a:pt x="43418" y="144"/>
                  </a:cubicBezTo>
                  <a:cubicBezTo>
                    <a:pt x="17549" y="2194"/>
                    <a:pt x="-1834" y="25814"/>
                    <a:pt x="138" y="52917"/>
                  </a:cubicBezTo>
                  <a:cubicBezTo>
                    <a:pt x="2098" y="80019"/>
                    <a:pt x="24643" y="100306"/>
                    <a:pt x="50523" y="98244"/>
                  </a:cubicBezTo>
                  <a:cubicBezTo>
                    <a:pt x="76367" y="96194"/>
                    <a:pt x="95750" y="72574"/>
                    <a:pt x="93790" y="45471"/>
                  </a:cubicBez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3" name="Freihandform 672">
              <a:extLst>
                <a:ext uri="{FF2B5EF4-FFF2-40B4-BE49-F238E27FC236}">
                  <a16:creationId xmlns:a16="http://schemas.microsoft.com/office/drawing/2014/main" id="{2836C5E9-69AD-6085-0501-4B976B346D41}"/>
                </a:ext>
              </a:extLst>
            </p:cNvPr>
            <p:cNvSpPr/>
            <p:nvPr/>
          </p:nvSpPr>
          <p:spPr>
            <a:xfrm>
              <a:off x="6915785" y="1889734"/>
              <a:ext cx="93926" cy="98387"/>
            </a:xfrm>
            <a:custGeom>
              <a:avLst/>
              <a:gdLst>
                <a:gd name="connsiteX0" fmla="*/ 93790 w 93926"/>
                <a:gd name="connsiteY0" fmla="*/ 45471 h 98387"/>
                <a:gd name="connsiteX1" fmla="*/ 43417 w 93926"/>
                <a:gd name="connsiteY1" fmla="*/ 144 h 98387"/>
                <a:gd name="connsiteX2" fmla="*/ 138 w 93926"/>
                <a:gd name="connsiteY2" fmla="*/ 52917 h 98387"/>
                <a:gd name="connsiteX3" fmla="*/ 50511 w 93926"/>
                <a:gd name="connsiteY3" fmla="*/ 98244 h 98387"/>
                <a:gd name="connsiteX4" fmla="*/ 93790 w 93926"/>
                <a:gd name="connsiteY4" fmla="*/ 45471 h 9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26" h="98387">
                  <a:moveTo>
                    <a:pt x="93790" y="45471"/>
                  </a:moveTo>
                  <a:cubicBezTo>
                    <a:pt x="91831" y="18369"/>
                    <a:pt x="69261" y="-1918"/>
                    <a:pt x="43417" y="144"/>
                  </a:cubicBezTo>
                  <a:cubicBezTo>
                    <a:pt x="17549" y="2194"/>
                    <a:pt x="-1834" y="25814"/>
                    <a:pt x="138" y="52917"/>
                  </a:cubicBezTo>
                  <a:cubicBezTo>
                    <a:pt x="2097" y="80019"/>
                    <a:pt x="24643" y="100306"/>
                    <a:pt x="50511" y="98244"/>
                  </a:cubicBezTo>
                  <a:cubicBezTo>
                    <a:pt x="76367" y="96194"/>
                    <a:pt x="95749" y="72574"/>
                    <a:pt x="93790" y="45471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4" name="Freihandform 673">
              <a:extLst>
                <a:ext uri="{FF2B5EF4-FFF2-40B4-BE49-F238E27FC236}">
                  <a16:creationId xmlns:a16="http://schemas.microsoft.com/office/drawing/2014/main" id="{602F47C3-3C9E-58DD-2F7F-0BE5225061D1}"/>
                </a:ext>
              </a:extLst>
            </p:cNvPr>
            <p:cNvSpPr/>
            <p:nvPr/>
          </p:nvSpPr>
          <p:spPr>
            <a:xfrm>
              <a:off x="6915785" y="1889734"/>
              <a:ext cx="93926" cy="98387"/>
            </a:xfrm>
            <a:custGeom>
              <a:avLst/>
              <a:gdLst>
                <a:gd name="connsiteX0" fmla="*/ 93790 w 93926"/>
                <a:gd name="connsiteY0" fmla="*/ 45471 h 98387"/>
                <a:gd name="connsiteX1" fmla="*/ 43417 w 93926"/>
                <a:gd name="connsiteY1" fmla="*/ 144 h 98387"/>
                <a:gd name="connsiteX2" fmla="*/ 138 w 93926"/>
                <a:gd name="connsiteY2" fmla="*/ 52917 h 98387"/>
                <a:gd name="connsiteX3" fmla="*/ 50511 w 93926"/>
                <a:gd name="connsiteY3" fmla="*/ 98244 h 98387"/>
                <a:gd name="connsiteX4" fmla="*/ 93790 w 93926"/>
                <a:gd name="connsiteY4" fmla="*/ 45471 h 9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26" h="98387">
                  <a:moveTo>
                    <a:pt x="93790" y="45471"/>
                  </a:moveTo>
                  <a:cubicBezTo>
                    <a:pt x="91831" y="18369"/>
                    <a:pt x="69261" y="-1918"/>
                    <a:pt x="43417" y="144"/>
                  </a:cubicBezTo>
                  <a:cubicBezTo>
                    <a:pt x="17549" y="2194"/>
                    <a:pt x="-1834" y="25814"/>
                    <a:pt x="138" y="52917"/>
                  </a:cubicBezTo>
                  <a:cubicBezTo>
                    <a:pt x="2097" y="80019"/>
                    <a:pt x="24643" y="100306"/>
                    <a:pt x="50511" y="98244"/>
                  </a:cubicBezTo>
                  <a:cubicBezTo>
                    <a:pt x="76367" y="96194"/>
                    <a:pt x="95749" y="72574"/>
                    <a:pt x="93790" y="45471"/>
                  </a:cubicBez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5" name="Freihandform 674">
              <a:extLst>
                <a:ext uri="{FF2B5EF4-FFF2-40B4-BE49-F238E27FC236}">
                  <a16:creationId xmlns:a16="http://schemas.microsoft.com/office/drawing/2014/main" id="{0E00F6F0-03F3-6424-5DBE-C6314454A283}"/>
                </a:ext>
              </a:extLst>
            </p:cNvPr>
            <p:cNvSpPr/>
            <p:nvPr/>
          </p:nvSpPr>
          <p:spPr>
            <a:xfrm>
              <a:off x="6913640" y="2099777"/>
              <a:ext cx="60084" cy="63032"/>
            </a:xfrm>
            <a:custGeom>
              <a:avLst/>
              <a:gdLst>
                <a:gd name="connsiteX0" fmla="*/ 59998 w 60084"/>
                <a:gd name="connsiteY0" fmla="*/ 29133 h 63032"/>
                <a:gd name="connsiteX1" fmla="*/ 27768 w 60084"/>
                <a:gd name="connsiteY1" fmla="*/ 92 h 63032"/>
                <a:gd name="connsiteX2" fmla="*/ 89 w 60084"/>
                <a:gd name="connsiteY2" fmla="*/ 33899 h 63032"/>
                <a:gd name="connsiteX3" fmla="*/ 32306 w 60084"/>
                <a:gd name="connsiteY3" fmla="*/ 62940 h 63032"/>
                <a:gd name="connsiteX4" fmla="*/ 59998 w 60084"/>
                <a:gd name="connsiteY4" fmla="*/ 2913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4" h="63032">
                  <a:moveTo>
                    <a:pt x="59998" y="29133"/>
                  </a:moveTo>
                  <a:cubicBezTo>
                    <a:pt x="58745" y="11773"/>
                    <a:pt x="44323" y="-1229"/>
                    <a:pt x="27768" y="92"/>
                  </a:cubicBezTo>
                  <a:cubicBezTo>
                    <a:pt x="11225" y="1401"/>
                    <a:pt x="-1176" y="16539"/>
                    <a:pt x="89" y="33899"/>
                  </a:cubicBezTo>
                  <a:cubicBezTo>
                    <a:pt x="1341" y="51260"/>
                    <a:pt x="15776" y="64261"/>
                    <a:pt x="32306" y="62940"/>
                  </a:cubicBezTo>
                  <a:cubicBezTo>
                    <a:pt x="48849" y="61631"/>
                    <a:pt x="61250" y="46494"/>
                    <a:pt x="59998" y="29133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6" name="Freihandform 675">
              <a:extLst>
                <a:ext uri="{FF2B5EF4-FFF2-40B4-BE49-F238E27FC236}">
                  <a16:creationId xmlns:a16="http://schemas.microsoft.com/office/drawing/2014/main" id="{58E43209-B007-F901-A456-1077FF8BF7AB}"/>
                </a:ext>
              </a:extLst>
            </p:cNvPr>
            <p:cNvSpPr/>
            <p:nvPr/>
          </p:nvSpPr>
          <p:spPr>
            <a:xfrm>
              <a:off x="6913640" y="2099777"/>
              <a:ext cx="60084" cy="63032"/>
            </a:xfrm>
            <a:custGeom>
              <a:avLst/>
              <a:gdLst>
                <a:gd name="connsiteX0" fmla="*/ 59998 w 60084"/>
                <a:gd name="connsiteY0" fmla="*/ 29133 h 63032"/>
                <a:gd name="connsiteX1" fmla="*/ 27768 w 60084"/>
                <a:gd name="connsiteY1" fmla="*/ 92 h 63032"/>
                <a:gd name="connsiteX2" fmla="*/ 89 w 60084"/>
                <a:gd name="connsiteY2" fmla="*/ 33899 h 63032"/>
                <a:gd name="connsiteX3" fmla="*/ 32306 w 60084"/>
                <a:gd name="connsiteY3" fmla="*/ 62940 h 63032"/>
                <a:gd name="connsiteX4" fmla="*/ 59998 w 60084"/>
                <a:gd name="connsiteY4" fmla="*/ 2913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4" h="63032">
                  <a:moveTo>
                    <a:pt x="59998" y="29133"/>
                  </a:moveTo>
                  <a:cubicBezTo>
                    <a:pt x="58745" y="11773"/>
                    <a:pt x="44323" y="-1229"/>
                    <a:pt x="27768" y="92"/>
                  </a:cubicBezTo>
                  <a:cubicBezTo>
                    <a:pt x="11225" y="1401"/>
                    <a:pt x="-1176" y="16539"/>
                    <a:pt x="89" y="33899"/>
                  </a:cubicBezTo>
                  <a:cubicBezTo>
                    <a:pt x="1341" y="51260"/>
                    <a:pt x="15776" y="64261"/>
                    <a:pt x="32306" y="62940"/>
                  </a:cubicBezTo>
                  <a:cubicBezTo>
                    <a:pt x="48849" y="61631"/>
                    <a:pt x="61250" y="46494"/>
                    <a:pt x="59998" y="29133"/>
                  </a:cubicBez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7" name="Freihandform 676">
              <a:extLst>
                <a:ext uri="{FF2B5EF4-FFF2-40B4-BE49-F238E27FC236}">
                  <a16:creationId xmlns:a16="http://schemas.microsoft.com/office/drawing/2014/main" id="{39A6FD33-AA7A-9323-1693-63E813E8EB13}"/>
                </a:ext>
              </a:extLst>
            </p:cNvPr>
            <p:cNvSpPr/>
            <p:nvPr/>
          </p:nvSpPr>
          <p:spPr>
            <a:xfrm>
              <a:off x="7024343" y="2011407"/>
              <a:ext cx="60084" cy="63043"/>
            </a:xfrm>
            <a:custGeom>
              <a:avLst/>
              <a:gdLst>
                <a:gd name="connsiteX0" fmla="*/ 59998 w 60084"/>
                <a:gd name="connsiteY0" fmla="*/ 29133 h 63043"/>
                <a:gd name="connsiteX1" fmla="*/ 27768 w 60084"/>
                <a:gd name="connsiteY1" fmla="*/ 92 h 63043"/>
                <a:gd name="connsiteX2" fmla="*/ 89 w 60084"/>
                <a:gd name="connsiteY2" fmla="*/ 33899 h 63043"/>
                <a:gd name="connsiteX3" fmla="*/ 32306 w 60084"/>
                <a:gd name="connsiteY3" fmla="*/ 62953 h 63043"/>
                <a:gd name="connsiteX4" fmla="*/ 59998 w 60084"/>
                <a:gd name="connsiteY4" fmla="*/ 29133 h 6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4" h="63043">
                  <a:moveTo>
                    <a:pt x="59998" y="29133"/>
                  </a:moveTo>
                  <a:cubicBezTo>
                    <a:pt x="58758" y="11773"/>
                    <a:pt x="44323" y="-1229"/>
                    <a:pt x="27768" y="92"/>
                  </a:cubicBezTo>
                  <a:cubicBezTo>
                    <a:pt x="11225" y="1414"/>
                    <a:pt x="-1176" y="16539"/>
                    <a:pt x="89" y="33899"/>
                  </a:cubicBezTo>
                  <a:cubicBezTo>
                    <a:pt x="1341" y="51260"/>
                    <a:pt x="15776" y="64261"/>
                    <a:pt x="32306" y="62953"/>
                  </a:cubicBezTo>
                  <a:cubicBezTo>
                    <a:pt x="48849" y="61631"/>
                    <a:pt x="61250" y="46494"/>
                    <a:pt x="59998" y="29133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8" name="Freihandform 677">
              <a:extLst>
                <a:ext uri="{FF2B5EF4-FFF2-40B4-BE49-F238E27FC236}">
                  <a16:creationId xmlns:a16="http://schemas.microsoft.com/office/drawing/2014/main" id="{1C9BBFB2-E149-3CFD-4711-00FBD66C7786}"/>
                </a:ext>
              </a:extLst>
            </p:cNvPr>
            <p:cNvSpPr/>
            <p:nvPr/>
          </p:nvSpPr>
          <p:spPr>
            <a:xfrm>
              <a:off x="7024343" y="2011407"/>
              <a:ext cx="60084" cy="63043"/>
            </a:xfrm>
            <a:custGeom>
              <a:avLst/>
              <a:gdLst>
                <a:gd name="connsiteX0" fmla="*/ 59998 w 60084"/>
                <a:gd name="connsiteY0" fmla="*/ 29133 h 63043"/>
                <a:gd name="connsiteX1" fmla="*/ 27768 w 60084"/>
                <a:gd name="connsiteY1" fmla="*/ 92 h 63043"/>
                <a:gd name="connsiteX2" fmla="*/ 89 w 60084"/>
                <a:gd name="connsiteY2" fmla="*/ 33899 h 63043"/>
                <a:gd name="connsiteX3" fmla="*/ 32306 w 60084"/>
                <a:gd name="connsiteY3" fmla="*/ 62953 h 63043"/>
                <a:gd name="connsiteX4" fmla="*/ 59998 w 60084"/>
                <a:gd name="connsiteY4" fmla="*/ 29133 h 6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4" h="63043">
                  <a:moveTo>
                    <a:pt x="59998" y="29133"/>
                  </a:moveTo>
                  <a:cubicBezTo>
                    <a:pt x="58758" y="11773"/>
                    <a:pt x="44323" y="-1229"/>
                    <a:pt x="27768" y="92"/>
                  </a:cubicBezTo>
                  <a:cubicBezTo>
                    <a:pt x="11225" y="1414"/>
                    <a:pt x="-1176" y="16539"/>
                    <a:pt x="89" y="33899"/>
                  </a:cubicBezTo>
                  <a:cubicBezTo>
                    <a:pt x="1341" y="51260"/>
                    <a:pt x="15776" y="64261"/>
                    <a:pt x="32306" y="62953"/>
                  </a:cubicBezTo>
                  <a:cubicBezTo>
                    <a:pt x="48849" y="61631"/>
                    <a:pt x="61250" y="46494"/>
                    <a:pt x="59998" y="29133"/>
                  </a:cubicBezTo>
                  <a:close/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9" name="Freihandform 678">
              <a:extLst>
                <a:ext uri="{FF2B5EF4-FFF2-40B4-BE49-F238E27FC236}">
                  <a16:creationId xmlns:a16="http://schemas.microsoft.com/office/drawing/2014/main" id="{067640EE-2EF5-620E-6A81-357734389A6E}"/>
                </a:ext>
              </a:extLst>
            </p:cNvPr>
            <p:cNvSpPr/>
            <p:nvPr/>
          </p:nvSpPr>
          <p:spPr>
            <a:xfrm>
              <a:off x="6928027" y="1574186"/>
              <a:ext cx="309721" cy="301686"/>
            </a:xfrm>
            <a:custGeom>
              <a:avLst/>
              <a:gdLst>
                <a:gd name="connsiteX0" fmla="*/ 0 w 309721"/>
                <a:gd name="connsiteY0" fmla="*/ 151720 h 301686"/>
                <a:gd name="connsiteX1" fmla="*/ 155285 w 309721"/>
                <a:gd name="connsiteY1" fmla="*/ 301679 h 301686"/>
                <a:gd name="connsiteX2" fmla="*/ 309714 w 309721"/>
                <a:gd name="connsiteY2" fmla="*/ 149955 h 301686"/>
                <a:gd name="connsiteX3" fmla="*/ 154454 w 309721"/>
                <a:gd name="connsiteY3" fmla="*/ 9 h 301686"/>
                <a:gd name="connsiteX4" fmla="*/ 0 w 309721"/>
                <a:gd name="connsiteY4" fmla="*/ 151720 h 3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21" h="301686">
                  <a:moveTo>
                    <a:pt x="0" y="151720"/>
                  </a:moveTo>
                  <a:cubicBezTo>
                    <a:pt x="0" y="234633"/>
                    <a:pt x="70040" y="302555"/>
                    <a:pt x="155285" y="301679"/>
                  </a:cubicBezTo>
                  <a:cubicBezTo>
                    <a:pt x="240517" y="301679"/>
                    <a:pt x="310557" y="233756"/>
                    <a:pt x="309714" y="149955"/>
                  </a:cubicBezTo>
                  <a:cubicBezTo>
                    <a:pt x="308871" y="66153"/>
                    <a:pt x="239673" y="-880"/>
                    <a:pt x="154454" y="9"/>
                  </a:cubicBezTo>
                  <a:cubicBezTo>
                    <a:pt x="69197" y="9"/>
                    <a:pt x="0" y="67919"/>
                    <a:pt x="0" y="151720"/>
                  </a:cubicBezTo>
                </a:path>
              </a:pathLst>
            </a:custGeom>
            <a:solidFill>
              <a:srgbClr val="FFFFFF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0" name="Freihandform 679">
              <a:extLst>
                <a:ext uri="{FF2B5EF4-FFF2-40B4-BE49-F238E27FC236}">
                  <a16:creationId xmlns:a16="http://schemas.microsoft.com/office/drawing/2014/main" id="{4389D783-5C2E-11AF-2502-A331ACF05DF6}"/>
                </a:ext>
              </a:extLst>
            </p:cNvPr>
            <p:cNvSpPr/>
            <p:nvPr/>
          </p:nvSpPr>
          <p:spPr>
            <a:xfrm>
              <a:off x="6928027" y="1574186"/>
              <a:ext cx="309721" cy="301686"/>
            </a:xfrm>
            <a:custGeom>
              <a:avLst/>
              <a:gdLst>
                <a:gd name="connsiteX0" fmla="*/ 0 w 309721"/>
                <a:gd name="connsiteY0" fmla="*/ 151720 h 301686"/>
                <a:gd name="connsiteX1" fmla="*/ 155285 w 309721"/>
                <a:gd name="connsiteY1" fmla="*/ 301679 h 301686"/>
                <a:gd name="connsiteX2" fmla="*/ 309714 w 309721"/>
                <a:gd name="connsiteY2" fmla="*/ 149955 h 301686"/>
                <a:gd name="connsiteX3" fmla="*/ 154454 w 309721"/>
                <a:gd name="connsiteY3" fmla="*/ 9 h 301686"/>
                <a:gd name="connsiteX4" fmla="*/ 0 w 309721"/>
                <a:gd name="connsiteY4" fmla="*/ 151720 h 3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21" h="301686">
                  <a:moveTo>
                    <a:pt x="0" y="151720"/>
                  </a:moveTo>
                  <a:cubicBezTo>
                    <a:pt x="0" y="234633"/>
                    <a:pt x="70040" y="302555"/>
                    <a:pt x="155285" y="301679"/>
                  </a:cubicBezTo>
                  <a:cubicBezTo>
                    <a:pt x="240517" y="301679"/>
                    <a:pt x="310557" y="233756"/>
                    <a:pt x="309714" y="149955"/>
                  </a:cubicBezTo>
                  <a:cubicBezTo>
                    <a:pt x="308871" y="66153"/>
                    <a:pt x="239673" y="-880"/>
                    <a:pt x="154454" y="9"/>
                  </a:cubicBezTo>
                  <a:cubicBezTo>
                    <a:pt x="69197" y="9"/>
                    <a:pt x="0" y="67919"/>
                    <a:pt x="0" y="151720"/>
                  </a:cubicBezTo>
                </a:path>
              </a:pathLst>
            </a:custGeom>
            <a:noFill/>
            <a:ln w="8677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1" name="Freihandform 680">
              <a:extLst>
                <a:ext uri="{FF2B5EF4-FFF2-40B4-BE49-F238E27FC236}">
                  <a16:creationId xmlns:a16="http://schemas.microsoft.com/office/drawing/2014/main" id="{7E952199-0B95-91F1-B00A-389713C51277}"/>
                </a:ext>
              </a:extLst>
            </p:cNvPr>
            <p:cNvSpPr/>
            <p:nvPr/>
          </p:nvSpPr>
          <p:spPr>
            <a:xfrm>
              <a:off x="7056724" y="1665565"/>
              <a:ext cx="128858" cy="120090"/>
            </a:xfrm>
            <a:custGeom>
              <a:avLst/>
              <a:gdLst>
                <a:gd name="connsiteX0" fmla="*/ 128102 w 128858"/>
                <a:gd name="connsiteY0" fmla="*/ 120090 h 120090"/>
                <a:gd name="connsiteX1" fmla="*/ 90267 w 128858"/>
                <a:gd name="connsiteY1" fmla="*/ 120090 h 120090"/>
                <a:gd name="connsiteX2" fmla="*/ 93900 w 128858"/>
                <a:gd name="connsiteY2" fmla="*/ 109459 h 120090"/>
                <a:gd name="connsiteX3" fmla="*/ 106264 w 128858"/>
                <a:gd name="connsiteY3" fmla="*/ 97297 h 120090"/>
                <a:gd name="connsiteX4" fmla="*/ 113543 w 128858"/>
                <a:gd name="connsiteY4" fmla="*/ 90456 h 120090"/>
                <a:gd name="connsiteX5" fmla="*/ 114994 w 128858"/>
                <a:gd name="connsiteY5" fmla="*/ 85888 h 120090"/>
                <a:gd name="connsiteX6" fmla="*/ 113543 w 128858"/>
                <a:gd name="connsiteY6" fmla="*/ 82097 h 120090"/>
                <a:gd name="connsiteX7" fmla="*/ 105544 w 128858"/>
                <a:gd name="connsiteY7" fmla="*/ 82097 h 120090"/>
                <a:gd name="connsiteX8" fmla="*/ 103349 w 128858"/>
                <a:gd name="connsiteY8" fmla="*/ 87407 h 120090"/>
                <a:gd name="connsiteX9" fmla="*/ 90973 w 128858"/>
                <a:gd name="connsiteY9" fmla="*/ 86654 h 120090"/>
                <a:gd name="connsiteX10" fmla="*/ 93900 w 128858"/>
                <a:gd name="connsiteY10" fmla="*/ 78282 h 120090"/>
                <a:gd name="connsiteX11" fmla="*/ 99728 w 128858"/>
                <a:gd name="connsiteY11" fmla="*/ 73726 h 120090"/>
                <a:gd name="connsiteX12" fmla="*/ 109910 w 128858"/>
                <a:gd name="connsiteY12" fmla="*/ 72207 h 120090"/>
                <a:gd name="connsiteX13" fmla="*/ 120103 w 128858"/>
                <a:gd name="connsiteY13" fmla="*/ 73726 h 120090"/>
                <a:gd name="connsiteX14" fmla="*/ 125932 w 128858"/>
                <a:gd name="connsiteY14" fmla="*/ 78282 h 120090"/>
                <a:gd name="connsiteX15" fmla="*/ 128114 w 128858"/>
                <a:gd name="connsiteY15" fmla="*/ 85888 h 120090"/>
                <a:gd name="connsiteX16" fmla="*/ 125932 w 128858"/>
                <a:gd name="connsiteY16" fmla="*/ 94247 h 120090"/>
                <a:gd name="connsiteX17" fmla="*/ 117201 w 128858"/>
                <a:gd name="connsiteY17" fmla="*/ 102619 h 120090"/>
                <a:gd name="connsiteX18" fmla="*/ 112117 w 128858"/>
                <a:gd name="connsiteY18" fmla="*/ 106409 h 120090"/>
                <a:gd name="connsiteX19" fmla="*/ 109203 w 128858"/>
                <a:gd name="connsiteY19" fmla="*/ 109459 h 120090"/>
                <a:gd name="connsiteX20" fmla="*/ 128858 w 128858"/>
                <a:gd name="connsiteY20" fmla="*/ 109459 h 120090"/>
                <a:gd name="connsiteX21" fmla="*/ 128102 w 128858"/>
                <a:gd name="connsiteY21" fmla="*/ 120090 h 120090"/>
                <a:gd name="connsiteX22" fmla="*/ 88791 w 128858"/>
                <a:gd name="connsiteY22" fmla="*/ 47895 h 120090"/>
                <a:gd name="connsiteX23" fmla="*/ 43676 w 128858"/>
                <a:gd name="connsiteY23" fmla="*/ 97297 h 120090"/>
                <a:gd name="connsiteX24" fmla="*/ 0 w 128858"/>
                <a:gd name="connsiteY24" fmla="*/ 49402 h 120090"/>
                <a:gd name="connsiteX25" fmla="*/ 45127 w 128858"/>
                <a:gd name="connsiteY25" fmla="*/ 0 h 120090"/>
                <a:gd name="connsiteX26" fmla="*/ 88791 w 128858"/>
                <a:gd name="connsiteY26" fmla="*/ 47895 h 120090"/>
                <a:gd name="connsiteX27" fmla="*/ 25471 w 128858"/>
                <a:gd name="connsiteY27" fmla="*/ 48636 h 120090"/>
                <a:gd name="connsiteX28" fmla="*/ 44395 w 128858"/>
                <a:gd name="connsiteY28" fmla="*/ 77541 h 120090"/>
                <a:gd name="connsiteX29" fmla="*/ 62588 w 128858"/>
                <a:gd name="connsiteY29" fmla="*/ 48636 h 120090"/>
                <a:gd name="connsiteX30" fmla="*/ 43676 w 128858"/>
                <a:gd name="connsiteY30" fmla="*/ 19756 h 120090"/>
                <a:gd name="connsiteX31" fmla="*/ 25471 w 128858"/>
                <a:gd name="connsiteY31" fmla="*/ 48636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8858" h="120090">
                  <a:moveTo>
                    <a:pt x="128102" y="120090"/>
                  </a:moveTo>
                  <a:lnTo>
                    <a:pt x="90267" y="120090"/>
                  </a:lnTo>
                  <a:cubicBezTo>
                    <a:pt x="90973" y="116299"/>
                    <a:pt x="91717" y="112484"/>
                    <a:pt x="93900" y="109459"/>
                  </a:cubicBezTo>
                  <a:cubicBezTo>
                    <a:pt x="97533" y="104903"/>
                    <a:pt x="101179" y="100334"/>
                    <a:pt x="106264" y="97297"/>
                  </a:cubicBezTo>
                  <a:cubicBezTo>
                    <a:pt x="109178" y="95778"/>
                    <a:pt x="111348" y="93494"/>
                    <a:pt x="113543" y="90456"/>
                  </a:cubicBezTo>
                  <a:cubicBezTo>
                    <a:pt x="114262" y="88938"/>
                    <a:pt x="114994" y="87407"/>
                    <a:pt x="114994" y="85888"/>
                  </a:cubicBezTo>
                  <a:cubicBezTo>
                    <a:pt x="114994" y="84357"/>
                    <a:pt x="114262" y="82838"/>
                    <a:pt x="113543" y="82097"/>
                  </a:cubicBezTo>
                  <a:cubicBezTo>
                    <a:pt x="111348" y="79813"/>
                    <a:pt x="107715" y="79813"/>
                    <a:pt x="105544" y="82097"/>
                  </a:cubicBezTo>
                  <a:cubicBezTo>
                    <a:pt x="104081" y="83604"/>
                    <a:pt x="103349" y="85888"/>
                    <a:pt x="103349" y="87407"/>
                  </a:cubicBezTo>
                  <a:lnTo>
                    <a:pt x="90973" y="86654"/>
                  </a:lnTo>
                  <a:cubicBezTo>
                    <a:pt x="90973" y="83604"/>
                    <a:pt x="92424" y="80566"/>
                    <a:pt x="93900" y="78282"/>
                  </a:cubicBezTo>
                  <a:cubicBezTo>
                    <a:pt x="95351" y="75998"/>
                    <a:pt x="97533" y="74491"/>
                    <a:pt x="99728" y="73726"/>
                  </a:cubicBezTo>
                  <a:cubicBezTo>
                    <a:pt x="102630" y="72207"/>
                    <a:pt x="106288" y="72207"/>
                    <a:pt x="109910" y="72207"/>
                  </a:cubicBezTo>
                  <a:cubicBezTo>
                    <a:pt x="113543" y="72207"/>
                    <a:pt x="117201" y="72207"/>
                    <a:pt x="120103" y="73726"/>
                  </a:cubicBezTo>
                  <a:cubicBezTo>
                    <a:pt x="122298" y="74491"/>
                    <a:pt x="124468" y="75998"/>
                    <a:pt x="125932" y="78282"/>
                  </a:cubicBezTo>
                  <a:cubicBezTo>
                    <a:pt x="127383" y="80566"/>
                    <a:pt x="128114" y="82838"/>
                    <a:pt x="128114" y="85888"/>
                  </a:cubicBezTo>
                  <a:cubicBezTo>
                    <a:pt x="128114" y="88938"/>
                    <a:pt x="127407" y="91963"/>
                    <a:pt x="125932" y="94247"/>
                  </a:cubicBezTo>
                  <a:cubicBezTo>
                    <a:pt x="123749" y="97297"/>
                    <a:pt x="120860" y="100334"/>
                    <a:pt x="117201" y="102619"/>
                  </a:cubicBezTo>
                  <a:cubicBezTo>
                    <a:pt x="115019" y="104137"/>
                    <a:pt x="112836" y="105644"/>
                    <a:pt x="112117" y="106409"/>
                  </a:cubicBezTo>
                  <a:cubicBezTo>
                    <a:pt x="111385" y="107187"/>
                    <a:pt x="109934" y="107928"/>
                    <a:pt x="109203" y="109459"/>
                  </a:cubicBezTo>
                  <a:lnTo>
                    <a:pt x="128858" y="109459"/>
                  </a:lnTo>
                  <a:lnTo>
                    <a:pt x="128102" y="120090"/>
                  </a:lnTo>
                  <a:close/>
                  <a:moveTo>
                    <a:pt x="88791" y="47895"/>
                  </a:moveTo>
                  <a:cubicBezTo>
                    <a:pt x="88791" y="78282"/>
                    <a:pt x="71330" y="97297"/>
                    <a:pt x="43676" y="97297"/>
                  </a:cubicBezTo>
                  <a:cubicBezTo>
                    <a:pt x="16009" y="97297"/>
                    <a:pt x="0" y="75257"/>
                    <a:pt x="0" y="49402"/>
                  </a:cubicBezTo>
                  <a:cubicBezTo>
                    <a:pt x="0" y="22040"/>
                    <a:pt x="17473" y="0"/>
                    <a:pt x="45127" y="0"/>
                  </a:cubicBezTo>
                  <a:cubicBezTo>
                    <a:pt x="73513" y="0"/>
                    <a:pt x="88791" y="22806"/>
                    <a:pt x="88791" y="47895"/>
                  </a:cubicBezTo>
                  <a:moveTo>
                    <a:pt x="25471" y="48636"/>
                  </a:moveTo>
                  <a:cubicBezTo>
                    <a:pt x="25471" y="66132"/>
                    <a:pt x="32763" y="77541"/>
                    <a:pt x="44395" y="77541"/>
                  </a:cubicBezTo>
                  <a:cubicBezTo>
                    <a:pt x="56040" y="77541"/>
                    <a:pt x="62588" y="65367"/>
                    <a:pt x="62588" y="48636"/>
                  </a:cubicBezTo>
                  <a:cubicBezTo>
                    <a:pt x="62588" y="32671"/>
                    <a:pt x="55308" y="19756"/>
                    <a:pt x="43676" y="19756"/>
                  </a:cubicBezTo>
                  <a:cubicBezTo>
                    <a:pt x="32763" y="19756"/>
                    <a:pt x="25471" y="31165"/>
                    <a:pt x="25471" y="48636"/>
                  </a:cubicBezTo>
                </a:path>
              </a:pathLst>
            </a:custGeom>
            <a:solidFill>
              <a:srgbClr val="494856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2" name="Freihandform 681">
              <a:extLst>
                <a:ext uri="{FF2B5EF4-FFF2-40B4-BE49-F238E27FC236}">
                  <a16:creationId xmlns:a16="http://schemas.microsoft.com/office/drawing/2014/main" id="{F2F1D6E7-3818-C32C-2C3D-A5F5A1DE1433}"/>
                </a:ext>
              </a:extLst>
            </p:cNvPr>
            <p:cNvSpPr/>
            <p:nvPr/>
          </p:nvSpPr>
          <p:spPr>
            <a:xfrm>
              <a:off x="6972968" y="1663762"/>
              <a:ext cx="75844" cy="102742"/>
            </a:xfrm>
            <a:custGeom>
              <a:avLst/>
              <a:gdLst>
                <a:gd name="connsiteX0" fmla="*/ 18068 w 75844"/>
                <a:gd name="connsiteY0" fmla="*/ 98149 h 102742"/>
                <a:gd name="connsiteX1" fmla="*/ 4737 w 75844"/>
                <a:gd name="connsiteY1" fmla="*/ 85159 h 102742"/>
                <a:gd name="connsiteX2" fmla="*/ 0 w 75844"/>
                <a:gd name="connsiteY2" fmla="*/ 65725 h 102742"/>
                <a:gd name="connsiteX3" fmla="*/ 0 w 75844"/>
                <a:gd name="connsiteY3" fmla="*/ 36746 h 102742"/>
                <a:gd name="connsiteX4" fmla="*/ 4737 w 75844"/>
                <a:gd name="connsiteY4" fmla="*/ 17509 h 102742"/>
                <a:gd name="connsiteX5" fmla="*/ 18068 w 75844"/>
                <a:gd name="connsiteY5" fmla="*/ 4606 h 102742"/>
                <a:gd name="connsiteX6" fmla="*/ 37922 w 75844"/>
                <a:gd name="connsiteY6" fmla="*/ 0 h 102742"/>
                <a:gd name="connsiteX7" fmla="*/ 57776 w 75844"/>
                <a:gd name="connsiteY7" fmla="*/ 4309 h 102742"/>
                <a:gd name="connsiteX8" fmla="*/ 71107 w 75844"/>
                <a:gd name="connsiteY8" fmla="*/ 16434 h 102742"/>
                <a:gd name="connsiteX9" fmla="*/ 75844 w 75844"/>
                <a:gd name="connsiteY9" fmla="*/ 34585 h 102742"/>
                <a:gd name="connsiteX10" fmla="*/ 73786 w 75844"/>
                <a:gd name="connsiteY10" fmla="*/ 36165 h 102742"/>
                <a:gd name="connsiteX11" fmla="*/ 52072 w 75844"/>
                <a:gd name="connsiteY11" fmla="*/ 37598 h 102742"/>
                <a:gd name="connsiteX12" fmla="*/ 51662 w 75844"/>
                <a:gd name="connsiteY12" fmla="*/ 37598 h 102742"/>
                <a:gd name="connsiteX13" fmla="*/ 50013 w 75844"/>
                <a:gd name="connsiteY13" fmla="*/ 36017 h 102742"/>
                <a:gd name="connsiteX14" fmla="*/ 46714 w 75844"/>
                <a:gd name="connsiteY14" fmla="*/ 26621 h 102742"/>
                <a:gd name="connsiteX15" fmla="*/ 37922 w 75844"/>
                <a:gd name="connsiteY15" fmla="*/ 23102 h 102742"/>
                <a:gd name="connsiteX16" fmla="*/ 29130 w 75844"/>
                <a:gd name="connsiteY16" fmla="*/ 26621 h 102742"/>
                <a:gd name="connsiteX17" fmla="*/ 25831 w 75844"/>
                <a:gd name="connsiteY17" fmla="*/ 36017 h 102742"/>
                <a:gd name="connsiteX18" fmla="*/ 25831 w 75844"/>
                <a:gd name="connsiteY18" fmla="*/ 66873 h 102742"/>
                <a:gd name="connsiteX19" fmla="*/ 29130 w 75844"/>
                <a:gd name="connsiteY19" fmla="*/ 76121 h 102742"/>
                <a:gd name="connsiteX20" fmla="*/ 37922 w 75844"/>
                <a:gd name="connsiteY20" fmla="*/ 79640 h 102742"/>
                <a:gd name="connsiteX21" fmla="*/ 46714 w 75844"/>
                <a:gd name="connsiteY21" fmla="*/ 76121 h 102742"/>
                <a:gd name="connsiteX22" fmla="*/ 50013 w 75844"/>
                <a:gd name="connsiteY22" fmla="*/ 66873 h 102742"/>
                <a:gd name="connsiteX23" fmla="*/ 50559 w 75844"/>
                <a:gd name="connsiteY23" fmla="*/ 65577 h 102742"/>
                <a:gd name="connsiteX24" fmla="*/ 52072 w 75844"/>
                <a:gd name="connsiteY24" fmla="*/ 65293 h 102742"/>
                <a:gd name="connsiteX25" fmla="*/ 73786 w 75844"/>
                <a:gd name="connsiteY25" fmla="*/ 66429 h 102742"/>
                <a:gd name="connsiteX26" fmla="*/ 75844 w 75844"/>
                <a:gd name="connsiteY26" fmla="*/ 67873 h 102742"/>
                <a:gd name="connsiteX27" fmla="*/ 71107 w 75844"/>
                <a:gd name="connsiteY27" fmla="*/ 86098 h 102742"/>
                <a:gd name="connsiteX28" fmla="*/ 57776 w 75844"/>
                <a:gd name="connsiteY28" fmla="*/ 98359 h 102742"/>
                <a:gd name="connsiteX29" fmla="*/ 37922 w 75844"/>
                <a:gd name="connsiteY29" fmla="*/ 102742 h 102742"/>
                <a:gd name="connsiteX30" fmla="*/ 18068 w 75844"/>
                <a:gd name="connsiteY30" fmla="*/ 98149 h 10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844" h="102742">
                  <a:moveTo>
                    <a:pt x="18068" y="98149"/>
                  </a:moveTo>
                  <a:cubicBezTo>
                    <a:pt x="12351" y="95087"/>
                    <a:pt x="7899" y="90753"/>
                    <a:pt x="4737" y="85159"/>
                  </a:cubicBezTo>
                  <a:cubicBezTo>
                    <a:pt x="1587" y="79566"/>
                    <a:pt x="0" y="73084"/>
                    <a:pt x="0" y="65725"/>
                  </a:cubicBezTo>
                  <a:lnTo>
                    <a:pt x="0" y="36746"/>
                  </a:lnTo>
                  <a:cubicBezTo>
                    <a:pt x="0" y="29461"/>
                    <a:pt x="1587" y="23052"/>
                    <a:pt x="4737" y="17509"/>
                  </a:cubicBezTo>
                  <a:cubicBezTo>
                    <a:pt x="7899" y="11965"/>
                    <a:pt x="12351" y="7655"/>
                    <a:pt x="18068" y="4606"/>
                  </a:cubicBezTo>
                  <a:cubicBezTo>
                    <a:pt x="23785" y="1531"/>
                    <a:pt x="30407" y="0"/>
                    <a:pt x="37922" y="0"/>
                  </a:cubicBezTo>
                  <a:cubicBezTo>
                    <a:pt x="45437" y="0"/>
                    <a:pt x="52047" y="1445"/>
                    <a:pt x="57776" y="4309"/>
                  </a:cubicBezTo>
                  <a:cubicBezTo>
                    <a:pt x="63493" y="7174"/>
                    <a:pt x="67932" y="11224"/>
                    <a:pt x="71107" y="16434"/>
                  </a:cubicBezTo>
                  <a:cubicBezTo>
                    <a:pt x="74257" y="21645"/>
                    <a:pt x="75844" y="27695"/>
                    <a:pt x="75844" y="34585"/>
                  </a:cubicBezTo>
                  <a:cubicBezTo>
                    <a:pt x="75844" y="35437"/>
                    <a:pt x="75150" y="35980"/>
                    <a:pt x="73786" y="36165"/>
                  </a:cubicBezTo>
                  <a:lnTo>
                    <a:pt x="52072" y="37598"/>
                  </a:lnTo>
                  <a:lnTo>
                    <a:pt x="51662" y="37598"/>
                  </a:lnTo>
                  <a:cubicBezTo>
                    <a:pt x="50559" y="37598"/>
                    <a:pt x="50013" y="37067"/>
                    <a:pt x="50013" y="36017"/>
                  </a:cubicBezTo>
                  <a:cubicBezTo>
                    <a:pt x="50013" y="32103"/>
                    <a:pt x="48909" y="28967"/>
                    <a:pt x="46714" y="26621"/>
                  </a:cubicBezTo>
                  <a:cubicBezTo>
                    <a:pt x="44519" y="24275"/>
                    <a:pt x="41580" y="23102"/>
                    <a:pt x="37922" y="23102"/>
                  </a:cubicBezTo>
                  <a:cubicBezTo>
                    <a:pt x="34251" y="23102"/>
                    <a:pt x="31325" y="24275"/>
                    <a:pt x="29130" y="26621"/>
                  </a:cubicBezTo>
                  <a:cubicBezTo>
                    <a:pt x="26922" y="28967"/>
                    <a:pt x="25831" y="32103"/>
                    <a:pt x="25831" y="36017"/>
                  </a:cubicBezTo>
                  <a:lnTo>
                    <a:pt x="25831" y="66873"/>
                  </a:lnTo>
                  <a:cubicBezTo>
                    <a:pt x="25831" y="70701"/>
                    <a:pt x="26922" y="73775"/>
                    <a:pt x="29130" y="76121"/>
                  </a:cubicBezTo>
                  <a:cubicBezTo>
                    <a:pt x="31325" y="78467"/>
                    <a:pt x="34251" y="79640"/>
                    <a:pt x="37922" y="79640"/>
                  </a:cubicBezTo>
                  <a:cubicBezTo>
                    <a:pt x="41580" y="79640"/>
                    <a:pt x="44519" y="78467"/>
                    <a:pt x="46714" y="76121"/>
                  </a:cubicBezTo>
                  <a:cubicBezTo>
                    <a:pt x="48909" y="73775"/>
                    <a:pt x="50013" y="70701"/>
                    <a:pt x="50013" y="66873"/>
                  </a:cubicBezTo>
                  <a:cubicBezTo>
                    <a:pt x="50013" y="66293"/>
                    <a:pt x="50187" y="65861"/>
                    <a:pt x="50559" y="65577"/>
                  </a:cubicBezTo>
                  <a:cubicBezTo>
                    <a:pt x="50931" y="65293"/>
                    <a:pt x="51427" y="65194"/>
                    <a:pt x="52072" y="65293"/>
                  </a:cubicBezTo>
                  <a:lnTo>
                    <a:pt x="73786" y="66429"/>
                  </a:lnTo>
                  <a:cubicBezTo>
                    <a:pt x="75150" y="66527"/>
                    <a:pt x="75844" y="67009"/>
                    <a:pt x="75844" y="67873"/>
                  </a:cubicBezTo>
                  <a:cubicBezTo>
                    <a:pt x="75844" y="74763"/>
                    <a:pt x="74257" y="80838"/>
                    <a:pt x="71107" y="86098"/>
                  </a:cubicBezTo>
                  <a:cubicBezTo>
                    <a:pt x="67932" y="91358"/>
                    <a:pt x="63493" y="95445"/>
                    <a:pt x="57776" y="98359"/>
                  </a:cubicBezTo>
                  <a:cubicBezTo>
                    <a:pt x="52047" y="101285"/>
                    <a:pt x="45437" y="102742"/>
                    <a:pt x="37922" y="102742"/>
                  </a:cubicBezTo>
                  <a:cubicBezTo>
                    <a:pt x="30407" y="102742"/>
                    <a:pt x="23785" y="101211"/>
                    <a:pt x="18068" y="98149"/>
                  </a:cubicBezTo>
                </a:path>
              </a:pathLst>
            </a:custGeom>
            <a:solidFill>
              <a:srgbClr val="494856"/>
            </a:solidFill>
            <a:ln w="1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Fußzeilenplatzhalter 17">
            <a:extLst>
              <a:ext uri="{FF2B5EF4-FFF2-40B4-BE49-F238E27FC236}">
                <a16:creationId xmlns:a16="http://schemas.microsoft.com/office/drawing/2014/main" id="{BC1F19C6-B5AC-54AB-0CC1-3A50E3C99A20}"/>
              </a:ext>
            </a:extLst>
          </p:cNvPr>
          <p:cNvSpPr txBox="1">
            <a:spLocks/>
          </p:cNvSpPr>
          <p:nvPr/>
        </p:nvSpPr>
        <p:spPr>
          <a:xfrm>
            <a:off x="2590800" y="6406099"/>
            <a:ext cx="6896565" cy="12310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000000"/>
                </a:solidFill>
                <a:latin typeface="Barlow" pitchFamily="2" charset="77"/>
              </a:rPr>
              <a:t>2. Nationales Wirtschaftsforum Wasserstoff     //     Stand: 24.05.2023</a:t>
            </a:r>
          </a:p>
        </p:txBody>
      </p:sp>
    </p:spTree>
    <p:extLst>
      <p:ext uri="{BB962C8B-B14F-4D97-AF65-F5344CB8AC3E}">
        <p14:creationId xmlns:p14="http://schemas.microsoft.com/office/powerpoint/2010/main" val="270707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hteck 128">
            <a:extLst>
              <a:ext uri="{FF2B5EF4-FFF2-40B4-BE49-F238E27FC236}">
                <a16:creationId xmlns:a16="http://schemas.microsoft.com/office/drawing/2014/main" id="{DAE47C8F-24EA-F77A-2A86-BC25A93CCB19}"/>
              </a:ext>
            </a:extLst>
          </p:cNvPr>
          <p:cNvSpPr/>
          <p:nvPr/>
        </p:nvSpPr>
        <p:spPr>
          <a:xfrm>
            <a:off x="348177" y="1487460"/>
            <a:ext cx="11530414" cy="45637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DAA303A-7041-422A-EE0D-3D650C9A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SALCOS</a:t>
            </a:r>
            <a:r>
              <a:rPr lang="de-DE" baseline="30000" dirty="0"/>
              <a:t>®</a:t>
            </a:r>
            <a:r>
              <a:rPr lang="de-DE" dirty="0"/>
              <a:t> - Ausbaustufen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4B44F1-0372-06AE-376C-9FBC9AAAD4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none" lIns="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</a:pPr>
            <a:r>
              <a:rPr lang="de-DE" kern="0" dirty="0">
                <a:solidFill>
                  <a:sysClr val="windowText" lastClr="000000"/>
                </a:solidFill>
              </a:rPr>
              <a:t>Bau- und Zeitplanung</a:t>
            </a: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C3A0D452-11EB-164D-812A-FEB1CF53460C}"/>
              </a:ext>
            </a:extLst>
          </p:cNvPr>
          <p:cNvSpPr/>
          <p:nvPr/>
        </p:nvSpPr>
        <p:spPr>
          <a:xfrm>
            <a:off x="3570941" y="1662739"/>
            <a:ext cx="222784" cy="443887"/>
          </a:xfrm>
          <a:custGeom>
            <a:avLst/>
            <a:gdLst/>
            <a:ahLst/>
            <a:cxnLst/>
            <a:rect l="l" t="t" r="r" b="b"/>
            <a:pathLst>
              <a:path w="168275" h="335280">
                <a:moveTo>
                  <a:pt x="0" y="0"/>
                </a:moveTo>
                <a:lnTo>
                  <a:pt x="0" y="86690"/>
                </a:lnTo>
                <a:lnTo>
                  <a:pt x="84112" y="166522"/>
                </a:lnTo>
                <a:lnTo>
                  <a:pt x="304" y="249123"/>
                </a:lnTo>
                <a:lnTo>
                  <a:pt x="0" y="334746"/>
                </a:lnTo>
                <a:lnTo>
                  <a:pt x="168236" y="162471"/>
                </a:lnTo>
                <a:lnTo>
                  <a:pt x="0" y="0"/>
                </a:lnTo>
                <a:close/>
              </a:path>
            </a:pathLst>
          </a:custGeom>
          <a:solidFill>
            <a:srgbClr val="EB6618"/>
          </a:solidFill>
        </p:spPr>
        <p:txBody>
          <a:bodyPr wrap="square" lIns="0" tIns="0" rIns="0" bIns="0" rtlCol="0"/>
          <a:lstStyle/>
          <a:p>
            <a:endParaRPr lang="de-DE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CE0DE44-22B5-6F25-D66F-5DF9404A5CC4}"/>
              </a:ext>
            </a:extLst>
          </p:cNvPr>
          <p:cNvGrpSpPr/>
          <p:nvPr/>
        </p:nvGrpSpPr>
        <p:grpSpPr>
          <a:xfrm>
            <a:off x="1577363" y="1733875"/>
            <a:ext cx="1908000" cy="342255"/>
            <a:chOff x="1547383" y="1773845"/>
            <a:chExt cx="1908000" cy="342255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51BC3D16-CA51-4581-EA59-987AED902DD3}"/>
                </a:ext>
              </a:extLst>
            </p:cNvPr>
            <p:cNvSpPr/>
            <p:nvPr/>
          </p:nvSpPr>
          <p:spPr>
            <a:xfrm>
              <a:off x="1547383" y="2116100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A3B4BD"/>
              </a:solidFill>
            </a:ln>
          </p:spPr>
          <p:txBody>
            <a:bodyPr wrap="square" lIns="0" tIns="0" rIns="0" bIns="0" rtlCol="0"/>
            <a:lstStyle/>
            <a:p>
              <a:endParaRPr lang="de-DE" dirty="0">
                <a:solidFill>
                  <a:srgbClr val="000000"/>
                </a:solidFill>
                <a:latin typeface="Barlow" panose="00000500000000000000" pitchFamily="2" charset="0"/>
              </a:endParaRPr>
            </a:p>
          </p:txBody>
        </p:sp>
        <p:sp>
          <p:nvSpPr>
            <p:cNvPr id="7" name="object 20">
              <a:extLst>
                <a:ext uri="{FF2B5EF4-FFF2-40B4-BE49-F238E27FC236}">
                  <a16:creationId xmlns:a16="http://schemas.microsoft.com/office/drawing/2014/main" id="{DA7A503F-134F-6BA0-8048-B2E8E62C3F68}"/>
                </a:ext>
              </a:extLst>
            </p:cNvPr>
            <p:cNvSpPr/>
            <p:nvPr/>
          </p:nvSpPr>
          <p:spPr>
            <a:xfrm>
              <a:off x="1547383" y="1773845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A3B4BD"/>
              </a:solidFill>
            </a:ln>
          </p:spPr>
          <p:txBody>
            <a:bodyPr wrap="square" lIns="0" tIns="0" rIns="0" bIns="0" rtlCol="0"/>
            <a:lstStyle/>
            <a:p>
              <a:endParaRPr lang="de-DE" dirty="0">
                <a:solidFill>
                  <a:srgbClr val="000000"/>
                </a:solidFill>
                <a:latin typeface="Barlow" panose="00000500000000000000" pitchFamily="2" charset="0"/>
              </a:endParaRPr>
            </a:p>
          </p:txBody>
        </p:sp>
        <p:sp>
          <p:nvSpPr>
            <p:cNvPr id="18" name="object 31">
              <a:extLst>
                <a:ext uri="{FF2B5EF4-FFF2-40B4-BE49-F238E27FC236}">
                  <a16:creationId xmlns:a16="http://schemas.microsoft.com/office/drawing/2014/main" id="{AAA1CD0F-CD84-462E-DA95-CFCD71199963}"/>
                </a:ext>
              </a:extLst>
            </p:cNvPr>
            <p:cNvSpPr txBox="1"/>
            <p:nvPr/>
          </p:nvSpPr>
          <p:spPr>
            <a:xfrm>
              <a:off x="1547383" y="1824959"/>
              <a:ext cx="190800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de-DE" sz="1500" b="1" spc="50" dirty="0">
                  <a:cs typeface="Barlow"/>
                </a:rPr>
                <a:t>STATUS</a:t>
              </a:r>
              <a:r>
                <a:rPr lang="de-DE" sz="1500" b="1" spc="125" dirty="0">
                  <a:cs typeface="Barlow"/>
                </a:rPr>
                <a:t> </a:t>
              </a:r>
              <a:r>
                <a:rPr lang="de-DE" sz="1500" b="1" spc="65" dirty="0">
                  <a:cs typeface="Barlow"/>
                </a:rPr>
                <a:t>QUO</a:t>
              </a:r>
              <a:endParaRPr lang="de-DE" sz="1500" dirty="0">
                <a:cs typeface="Barlow"/>
              </a:endParaRPr>
            </a:p>
          </p:txBody>
        </p:sp>
      </p:grpSp>
      <p:sp>
        <p:nvSpPr>
          <p:cNvPr id="25" name="object 21">
            <a:extLst>
              <a:ext uri="{FF2B5EF4-FFF2-40B4-BE49-F238E27FC236}">
                <a16:creationId xmlns:a16="http://schemas.microsoft.com/office/drawing/2014/main" id="{6429B727-2B53-AB5C-E20C-23BF271CF598}"/>
              </a:ext>
            </a:extLst>
          </p:cNvPr>
          <p:cNvSpPr/>
          <p:nvPr/>
        </p:nvSpPr>
        <p:spPr>
          <a:xfrm>
            <a:off x="5787303" y="1662739"/>
            <a:ext cx="222784" cy="443887"/>
          </a:xfrm>
          <a:custGeom>
            <a:avLst/>
            <a:gdLst/>
            <a:ahLst/>
            <a:cxnLst/>
            <a:rect l="l" t="t" r="r" b="b"/>
            <a:pathLst>
              <a:path w="168275" h="335280">
                <a:moveTo>
                  <a:pt x="0" y="0"/>
                </a:moveTo>
                <a:lnTo>
                  <a:pt x="0" y="86690"/>
                </a:lnTo>
                <a:lnTo>
                  <a:pt x="84112" y="166522"/>
                </a:lnTo>
                <a:lnTo>
                  <a:pt x="304" y="249123"/>
                </a:lnTo>
                <a:lnTo>
                  <a:pt x="0" y="334746"/>
                </a:lnTo>
                <a:lnTo>
                  <a:pt x="168236" y="162471"/>
                </a:lnTo>
                <a:lnTo>
                  <a:pt x="0" y="0"/>
                </a:lnTo>
                <a:close/>
              </a:path>
            </a:pathLst>
          </a:custGeom>
          <a:solidFill>
            <a:srgbClr val="EB6618"/>
          </a:solidFill>
        </p:spPr>
        <p:txBody>
          <a:bodyPr wrap="square" lIns="0" tIns="0" rIns="0" bIns="0" rtlCol="0"/>
          <a:lstStyle/>
          <a:p>
            <a:endParaRPr lang="de-DE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9852C7A-AF5A-E0E1-0A9A-3017DF1D30CF}"/>
              </a:ext>
            </a:extLst>
          </p:cNvPr>
          <p:cNvGrpSpPr/>
          <p:nvPr/>
        </p:nvGrpSpPr>
        <p:grpSpPr>
          <a:xfrm>
            <a:off x="3793725" y="1733875"/>
            <a:ext cx="1908000" cy="342255"/>
            <a:chOff x="3763745" y="1773845"/>
            <a:chExt cx="1908000" cy="342255"/>
          </a:xfrm>
        </p:grpSpPr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BE053028-8171-4A7F-F678-F5F3F6A322D0}"/>
                </a:ext>
              </a:extLst>
            </p:cNvPr>
            <p:cNvSpPr/>
            <p:nvPr/>
          </p:nvSpPr>
          <p:spPr>
            <a:xfrm>
              <a:off x="3763745" y="2116100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A3B4BD"/>
              </a:solidFill>
            </a:ln>
          </p:spPr>
          <p:txBody>
            <a:bodyPr wrap="square" lIns="0" tIns="0" rIns="0" bIns="0" rtlCol="0"/>
            <a:lstStyle/>
            <a:p>
              <a:endParaRPr lang="de-DE" dirty="0">
                <a:solidFill>
                  <a:srgbClr val="000000"/>
                </a:solidFill>
                <a:latin typeface="Barlow" panose="00000500000000000000" pitchFamily="2" charset="0"/>
              </a:endParaRPr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C52AF8F9-74C2-E8D8-FC1A-57B25591F646}"/>
                </a:ext>
              </a:extLst>
            </p:cNvPr>
            <p:cNvSpPr/>
            <p:nvPr/>
          </p:nvSpPr>
          <p:spPr>
            <a:xfrm>
              <a:off x="3763745" y="1773845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A3B4BD"/>
              </a:solidFill>
            </a:ln>
          </p:spPr>
          <p:txBody>
            <a:bodyPr wrap="square" lIns="0" tIns="0" rIns="0" bIns="0" rtlCol="0"/>
            <a:lstStyle/>
            <a:p>
              <a:endParaRPr lang="de-DE" dirty="0">
                <a:solidFill>
                  <a:srgbClr val="000000"/>
                </a:solidFill>
                <a:latin typeface="Barlow" panose="00000500000000000000" pitchFamily="2" charset="0"/>
              </a:endParaRPr>
            </a:p>
          </p:txBody>
        </p:sp>
        <p:sp>
          <p:nvSpPr>
            <p:cNvPr id="26" name="object 31">
              <a:extLst>
                <a:ext uri="{FF2B5EF4-FFF2-40B4-BE49-F238E27FC236}">
                  <a16:creationId xmlns:a16="http://schemas.microsoft.com/office/drawing/2014/main" id="{6E237812-C005-6ABD-6992-F806E527D7D1}"/>
                </a:ext>
              </a:extLst>
            </p:cNvPr>
            <p:cNvSpPr txBox="1"/>
            <p:nvPr/>
          </p:nvSpPr>
          <p:spPr>
            <a:xfrm>
              <a:off x="3763745" y="1824959"/>
              <a:ext cx="190800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de-DE" sz="1500" b="1" spc="50" dirty="0">
                  <a:cs typeface="Barlow"/>
                </a:rPr>
                <a:t>AUSBAUSTUFE I</a:t>
              </a:r>
              <a:endParaRPr lang="de-DE" sz="1500" dirty="0">
                <a:cs typeface="Barlow"/>
              </a:endParaRPr>
            </a:p>
          </p:txBody>
        </p:sp>
      </p:grpSp>
      <p:sp>
        <p:nvSpPr>
          <p:cNvPr id="29" name="object 21">
            <a:extLst>
              <a:ext uri="{FF2B5EF4-FFF2-40B4-BE49-F238E27FC236}">
                <a16:creationId xmlns:a16="http://schemas.microsoft.com/office/drawing/2014/main" id="{93039F0F-1C8B-C2B5-631E-5D4F2D64DDDC}"/>
              </a:ext>
            </a:extLst>
          </p:cNvPr>
          <p:cNvSpPr/>
          <p:nvPr/>
        </p:nvSpPr>
        <p:spPr>
          <a:xfrm>
            <a:off x="8003665" y="1662739"/>
            <a:ext cx="222784" cy="443887"/>
          </a:xfrm>
          <a:custGeom>
            <a:avLst/>
            <a:gdLst/>
            <a:ahLst/>
            <a:cxnLst/>
            <a:rect l="l" t="t" r="r" b="b"/>
            <a:pathLst>
              <a:path w="168275" h="335280">
                <a:moveTo>
                  <a:pt x="0" y="0"/>
                </a:moveTo>
                <a:lnTo>
                  <a:pt x="0" y="86690"/>
                </a:lnTo>
                <a:lnTo>
                  <a:pt x="84112" y="166522"/>
                </a:lnTo>
                <a:lnTo>
                  <a:pt x="304" y="249123"/>
                </a:lnTo>
                <a:lnTo>
                  <a:pt x="0" y="334746"/>
                </a:lnTo>
                <a:lnTo>
                  <a:pt x="168236" y="162471"/>
                </a:lnTo>
                <a:lnTo>
                  <a:pt x="0" y="0"/>
                </a:lnTo>
                <a:close/>
              </a:path>
            </a:pathLst>
          </a:custGeom>
          <a:solidFill>
            <a:srgbClr val="EB6618"/>
          </a:solidFill>
        </p:spPr>
        <p:txBody>
          <a:bodyPr wrap="square" lIns="0" tIns="0" rIns="0" bIns="0" rtlCol="0"/>
          <a:lstStyle/>
          <a:p>
            <a:endParaRPr lang="de-DE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DA7A44E-831E-2C9D-B1F2-341B9B5F0341}"/>
              </a:ext>
            </a:extLst>
          </p:cNvPr>
          <p:cNvGrpSpPr/>
          <p:nvPr/>
        </p:nvGrpSpPr>
        <p:grpSpPr>
          <a:xfrm>
            <a:off x="6010087" y="1733875"/>
            <a:ext cx="1908000" cy="342255"/>
            <a:chOff x="3763745" y="1773845"/>
            <a:chExt cx="1908000" cy="342255"/>
          </a:xfrm>
        </p:grpSpPr>
        <p:sp>
          <p:nvSpPr>
            <p:cNvPr id="31" name="object 19">
              <a:extLst>
                <a:ext uri="{FF2B5EF4-FFF2-40B4-BE49-F238E27FC236}">
                  <a16:creationId xmlns:a16="http://schemas.microsoft.com/office/drawing/2014/main" id="{60BB26D5-885A-09FC-1CB6-F08582592541}"/>
                </a:ext>
              </a:extLst>
            </p:cNvPr>
            <p:cNvSpPr/>
            <p:nvPr/>
          </p:nvSpPr>
          <p:spPr>
            <a:xfrm>
              <a:off x="3763745" y="2116100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A3B4BD"/>
              </a:solidFill>
            </a:ln>
          </p:spPr>
          <p:txBody>
            <a:bodyPr wrap="square" lIns="0" tIns="0" rIns="0" bIns="0" rtlCol="0"/>
            <a:lstStyle/>
            <a:p>
              <a:endParaRPr lang="de-DE" dirty="0">
                <a:solidFill>
                  <a:srgbClr val="000000"/>
                </a:solidFill>
                <a:latin typeface="Barlow" panose="00000500000000000000" pitchFamily="2" charset="0"/>
              </a:endParaRPr>
            </a:p>
          </p:txBody>
        </p:sp>
        <p:sp>
          <p:nvSpPr>
            <p:cNvPr id="32" name="object 20">
              <a:extLst>
                <a:ext uri="{FF2B5EF4-FFF2-40B4-BE49-F238E27FC236}">
                  <a16:creationId xmlns:a16="http://schemas.microsoft.com/office/drawing/2014/main" id="{0F8E9A26-2915-D3A0-5EA7-D106ABEE91A4}"/>
                </a:ext>
              </a:extLst>
            </p:cNvPr>
            <p:cNvSpPr/>
            <p:nvPr/>
          </p:nvSpPr>
          <p:spPr>
            <a:xfrm>
              <a:off x="3763745" y="1773845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A3B4BD"/>
              </a:solidFill>
            </a:ln>
          </p:spPr>
          <p:txBody>
            <a:bodyPr wrap="square" lIns="0" tIns="0" rIns="0" bIns="0" rtlCol="0"/>
            <a:lstStyle/>
            <a:p>
              <a:endParaRPr lang="de-DE" dirty="0">
                <a:solidFill>
                  <a:srgbClr val="000000"/>
                </a:solidFill>
                <a:latin typeface="Barlow" panose="00000500000000000000" pitchFamily="2" charset="0"/>
              </a:endParaRPr>
            </a:p>
          </p:txBody>
        </p:sp>
        <p:sp>
          <p:nvSpPr>
            <p:cNvPr id="33" name="object 31">
              <a:extLst>
                <a:ext uri="{FF2B5EF4-FFF2-40B4-BE49-F238E27FC236}">
                  <a16:creationId xmlns:a16="http://schemas.microsoft.com/office/drawing/2014/main" id="{733528F0-D854-0304-8715-F978B6C785BB}"/>
                </a:ext>
              </a:extLst>
            </p:cNvPr>
            <p:cNvSpPr txBox="1"/>
            <p:nvPr/>
          </p:nvSpPr>
          <p:spPr>
            <a:xfrm>
              <a:off x="3763745" y="1824959"/>
              <a:ext cx="190800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de-DE" sz="1500" b="1" spc="50" dirty="0">
                  <a:cs typeface="Barlow"/>
                </a:rPr>
                <a:t>AUSBAUSTUFE II</a:t>
              </a:r>
              <a:endParaRPr lang="de-DE" sz="1500" dirty="0">
                <a:cs typeface="Barlow"/>
              </a:endParaRPr>
            </a:p>
          </p:txBody>
        </p:sp>
      </p:grpSp>
      <p:sp>
        <p:nvSpPr>
          <p:cNvPr id="34" name="object 21">
            <a:extLst>
              <a:ext uri="{FF2B5EF4-FFF2-40B4-BE49-F238E27FC236}">
                <a16:creationId xmlns:a16="http://schemas.microsoft.com/office/drawing/2014/main" id="{F13F5128-47A3-8C8B-E93A-BDEA3BFA94A5}"/>
              </a:ext>
            </a:extLst>
          </p:cNvPr>
          <p:cNvSpPr/>
          <p:nvPr/>
        </p:nvSpPr>
        <p:spPr>
          <a:xfrm>
            <a:off x="10220027" y="1683059"/>
            <a:ext cx="222784" cy="443887"/>
          </a:xfrm>
          <a:custGeom>
            <a:avLst/>
            <a:gdLst/>
            <a:ahLst/>
            <a:cxnLst/>
            <a:rect l="l" t="t" r="r" b="b"/>
            <a:pathLst>
              <a:path w="168275" h="335280">
                <a:moveTo>
                  <a:pt x="0" y="0"/>
                </a:moveTo>
                <a:lnTo>
                  <a:pt x="0" y="86690"/>
                </a:lnTo>
                <a:lnTo>
                  <a:pt x="84112" y="166522"/>
                </a:lnTo>
                <a:lnTo>
                  <a:pt x="304" y="249123"/>
                </a:lnTo>
                <a:lnTo>
                  <a:pt x="0" y="334746"/>
                </a:lnTo>
                <a:lnTo>
                  <a:pt x="168236" y="162471"/>
                </a:lnTo>
                <a:lnTo>
                  <a:pt x="0" y="0"/>
                </a:lnTo>
                <a:close/>
              </a:path>
            </a:pathLst>
          </a:custGeom>
          <a:solidFill>
            <a:srgbClr val="EB6618"/>
          </a:solidFill>
        </p:spPr>
        <p:txBody>
          <a:bodyPr wrap="square" lIns="0" tIns="0" rIns="0" bIns="0" rtlCol="0"/>
          <a:lstStyle/>
          <a:p>
            <a:endParaRPr lang="de-DE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1EBA8BB-0576-0121-7B4F-4133E6452095}"/>
              </a:ext>
            </a:extLst>
          </p:cNvPr>
          <p:cNvGrpSpPr/>
          <p:nvPr/>
        </p:nvGrpSpPr>
        <p:grpSpPr>
          <a:xfrm>
            <a:off x="8226449" y="1733875"/>
            <a:ext cx="1908000" cy="342255"/>
            <a:chOff x="3763745" y="1773845"/>
            <a:chExt cx="1908000" cy="342255"/>
          </a:xfrm>
        </p:grpSpPr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78A164D4-2AB4-62F5-EC10-82226BD4C136}"/>
                </a:ext>
              </a:extLst>
            </p:cNvPr>
            <p:cNvSpPr/>
            <p:nvPr/>
          </p:nvSpPr>
          <p:spPr>
            <a:xfrm>
              <a:off x="3763745" y="2116100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A3B4BD"/>
              </a:solidFill>
            </a:ln>
          </p:spPr>
          <p:txBody>
            <a:bodyPr wrap="square" lIns="0" tIns="0" rIns="0" bIns="0" rtlCol="0"/>
            <a:lstStyle/>
            <a:p>
              <a:endParaRPr lang="de-DE" dirty="0">
                <a:solidFill>
                  <a:srgbClr val="000000"/>
                </a:solidFill>
                <a:latin typeface="Barlow" panose="00000500000000000000" pitchFamily="2" charset="0"/>
              </a:endParaRPr>
            </a:p>
          </p:txBody>
        </p:sp>
        <p:sp>
          <p:nvSpPr>
            <p:cNvPr id="37" name="object 20">
              <a:extLst>
                <a:ext uri="{FF2B5EF4-FFF2-40B4-BE49-F238E27FC236}">
                  <a16:creationId xmlns:a16="http://schemas.microsoft.com/office/drawing/2014/main" id="{0BE60D5B-4EA8-B68A-BAFC-CE3459905265}"/>
                </a:ext>
              </a:extLst>
            </p:cNvPr>
            <p:cNvSpPr/>
            <p:nvPr/>
          </p:nvSpPr>
          <p:spPr>
            <a:xfrm>
              <a:off x="3763745" y="1773845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A3B4BD"/>
              </a:solidFill>
            </a:ln>
          </p:spPr>
          <p:txBody>
            <a:bodyPr wrap="square" lIns="0" tIns="0" rIns="0" bIns="0" rtlCol="0"/>
            <a:lstStyle/>
            <a:p>
              <a:endParaRPr lang="de-DE" dirty="0">
                <a:solidFill>
                  <a:srgbClr val="000000"/>
                </a:solidFill>
                <a:latin typeface="Barlow" panose="00000500000000000000" pitchFamily="2" charset="0"/>
              </a:endParaRPr>
            </a:p>
          </p:txBody>
        </p:sp>
        <p:sp>
          <p:nvSpPr>
            <p:cNvPr id="38" name="object 31">
              <a:extLst>
                <a:ext uri="{FF2B5EF4-FFF2-40B4-BE49-F238E27FC236}">
                  <a16:creationId xmlns:a16="http://schemas.microsoft.com/office/drawing/2014/main" id="{E0AFCF24-8798-1259-0742-A2793F7518AB}"/>
                </a:ext>
              </a:extLst>
            </p:cNvPr>
            <p:cNvSpPr txBox="1"/>
            <p:nvPr/>
          </p:nvSpPr>
          <p:spPr>
            <a:xfrm>
              <a:off x="3763745" y="1824959"/>
              <a:ext cx="190800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de-DE" sz="1500" b="1" spc="50" dirty="0">
                  <a:cs typeface="Barlow"/>
                </a:rPr>
                <a:t>AUSBAUSTUFE III</a:t>
              </a:r>
              <a:endParaRPr lang="de-DE" sz="1500" dirty="0">
                <a:cs typeface="Barlow"/>
              </a:endParaRPr>
            </a:p>
          </p:txBody>
        </p:sp>
      </p:grpSp>
      <p:sp>
        <p:nvSpPr>
          <p:cNvPr id="39" name="Textfeld 38">
            <a:extLst>
              <a:ext uri="{FF2B5EF4-FFF2-40B4-BE49-F238E27FC236}">
                <a16:creationId xmlns:a16="http://schemas.microsoft.com/office/drawing/2014/main" id="{78484F53-F517-7875-B9EE-0269B9D76CDA}"/>
              </a:ext>
            </a:extLst>
          </p:cNvPr>
          <p:cNvSpPr txBox="1"/>
          <p:nvPr/>
        </p:nvSpPr>
        <p:spPr>
          <a:xfrm>
            <a:off x="1577363" y="2046150"/>
            <a:ext cx="1908000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Heute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E807BAC-389A-AF16-48E6-5B2BA7388073}"/>
              </a:ext>
            </a:extLst>
          </p:cNvPr>
          <p:cNvSpPr txBox="1"/>
          <p:nvPr/>
        </p:nvSpPr>
        <p:spPr>
          <a:xfrm>
            <a:off x="3793725" y="2046150"/>
            <a:ext cx="1908000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Ende 2025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3D82456-4378-5185-7255-6B824FF1F4EF}"/>
              </a:ext>
            </a:extLst>
          </p:cNvPr>
          <p:cNvSpPr txBox="1"/>
          <p:nvPr/>
        </p:nvSpPr>
        <p:spPr>
          <a:xfrm>
            <a:off x="6010087" y="2046150"/>
            <a:ext cx="1908000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Ende 2030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26C068F2-1AC7-A3DC-A8EF-2D9A34BFDBBB}"/>
              </a:ext>
            </a:extLst>
          </p:cNvPr>
          <p:cNvSpPr txBox="1"/>
          <p:nvPr/>
        </p:nvSpPr>
        <p:spPr>
          <a:xfrm>
            <a:off x="8226449" y="2046150"/>
            <a:ext cx="1908000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dirty="0">
                <a:latin typeface="Barlow Condensed" pitchFamily="2" charset="77"/>
              </a:rPr>
              <a:t>Ende 2033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3EB171AE-0143-293E-DD22-CA560DCCD20D}"/>
              </a:ext>
            </a:extLst>
          </p:cNvPr>
          <p:cNvSpPr/>
          <p:nvPr/>
        </p:nvSpPr>
        <p:spPr>
          <a:xfrm>
            <a:off x="1577363" y="2902789"/>
            <a:ext cx="1908000" cy="2908800"/>
          </a:xfrm>
          <a:prstGeom prst="rect">
            <a:avLst/>
          </a:prstGeom>
          <a:solidFill>
            <a:srgbClr val="B0BDC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8423229D-4D7B-CDF3-80A0-93F7BA3A7802}"/>
              </a:ext>
            </a:extLst>
          </p:cNvPr>
          <p:cNvSpPr/>
          <p:nvPr/>
        </p:nvSpPr>
        <p:spPr>
          <a:xfrm>
            <a:off x="3793725" y="3975589"/>
            <a:ext cx="1908000" cy="1836000"/>
          </a:xfrm>
          <a:prstGeom prst="rect">
            <a:avLst/>
          </a:prstGeom>
          <a:solidFill>
            <a:srgbClr val="B0BDC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844E9E20-A961-84F5-6E80-9FA15BEF8462}"/>
              </a:ext>
            </a:extLst>
          </p:cNvPr>
          <p:cNvSpPr/>
          <p:nvPr/>
        </p:nvSpPr>
        <p:spPr>
          <a:xfrm>
            <a:off x="6010087" y="4857589"/>
            <a:ext cx="1908000" cy="954000"/>
          </a:xfrm>
          <a:prstGeom prst="rect">
            <a:avLst/>
          </a:prstGeom>
          <a:solidFill>
            <a:srgbClr val="B0BDC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D77F1BA-3CBF-AF9B-BF50-45A6BCEB456C}"/>
              </a:ext>
            </a:extLst>
          </p:cNvPr>
          <p:cNvSpPr/>
          <p:nvPr/>
        </p:nvSpPr>
        <p:spPr>
          <a:xfrm>
            <a:off x="8226449" y="5638789"/>
            <a:ext cx="1908000" cy="172800"/>
          </a:xfrm>
          <a:prstGeom prst="rect">
            <a:avLst/>
          </a:prstGeom>
          <a:solidFill>
            <a:srgbClr val="B0BDC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6A91878-B534-8407-3ABF-464FE3290BBD}"/>
              </a:ext>
            </a:extLst>
          </p:cNvPr>
          <p:cNvCxnSpPr>
            <a:cxnSpLocks/>
          </p:cNvCxnSpPr>
          <p:nvPr/>
        </p:nvCxnSpPr>
        <p:spPr>
          <a:xfrm>
            <a:off x="1577363" y="5811589"/>
            <a:ext cx="8865448" cy="0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31">
            <a:extLst>
              <a:ext uri="{FF2B5EF4-FFF2-40B4-BE49-F238E27FC236}">
                <a16:creationId xmlns:a16="http://schemas.microsoft.com/office/drawing/2014/main" id="{6F896754-3420-4C29-E273-E49C629D1ABD}"/>
              </a:ext>
            </a:extLst>
          </p:cNvPr>
          <p:cNvSpPr txBox="1"/>
          <p:nvPr/>
        </p:nvSpPr>
        <p:spPr>
          <a:xfrm>
            <a:off x="1577363" y="2983156"/>
            <a:ext cx="1908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de-DE" sz="1500" b="1" spc="50" dirty="0">
                <a:solidFill>
                  <a:srgbClr val="494856"/>
                </a:solidFill>
                <a:latin typeface="Barlow" pitchFamily="2" charset="77"/>
                <a:cs typeface="Barlow"/>
              </a:rPr>
              <a:t>CO</a:t>
            </a:r>
            <a:r>
              <a:rPr lang="de-DE" sz="1500" b="1" spc="50" baseline="-25000" dirty="0">
                <a:solidFill>
                  <a:srgbClr val="494856"/>
                </a:solidFill>
                <a:latin typeface="Barlow" pitchFamily="2" charset="77"/>
                <a:cs typeface="Barlow"/>
              </a:rPr>
              <a:t>2</a:t>
            </a:r>
            <a:r>
              <a:rPr lang="de-DE" sz="1500" b="1" spc="50" dirty="0">
                <a:solidFill>
                  <a:srgbClr val="494856"/>
                </a:solidFill>
                <a:latin typeface="Barlow" pitchFamily="2" charset="77"/>
                <a:cs typeface="Barlow"/>
              </a:rPr>
              <a:t>-Emissionen</a:t>
            </a:r>
            <a:br>
              <a:rPr lang="de-DE" sz="1500" b="1" spc="50" dirty="0">
                <a:solidFill>
                  <a:srgbClr val="494856"/>
                </a:solidFill>
                <a:latin typeface="Barlow" pitchFamily="2" charset="77"/>
                <a:cs typeface="Barlow"/>
              </a:rPr>
            </a:br>
            <a:r>
              <a:rPr lang="de-DE" sz="1500" b="1" spc="50" dirty="0">
                <a:solidFill>
                  <a:srgbClr val="494856"/>
                </a:solidFill>
                <a:latin typeface="Barlow" pitchFamily="2" charset="77"/>
                <a:cs typeface="Barlow"/>
              </a:rPr>
              <a:t>(8 Mio. t/a)</a:t>
            </a:r>
            <a:endParaRPr lang="de-DE" sz="1500" b="1" dirty="0">
              <a:solidFill>
                <a:srgbClr val="494856"/>
              </a:solidFill>
              <a:latin typeface="Barlow" pitchFamily="2" charset="77"/>
              <a:cs typeface="Barlow"/>
            </a:endParaRP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9242142A-A9CC-9650-BA05-5C3C25593B64}"/>
              </a:ext>
            </a:extLst>
          </p:cNvPr>
          <p:cNvCxnSpPr>
            <a:cxnSpLocks/>
          </p:cNvCxnSpPr>
          <p:nvPr/>
        </p:nvCxnSpPr>
        <p:spPr>
          <a:xfrm>
            <a:off x="3793725" y="2902789"/>
            <a:ext cx="0" cy="991666"/>
          </a:xfrm>
          <a:prstGeom prst="straightConnector1">
            <a:avLst/>
          </a:prstGeom>
          <a:ln w="127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28365C5B-2F78-D562-AD50-FA71556AB8E5}"/>
              </a:ext>
            </a:extLst>
          </p:cNvPr>
          <p:cNvCxnSpPr>
            <a:cxnSpLocks/>
          </p:cNvCxnSpPr>
          <p:nvPr/>
        </p:nvCxnSpPr>
        <p:spPr>
          <a:xfrm>
            <a:off x="6018797" y="2902789"/>
            <a:ext cx="0" cy="1883581"/>
          </a:xfrm>
          <a:prstGeom prst="straightConnector1">
            <a:avLst/>
          </a:prstGeom>
          <a:ln w="127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2361BA3B-B484-3F17-F5DE-B479B98F8CCB}"/>
              </a:ext>
            </a:extLst>
          </p:cNvPr>
          <p:cNvCxnSpPr>
            <a:cxnSpLocks/>
          </p:cNvCxnSpPr>
          <p:nvPr/>
        </p:nvCxnSpPr>
        <p:spPr>
          <a:xfrm>
            <a:off x="8226697" y="2902789"/>
            <a:ext cx="0" cy="2670564"/>
          </a:xfrm>
          <a:prstGeom prst="straightConnector1">
            <a:avLst/>
          </a:prstGeom>
          <a:ln w="127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AF831B13-96A5-FF68-EDD0-757F1BDAAA46}"/>
              </a:ext>
            </a:extLst>
          </p:cNvPr>
          <p:cNvSpPr txBox="1"/>
          <p:nvPr/>
        </p:nvSpPr>
        <p:spPr>
          <a:xfrm>
            <a:off x="3793725" y="3683200"/>
            <a:ext cx="1908000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b="1" dirty="0">
                <a:solidFill>
                  <a:schemeClr val="accent1"/>
                </a:solidFill>
                <a:latin typeface="Barlow SemiBold" pitchFamily="2" charset="77"/>
              </a:rPr>
              <a:t>-30% CO</a:t>
            </a:r>
            <a:r>
              <a:rPr lang="de-DE" sz="1300" b="1" baseline="-25000" dirty="0">
                <a:solidFill>
                  <a:schemeClr val="accent1"/>
                </a:solidFill>
                <a:latin typeface="Barlow SemiBold" pitchFamily="2" charset="77"/>
              </a:rPr>
              <a:t>2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FAA6A1A-81CE-E57C-8D22-CA1CF2342816}"/>
              </a:ext>
            </a:extLst>
          </p:cNvPr>
          <p:cNvSpPr txBox="1"/>
          <p:nvPr/>
        </p:nvSpPr>
        <p:spPr>
          <a:xfrm>
            <a:off x="6018797" y="4560634"/>
            <a:ext cx="189082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b="1" dirty="0">
                <a:solidFill>
                  <a:schemeClr val="accent1"/>
                </a:solidFill>
                <a:latin typeface="Barlow SemiBold" pitchFamily="2" charset="77"/>
              </a:rPr>
              <a:t>-50% CO</a:t>
            </a:r>
            <a:r>
              <a:rPr lang="de-DE" sz="1300" b="1" baseline="-25000" dirty="0">
                <a:solidFill>
                  <a:schemeClr val="accent1"/>
                </a:solidFill>
                <a:latin typeface="Barlow SemiBold" pitchFamily="2" charset="77"/>
              </a:rPr>
              <a:t>2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B7FD3F82-1727-A741-31AF-5525558CFBB4}"/>
              </a:ext>
            </a:extLst>
          </p:cNvPr>
          <p:cNvSpPr txBox="1"/>
          <p:nvPr/>
        </p:nvSpPr>
        <p:spPr>
          <a:xfrm>
            <a:off x="8226448" y="5346402"/>
            <a:ext cx="1907991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300" b="1" dirty="0">
                <a:solidFill>
                  <a:schemeClr val="accent1"/>
                </a:solidFill>
                <a:latin typeface="Barlow SemiBold" pitchFamily="2" charset="77"/>
              </a:rPr>
              <a:t>rd. -95% CO</a:t>
            </a:r>
            <a:r>
              <a:rPr lang="de-DE" sz="1300" b="1" baseline="-25000" dirty="0">
                <a:solidFill>
                  <a:schemeClr val="accent1"/>
                </a:solidFill>
                <a:latin typeface="Barlow SemiBold" pitchFamily="2" charset="77"/>
              </a:rPr>
              <a:t>2</a:t>
            </a:r>
          </a:p>
        </p:txBody>
      </p: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5F001CC3-7B2D-2B54-6219-E04867C870F1}"/>
              </a:ext>
            </a:extLst>
          </p:cNvPr>
          <p:cNvCxnSpPr>
            <a:cxnSpLocks/>
          </p:cNvCxnSpPr>
          <p:nvPr/>
        </p:nvCxnSpPr>
        <p:spPr>
          <a:xfrm>
            <a:off x="1577363" y="2558724"/>
            <a:ext cx="2216362" cy="0"/>
          </a:xfrm>
          <a:prstGeom prst="straightConnector1">
            <a:avLst/>
          </a:prstGeom>
          <a:ln w="25400">
            <a:solidFill>
              <a:srgbClr val="4948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>
            <a:extLst>
              <a:ext uri="{FF2B5EF4-FFF2-40B4-BE49-F238E27FC236}">
                <a16:creationId xmlns:a16="http://schemas.microsoft.com/office/drawing/2014/main" id="{2A38A558-9461-4D7C-74DB-F7200010127E}"/>
              </a:ext>
            </a:extLst>
          </p:cNvPr>
          <p:cNvSpPr txBox="1"/>
          <p:nvPr/>
        </p:nvSpPr>
        <p:spPr>
          <a:xfrm>
            <a:off x="1491785" y="2270003"/>
            <a:ext cx="1993578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300" dirty="0">
                <a:latin typeface="Barlow Condensed" pitchFamily="2" charset="77"/>
              </a:rPr>
              <a:t>380 kV Leitung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C3D1BB10-4FE8-B364-E506-E4422BAB7BAF}"/>
              </a:ext>
            </a:extLst>
          </p:cNvPr>
          <p:cNvCxnSpPr>
            <a:cxnSpLocks/>
          </p:cNvCxnSpPr>
          <p:nvPr/>
        </p:nvCxnSpPr>
        <p:spPr>
          <a:xfrm>
            <a:off x="1577363" y="2823109"/>
            <a:ext cx="3191759" cy="0"/>
          </a:xfrm>
          <a:prstGeom prst="straightConnector1">
            <a:avLst/>
          </a:prstGeom>
          <a:ln w="25400">
            <a:solidFill>
              <a:srgbClr val="4948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>
            <a:extLst>
              <a:ext uri="{FF2B5EF4-FFF2-40B4-BE49-F238E27FC236}">
                <a16:creationId xmlns:a16="http://schemas.microsoft.com/office/drawing/2014/main" id="{2AAD4C75-24C9-9350-29D5-78DE205260FE}"/>
              </a:ext>
            </a:extLst>
          </p:cNvPr>
          <p:cNvSpPr txBox="1"/>
          <p:nvPr/>
        </p:nvSpPr>
        <p:spPr>
          <a:xfrm>
            <a:off x="1491785" y="2534388"/>
            <a:ext cx="1993578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300" dirty="0">
                <a:latin typeface="Barlow Condensed" pitchFamily="2" charset="77"/>
              </a:rPr>
              <a:t>Ausbau H</a:t>
            </a:r>
            <a:r>
              <a:rPr lang="de-DE" sz="1300" baseline="-25000" dirty="0">
                <a:latin typeface="Barlow Condensed" pitchFamily="2" charset="77"/>
              </a:rPr>
              <a:t>2</a:t>
            </a:r>
            <a:r>
              <a:rPr lang="de-DE" sz="1300" dirty="0">
                <a:latin typeface="Barlow Condensed" pitchFamily="2" charset="77"/>
              </a:rPr>
              <a:t> Netz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DB80D94F-1333-A36A-05F3-AC0AD3D53F1E}"/>
              </a:ext>
            </a:extLst>
          </p:cNvPr>
          <p:cNvSpPr/>
          <p:nvPr/>
        </p:nvSpPr>
        <p:spPr>
          <a:xfrm>
            <a:off x="3930624" y="3019094"/>
            <a:ext cx="522883" cy="198595"/>
          </a:xfrm>
          <a:prstGeom prst="rect">
            <a:avLst/>
          </a:prstGeom>
          <a:solidFill>
            <a:srgbClr val="3360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Barlow Condensed" pitchFamily="2" charset="77"/>
              </a:rPr>
              <a:t>100 MW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260CF819-8AFA-4C4A-B861-88AD98411556}"/>
              </a:ext>
            </a:extLst>
          </p:cNvPr>
          <p:cNvSpPr/>
          <p:nvPr/>
        </p:nvSpPr>
        <p:spPr>
          <a:xfrm>
            <a:off x="6155695" y="3019094"/>
            <a:ext cx="522883" cy="198595"/>
          </a:xfrm>
          <a:prstGeom prst="rect">
            <a:avLst/>
          </a:prstGeom>
          <a:solidFill>
            <a:srgbClr val="3360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Barlow Condensed" pitchFamily="2" charset="77"/>
              </a:rPr>
              <a:t>500 MW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E6262594-338F-8F34-F6B5-BED74F9776C9}"/>
              </a:ext>
            </a:extLst>
          </p:cNvPr>
          <p:cNvSpPr/>
          <p:nvPr/>
        </p:nvSpPr>
        <p:spPr>
          <a:xfrm>
            <a:off x="8909695" y="4621491"/>
            <a:ext cx="522883" cy="198595"/>
          </a:xfrm>
          <a:prstGeom prst="rect">
            <a:avLst/>
          </a:prstGeom>
          <a:solidFill>
            <a:srgbClr val="3360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Barlow Condensed" pitchFamily="2" charset="77"/>
              </a:rPr>
              <a:t>500 MW</a:t>
            </a:r>
          </a:p>
        </p:txBody>
      </p:sp>
      <p:cxnSp>
        <p:nvCxnSpPr>
          <p:cNvPr id="116" name="Gerade Verbindung 115">
            <a:extLst>
              <a:ext uri="{FF2B5EF4-FFF2-40B4-BE49-F238E27FC236}">
                <a16:creationId xmlns:a16="http://schemas.microsoft.com/office/drawing/2014/main" id="{248311CE-0502-ECB9-3DA0-500949D794D3}"/>
              </a:ext>
            </a:extLst>
          </p:cNvPr>
          <p:cNvCxnSpPr>
            <a:cxnSpLocks/>
          </p:cNvCxnSpPr>
          <p:nvPr/>
        </p:nvCxnSpPr>
        <p:spPr>
          <a:xfrm>
            <a:off x="8226449" y="5638788"/>
            <a:ext cx="0" cy="326152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18">
            <a:extLst>
              <a:ext uri="{FF2B5EF4-FFF2-40B4-BE49-F238E27FC236}">
                <a16:creationId xmlns:a16="http://schemas.microsoft.com/office/drawing/2014/main" id="{D72C47F5-EA00-58AC-18F4-1748E0564288}"/>
              </a:ext>
            </a:extLst>
          </p:cNvPr>
          <p:cNvCxnSpPr>
            <a:cxnSpLocks/>
          </p:cNvCxnSpPr>
          <p:nvPr/>
        </p:nvCxnSpPr>
        <p:spPr>
          <a:xfrm>
            <a:off x="6010087" y="5638788"/>
            <a:ext cx="0" cy="326152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>
            <a:extLst>
              <a:ext uri="{FF2B5EF4-FFF2-40B4-BE49-F238E27FC236}">
                <a16:creationId xmlns:a16="http://schemas.microsoft.com/office/drawing/2014/main" id="{214FA359-480F-0A58-3035-085DE0FB458C}"/>
              </a:ext>
            </a:extLst>
          </p:cNvPr>
          <p:cNvCxnSpPr>
            <a:cxnSpLocks/>
          </p:cNvCxnSpPr>
          <p:nvPr/>
        </p:nvCxnSpPr>
        <p:spPr>
          <a:xfrm>
            <a:off x="3793725" y="5638788"/>
            <a:ext cx="0" cy="326152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73BDF241-F018-8E5A-D021-05B394F73B60}"/>
              </a:ext>
            </a:extLst>
          </p:cNvPr>
          <p:cNvGrpSpPr/>
          <p:nvPr/>
        </p:nvGrpSpPr>
        <p:grpSpPr>
          <a:xfrm>
            <a:off x="1481425" y="5544292"/>
            <a:ext cx="188991" cy="420648"/>
            <a:chOff x="1481425" y="5442347"/>
            <a:chExt cx="188991" cy="420648"/>
          </a:xfrm>
        </p:grpSpPr>
        <p:cxnSp>
          <p:nvCxnSpPr>
            <p:cNvPr id="121" name="Gerade Verbindung 120">
              <a:extLst>
                <a:ext uri="{FF2B5EF4-FFF2-40B4-BE49-F238E27FC236}">
                  <a16:creationId xmlns:a16="http://schemas.microsoft.com/office/drawing/2014/main" id="{73796808-0B7A-FBB2-070D-8394684B676C}"/>
                </a:ext>
              </a:extLst>
            </p:cNvPr>
            <p:cNvCxnSpPr>
              <a:cxnSpLocks/>
            </p:cNvCxnSpPr>
            <p:nvPr/>
          </p:nvCxnSpPr>
          <p:spPr>
            <a:xfrm>
              <a:off x="1574477" y="5536843"/>
              <a:ext cx="0" cy="326152"/>
            </a:xfrm>
            <a:prstGeom prst="line">
              <a:avLst/>
            </a:prstGeom>
            <a:ln w="6350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1762C23-7CD0-8C0B-9DB9-61AB9477A9B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481425" y="5442347"/>
              <a:ext cx="188991" cy="188991"/>
            </a:xfrm>
            <a:prstGeom prst="ellipse">
              <a:avLst/>
            </a:prstGeom>
            <a:solidFill>
              <a:srgbClr val="A3AFC1">
                <a:alpha val="14902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094" name="Gruppieren 1093">
            <a:extLst>
              <a:ext uri="{FF2B5EF4-FFF2-40B4-BE49-F238E27FC236}">
                <a16:creationId xmlns:a16="http://schemas.microsoft.com/office/drawing/2014/main" id="{D351B6B0-AE42-1C81-D0EB-AACC24EC6827}"/>
              </a:ext>
            </a:extLst>
          </p:cNvPr>
          <p:cNvGrpSpPr/>
          <p:nvPr/>
        </p:nvGrpSpPr>
        <p:grpSpPr>
          <a:xfrm>
            <a:off x="5029378" y="3289996"/>
            <a:ext cx="408480" cy="401468"/>
            <a:chOff x="5016316" y="3250810"/>
            <a:chExt cx="408480" cy="401468"/>
          </a:xfrm>
        </p:grpSpPr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CDB7016C-955E-A63E-A7F5-749619E6E5F1}"/>
                </a:ext>
              </a:extLst>
            </p:cNvPr>
            <p:cNvSpPr/>
            <p:nvPr/>
          </p:nvSpPr>
          <p:spPr>
            <a:xfrm>
              <a:off x="5016316" y="3480048"/>
              <a:ext cx="38115" cy="81736"/>
            </a:xfrm>
            <a:custGeom>
              <a:avLst/>
              <a:gdLst>
                <a:gd name="connsiteX0" fmla="*/ 0 w 38115"/>
                <a:gd name="connsiteY0" fmla="*/ 0 h 81736"/>
                <a:gd name="connsiteX1" fmla="*/ 38115 w 38115"/>
                <a:gd name="connsiteY1" fmla="*/ 0 h 81736"/>
                <a:gd name="connsiteX2" fmla="*/ 38115 w 38115"/>
                <a:gd name="connsiteY2" fmla="*/ 81737 h 81736"/>
                <a:gd name="connsiteX3" fmla="*/ 0 w 38115"/>
                <a:gd name="connsiteY3" fmla="*/ 81737 h 8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5" h="81736">
                  <a:moveTo>
                    <a:pt x="0" y="0"/>
                  </a:moveTo>
                  <a:lnTo>
                    <a:pt x="38115" y="0"/>
                  </a:lnTo>
                  <a:lnTo>
                    <a:pt x="38115" y="81737"/>
                  </a:lnTo>
                  <a:lnTo>
                    <a:pt x="0" y="81737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73660EED-E1FA-3B25-EB68-8586353C26B4}"/>
                </a:ext>
              </a:extLst>
            </p:cNvPr>
            <p:cNvSpPr/>
            <p:nvPr/>
          </p:nvSpPr>
          <p:spPr>
            <a:xfrm>
              <a:off x="5016316" y="3480048"/>
              <a:ext cx="38115" cy="81736"/>
            </a:xfrm>
            <a:custGeom>
              <a:avLst/>
              <a:gdLst>
                <a:gd name="connsiteX0" fmla="*/ 0 w 38115"/>
                <a:gd name="connsiteY0" fmla="*/ 0 h 81736"/>
                <a:gd name="connsiteX1" fmla="*/ 38115 w 38115"/>
                <a:gd name="connsiteY1" fmla="*/ 0 h 81736"/>
                <a:gd name="connsiteX2" fmla="*/ 38115 w 38115"/>
                <a:gd name="connsiteY2" fmla="*/ 81737 h 81736"/>
                <a:gd name="connsiteX3" fmla="*/ 0 w 38115"/>
                <a:gd name="connsiteY3" fmla="*/ 81737 h 8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5" h="81736">
                  <a:moveTo>
                    <a:pt x="0" y="0"/>
                  </a:moveTo>
                  <a:lnTo>
                    <a:pt x="38115" y="0"/>
                  </a:lnTo>
                  <a:lnTo>
                    <a:pt x="38115" y="81737"/>
                  </a:lnTo>
                  <a:lnTo>
                    <a:pt x="0" y="81737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5" name="Grafik 10">
              <a:extLst>
                <a:ext uri="{FF2B5EF4-FFF2-40B4-BE49-F238E27FC236}">
                  <a16:creationId xmlns:a16="http://schemas.microsoft.com/office/drawing/2014/main" id="{3947CA7B-7592-B0B2-6BB6-849FC453B233}"/>
                </a:ext>
              </a:extLst>
            </p:cNvPr>
            <p:cNvGrpSpPr/>
            <p:nvPr/>
          </p:nvGrpSpPr>
          <p:grpSpPr>
            <a:xfrm>
              <a:off x="5047221" y="3250810"/>
              <a:ext cx="377575" cy="401468"/>
              <a:chOff x="5047221" y="3250810"/>
              <a:chExt cx="377575" cy="401468"/>
            </a:xfrm>
          </p:grpSpPr>
          <p:sp>
            <p:nvSpPr>
              <p:cNvPr id="16" name="Freihandform 15">
                <a:extLst>
                  <a:ext uri="{FF2B5EF4-FFF2-40B4-BE49-F238E27FC236}">
                    <a16:creationId xmlns:a16="http://schemas.microsoft.com/office/drawing/2014/main" id="{A6566E6C-A8BD-61AC-0B2E-CFCB720E94DA}"/>
                  </a:ext>
                </a:extLst>
              </p:cNvPr>
              <p:cNvSpPr/>
              <p:nvPr/>
            </p:nvSpPr>
            <p:spPr>
              <a:xfrm>
                <a:off x="5047221" y="3414538"/>
                <a:ext cx="377575" cy="237739"/>
              </a:xfrm>
              <a:custGeom>
                <a:avLst/>
                <a:gdLst>
                  <a:gd name="connsiteX0" fmla="*/ 0 w 377575"/>
                  <a:gd name="connsiteY0" fmla="*/ 0 h 237739"/>
                  <a:gd name="connsiteX1" fmla="*/ 94 w 377575"/>
                  <a:gd name="connsiteY1" fmla="*/ 170878 h 237739"/>
                  <a:gd name="connsiteX2" fmla="*/ 187320 w 377575"/>
                  <a:gd name="connsiteY2" fmla="*/ 237740 h 237739"/>
                  <a:gd name="connsiteX3" fmla="*/ 377401 w 377575"/>
                  <a:gd name="connsiteY3" fmla="*/ 170048 h 237739"/>
                  <a:gd name="connsiteX4" fmla="*/ 377576 w 377575"/>
                  <a:gd name="connsiteY4" fmla="*/ 0 h 237739"/>
                  <a:gd name="connsiteX5" fmla="*/ 0 w 377575"/>
                  <a:gd name="connsiteY5" fmla="*/ 0 h 23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575" h="237739">
                    <a:moveTo>
                      <a:pt x="0" y="0"/>
                    </a:moveTo>
                    <a:lnTo>
                      <a:pt x="94" y="170878"/>
                    </a:lnTo>
                    <a:cubicBezTo>
                      <a:pt x="94" y="170878"/>
                      <a:pt x="28586" y="237740"/>
                      <a:pt x="187320" y="237740"/>
                    </a:cubicBezTo>
                    <a:cubicBezTo>
                      <a:pt x="354069" y="237740"/>
                      <a:pt x="377401" y="170048"/>
                      <a:pt x="377401" y="170048"/>
                    </a:cubicBezTo>
                    <a:lnTo>
                      <a:pt x="3775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 16">
                <a:extLst>
                  <a:ext uri="{FF2B5EF4-FFF2-40B4-BE49-F238E27FC236}">
                    <a16:creationId xmlns:a16="http://schemas.microsoft.com/office/drawing/2014/main" id="{135C1B4D-2912-89A1-98DF-F5582ED477D4}"/>
                  </a:ext>
                </a:extLst>
              </p:cNvPr>
              <p:cNvSpPr/>
              <p:nvPr/>
            </p:nvSpPr>
            <p:spPr>
              <a:xfrm>
                <a:off x="5047221" y="3414538"/>
                <a:ext cx="377575" cy="237739"/>
              </a:xfrm>
              <a:custGeom>
                <a:avLst/>
                <a:gdLst>
                  <a:gd name="connsiteX0" fmla="*/ 0 w 377575"/>
                  <a:gd name="connsiteY0" fmla="*/ 0 h 237739"/>
                  <a:gd name="connsiteX1" fmla="*/ 94 w 377575"/>
                  <a:gd name="connsiteY1" fmla="*/ 170878 h 237739"/>
                  <a:gd name="connsiteX2" fmla="*/ 187320 w 377575"/>
                  <a:gd name="connsiteY2" fmla="*/ 237740 h 237739"/>
                  <a:gd name="connsiteX3" fmla="*/ 377401 w 377575"/>
                  <a:gd name="connsiteY3" fmla="*/ 170048 h 237739"/>
                  <a:gd name="connsiteX4" fmla="*/ 377576 w 377575"/>
                  <a:gd name="connsiteY4" fmla="*/ 0 h 237739"/>
                  <a:gd name="connsiteX5" fmla="*/ 0 w 377575"/>
                  <a:gd name="connsiteY5" fmla="*/ 0 h 23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575" h="237739">
                    <a:moveTo>
                      <a:pt x="0" y="0"/>
                    </a:moveTo>
                    <a:lnTo>
                      <a:pt x="94" y="170878"/>
                    </a:lnTo>
                    <a:cubicBezTo>
                      <a:pt x="94" y="170878"/>
                      <a:pt x="28586" y="237740"/>
                      <a:pt x="187320" y="237740"/>
                    </a:cubicBezTo>
                    <a:cubicBezTo>
                      <a:pt x="354069" y="237740"/>
                      <a:pt x="377401" y="170048"/>
                      <a:pt x="377401" y="170048"/>
                    </a:cubicBezTo>
                    <a:lnTo>
                      <a:pt x="37757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 18">
                <a:extLst>
                  <a:ext uri="{FF2B5EF4-FFF2-40B4-BE49-F238E27FC236}">
                    <a16:creationId xmlns:a16="http://schemas.microsoft.com/office/drawing/2014/main" id="{28682E3D-789E-77C5-8984-F7D459C9D51C}"/>
                  </a:ext>
                </a:extLst>
              </p:cNvPr>
              <p:cNvSpPr/>
              <p:nvPr/>
            </p:nvSpPr>
            <p:spPr>
              <a:xfrm>
                <a:off x="5049633" y="3419050"/>
                <a:ext cx="372817" cy="51107"/>
              </a:xfrm>
              <a:custGeom>
                <a:avLst/>
                <a:gdLst>
                  <a:gd name="connsiteX0" fmla="*/ 372429 w 372817"/>
                  <a:gd name="connsiteY0" fmla="*/ 1352 h 51107"/>
                  <a:gd name="connsiteX1" fmla="*/ 372429 w 372817"/>
                  <a:gd name="connsiteY1" fmla="*/ 2022 h 51107"/>
                  <a:gd name="connsiteX2" fmla="*/ 187843 w 372817"/>
                  <a:gd name="connsiteY2" fmla="*/ 40273 h 51107"/>
                  <a:gd name="connsiteX3" fmla="*/ 0 w 372817"/>
                  <a:gd name="connsiteY3" fmla="*/ 1325 h 51107"/>
                  <a:gd name="connsiteX4" fmla="*/ 268 w 372817"/>
                  <a:gd name="connsiteY4" fmla="*/ 10912 h 51107"/>
                  <a:gd name="connsiteX5" fmla="*/ 188071 w 372817"/>
                  <a:gd name="connsiteY5" fmla="*/ 51104 h 51107"/>
                  <a:gd name="connsiteX6" fmla="*/ 372818 w 372817"/>
                  <a:gd name="connsiteY6" fmla="*/ 9479 h 51107"/>
                  <a:gd name="connsiteX7" fmla="*/ 372818 w 372817"/>
                  <a:gd name="connsiteY7" fmla="*/ 0 h 51107"/>
                  <a:gd name="connsiteX8" fmla="*/ 372429 w 372817"/>
                  <a:gd name="connsiteY8" fmla="*/ 1352 h 5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2817" h="51107">
                    <a:moveTo>
                      <a:pt x="372429" y="1352"/>
                    </a:moveTo>
                    <a:lnTo>
                      <a:pt x="372429" y="2022"/>
                    </a:lnTo>
                    <a:cubicBezTo>
                      <a:pt x="365473" y="23002"/>
                      <a:pt x="285932" y="39911"/>
                      <a:pt x="187843" y="40273"/>
                    </a:cubicBezTo>
                    <a:cubicBezTo>
                      <a:pt x="85519" y="40246"/>
                      <a:pt x="3096" y="23309"/>
                      <a:pt x="0" y="1325"/>
                    </a:cubicBezTo>
                    <a:lnTo>
                      <a:pt x="268" y="10912"/>
                    </a:lnTo>
                    <a:cubicBezTo>
                      <a:pt x="8524" y="31891"/>
                      <a:pt x="59264" y="51412"/>
                      <a:pt x="188071" y="51104"/>
                    </a:cubicBezTo>
                    <a:cubicBezTo>
                      <a:pt x="317910" y="50783"/>
                      <a:pt x="365822" y="30820"/>
                      <a:pt x="372818" y="9479"/>
                    </a:cubicBezTo>
                    <a:lnTo>
                      <a:pt x="372818" y="0"/>
                    </a:lnTo>
                    <a:cubicBezTo>
                      <a:pt x="372818" y="335"/>
                      <a:pt x="372429" y="1018"/>
                      <a:pt x="372429" y="1352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 19">
                <a:extLst>
                  <a:ext uri="{FF2B5EF4-FFF2-40B4-BE49-F238E27FC236}">
                    <a16:creationId xmlns:a16="http://schemas.microsoft.com/office/drawing/2014/main" id="{086D0903-A476-9948-5DF9-5E0D5EBC0F8B}"/>
                  </a:ext>
                </a:extLst>
              </p:cNvPr>
              <p:cNvSpPr/>
              <p:nvPr/>
            </p:nvSpPr>
            <p:spPr>
              <a:xfrm>
                <a:off x="5047878" y="3348198"/>
                <a:ext cx="376114" cy="110666"/>
              </a:xfrm>
              <a:custGeom>
                <a:avLst/>
                <a:gdLst>
                  <a:gd name="connsiteX0" fmla="*/ 273643 w 376114"/>
                  <a:gd name="connsiteY0" fmla="*/ 361 h 110666"/>
                  <a:gd name="connsiteX1" fmla="*/ 102579 w 376114"/>
                  <a:gd name="connsiteY1" fmla="*/ 0 h 110666"/>
                  <a:gd name="connsiteX2" fmla="*/ 0 w 376114"/>
                  <a:gd name="connsiteY2" fmla="*/ 64693 h 110666"/>
                  <a:gd name="connsiteX3" fmla="*/ 190001 w 376114"/>
                  <a:gd name="connsiteY3" fmla="*/ 110656 h 110666"/>
                  <a:gd name="connsiteX4" fmla="*/ 376115 w 376114"/>
                  <a:gd name="connsiteY4" fmla="*/ 64305 h 110666"/>
                  <a:gd name="connsiteX5" fmla="*/ 273643 w 376114"/>
                  <a:gd name="connsiteY5" fmla="*/ 361 h 11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14" h="110666">
                    <a:moveTo>
                      <a:pt x="273643" y="361"/>
                    </a:moveTo>
                    <a:lnTo>
                      <a:pt x="102579" y="0"/>
                    </a:lnTo>
                    <a:lnTo>
                      <a:pt x="0" y="64693"/>
                    </a:lnTo>
                    <a:cubicBezTo>
                      <a:pt x="1555" y="78711"/>
                      <a:pt x="24767" y="111339"/>
                      <a:pt x="190001" y="110656"/>
                    </a:cubicBezTo>
                    <a:cubicBezTo>
                      <a:pt x="355234" y="109987"/>
                      <a:pt x="370687" y="77399"/>
                      <a:pt x="376115" y="64305"/>
                    </a:cubicBezTo>
                    <a:cubicBezTo>
                      <a:pt x="376169" y="64171"/>
                      <a:pt x="273643" y="361"/>
                      <a:pt x="273643" y="361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 20">
                <a:extLst>
                  <a:ext uri="{FF2B5EF4-FFF2-40B4-BE49-F238E27FC236}">
                    <a16:creationId xmlns:a16="http://schemas.microsoft.com/office/drawing/2014/main" id="{4AEA3533-6B09-390E-C853-FCE32CDB5533}"/>
                  </a:ext>
                </a:extLst>
              </p:cNvPr>
              <p:cNvSpPr/>
              <p:nvPr/>
            </p:nvSpPr>
            <p:spPr>
              <a:xfrm>
                <a:off x="5047878" y="3348198"/>
                <a:ext cx="376114" cy="110666"/>
              </a:xfrm>
              <a:custGeom>
                <a:avLst/>
                <a:gdLst>
                  <a:gd name="connsiteX0" fmla="*/ 273643 w 376114"/>
                  <a:gd name="connsiteY0" fmla="*/ 361 h 110666"/>
                  <a:gd name="connsiteX1" fmla="*/ 102579 w 376114"/>
                  <a:gd name="connsiteY1" fmla="*/ 0 h 110666"/>
                  <a:gd name="connsiteX2" fmla="*/ 0 w 376114"/>
                  <a:gd name="connsiteY2" fmla="*/ 64693 h 110666"/>
                  <a:gd name="connsiteX3" fmla="*/ 190001 w 376114"/>
                  <a:gd name="connsiteY3" fmla="*/ 110656 h 110666"/>
                  <a:gd name="connsiteX4" fmla="*/ 376115 w 376114"/>
                  <a:gd name="connsiteY4" fmla="*/ 64305 h 110666"/>
                  <a:gd name="connsiteX5" fmla="*/ 273643 w 376114"/>
                  <a:gd name="connsiteY5" fmla="*/ 361 h 11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14" h="110666">
                    <a:moveTo>
                      <a:pt x="273643" y="361"/>
                    </a:moveTo>
                    <a:lnTo>
                      <a:pt x="102579" y="0"/>
                    </a:lnTo>
                    <a:lnTo>
                      <a:pt x="0" y="64693"/>
                    </a:lnTo>
                    <a:cubicBezTo>
                      <a:pt x="1555" y="78711"/>
                      <a:pt x="24767" y="111339"/>
                      <a:pt x="190001" y="110656"/>
                    </a:cubicBezTo>
                    <a:cubicBezTo>
                      <a:pt x="355234" y="109987"/>
                      <a:pt x="370687" y="77399"/>
                      <a:pt x="376115" y="64305"/>
                    </a:cubicBezTo>
                    <a:cubicBezTo>
                      <a:pt x="376169" y="64171"/>
                      <a:pt x="273643" y="361"/>
                      <a:pt x="273643" y="361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 21">
                <a:extLst>
                  <a:ext uri="{FF2B5EF4-FFF2-40B4-BE49-F238E27FC236}">
                    <a16:creationId xmlns:a16="http://schemas.microsoft.com/office/drawing/2014/main" id="{D7B59234-86B0-102D-81BB-25634291A310}"/>
                  </a:ext>
                </a:extLst>
              </p:cNvPr>
              <p:cNvSpPr/>
              <p:nvPr/>
            </p:nvSpPr>
            <p:spPr>
              <a:xfrm>
                <a:off x="5150591" y="3347247"/>
                <a:ext cx="170621" cy="18717"/>
              </a:xfrm>
              <a:custGeom>
                <a:avLst/>
                <a:gdLst>
                  <a:gd name="connsiteX0" fmla="*/ 0 w 170621"/>
                  <a:gd name="connsiteY0" fmla="*/ 0 h 18717"/>
                  <a:gd name="connsiteX1" fmla="*/ 85988 w 170621"/>
                  <a:gd name="connsiteY1" fmla="*/ 18717 h 18717"/>
                  <a:gd name="connsiteX2" fmla="*/ 170622 w 170621"/>
                  <a:gd name="connsiteY2" fmla="*/ 94 h 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21" h="18717">
                    <a:moveTo>
                      <a:pt x="0" y="0"/>
                    </a:moveTo>
                    <a:cubicBezTo>
                      <a:pt x="6031" y="9720"/>
                      <a:pt x="54372" y="18717"/>
                      <a:pt x="85988" y="18717"/>
                    </a:cubicBezTo>
                    <a:cubicBezTo>
                      <a:pt x="117630" y="18717"/>
                      <a:pt x="163505" y="9667"/>
                      <a:pt x="170622" y="94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 43">
                <a:extLst>
                  <a:ext uri="{FF2B5EF4-FFF2-40B4-BE49-F238E27FC236}">
                    <a16:creationId xmlns:a16="http://schemas.microsoft.com/office/drawing/2014/main" id="{F40CB705-C091-F05C-5A08-6FCFAEEEACE7}"/>
                  </a:ext>
                </a:extLst>
              </p:cNvPr>
              <p:cNvSpPr/>
              <p:nvPr/>
            </p:nvSpPr>
            <p:spPr>
              <a:xfrm>
                <a:off x="5150591" y="3347247"/>
                <a:ext cx="170621" cy="18717"/>
              </a:xfrm>
              <a:custGeom>
                <a:avLst/>
                <a:gdLst>
                  <a:gd name="connsiteX0" fmla="*/ 0 w 170621"/>
                  <a:gd name="connsiteY0" fmla="*/ 0 h 18717"/>
                  <a:gd name="connsiteX1" fmla="*/ 85988 w 170621"/>
                  <a:gd name="connsiteY1" fmla="*/ 18717 h 18717"/>
                  <a:gd name="connsiteX2" fmla="*/ 170622 w 170621"/>
                  <a:gd name="connsiteY2" fmla="*/ 94 h 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21" h="18717">
                    <a:moveTo>
                      <a:pt x="0" y="0"/>
                    </a:moveTo>
                    <a:cubicBezTo>
                      <a:pt x="6031" y="9720"/>
                      <a:pt x="54372" y="18717"/>
                      <a:pt x="85988" y="18717"/>
                    </a:cubicBezTo>
                    <a:cubicBezTo>
                      <a:pt x="117630" y="18717"/>
                      <a:pt x="163505" y="9667"/>
                      <a:pt x="170622" y="94"/>
                    </a:cubicBezTo>
                  </a:path>
                </a:pathLst>
              </a:custGeom>
              <a:noFill/>
              <a:ln w="6698" cap="flat">
                <a:solidFill>
                  <a:srgbClr val="E6007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 44">
                <a:extLst>
                  <a:ext uri="{FF2B5EF4-FFF2-40B4-BE49-F238E27FC236}">
                    <a16:creationId xmlns:a16="http://schemas.microsoft.com/office/drawing/2014/main" id="{5EF67831-AC85-771D-56D7-C09572677247}"/>
                  </a:ext>
                </a:extLst>
              </p:cNvPr>
              <p:cNvSpPr/>
              <p:nvPr/>
            </p:nvSpPr>
            <p:spPr>
              <a:xfrm>
                <a:off x="5150725" y="3330599"/>
                <a:ext cx="170286" cy="35364"/>
              </a:xfrm>
              <a:custGeom>
                <a:avLst/>
                <a:gdLst>
                  <a:gd name="connsiteX0" fmla="*/ 80332 w 170286"/>
                  <a:gd name="connsiteY0" fmla="*/ 6 h 35364"/>
                  <a:gd name="connsiteX1" fmla="*/ 0 w 170286"/>
                  <a:gd name="connsiteY1" fmla="*/ 16447 h 35364"/>
                  <a:gd name="connsiteX2" fmla="*/ 85827 w 170286"/>
                  <a:gd name="connsiteY2" fmla="*/ 35365 h 35364"/>
                  <a:gd name="connsiteX3" fmla="*/ 170286 w 170286"/>
                  <a:gd name="connsiteY3" fmla="*/ 16541 h 35364"/>
                  <a:gd name="connsiteX4" fmla="*/ 80332 w 170286"/>
                  <a:gd name="connsiteY4" fmla="*/ 6 h 3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6" h="35364">
                    <a:moveTo>
                      <a:pt x="80332" y="6"/>
                    </a:moveTo>
                    <a:cubicBezTo>
                      <a:pt x="49829" y="-262"/>
                      <a:pt x="5026" y="8695"/>
                      <a:pt x="0" y="16447"/>
                    </a:cubicBezTo>
                    <a:cubicBezTo>
                      <a:pt x="6018" y="26274"/>
                      <a:pt x="54265" y="35365"/>
                      <a:pt x="85827" y="35365"/>
                    </a:cubicBezTo>
                    <a:cubicBezTo>
                      <a:pt x="117402" y="35365"/>
                      <a:pt x="163183" y="26221"/>
                      <a:pt x="170286" y="16541"/>
                    </a:cubicBezTo>
                    <a:cubicBezTo>
                      <a:pt x="162151" y="6472"/>
                      <a:pt x="110835" y="274"/>
                      <a:pt x="80332" y="6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" name="Freihandform 49">
                <a:extLst>
                  <a:ext uri="{FF2B5EF4-FFF2-40B4-BE49-F238E27FC236}">
                    <a16:creationId xmlns:a16="http://schemas.microsoft.com/office/drawing/2014/main" id="{D6235CB6-C1E0-73D1-9A5C-6847E40362A0}"/>
                  </a:ext>
                </a:extLst>
              </p:cNvPr>
              <p:cNvSpPr/>
              <p:nvPr/>
            </p:nvSpPr>
            <p:spPr>
              <a:xfrm>
                <a:off x="5150725" y="3330599"/>
                <a:ext cx="170286" cy="35364"/>
              </a:xfrm>
              <a:custGeom>
                <a:avLst/>
                <a:gdLst>
                  <a:gd name="connsiteX0" fmla="*/ 80332 w 170286"/>
                  <a:gd name="connsiteY0" fmla="*/ 6 h 35364"/>
                  <a:gd name="connsiteX1" fmla="*/ 0 w 170286"/>
                  <a:gd name="connsiteY1" fmla="*/ 16447 h 35364"/>
                  <a:gd name="connsiteX2" fmla="*/ 85827 w 170286"/>
                  <a:gd name="connsiteY2" fmla="*/ 35365 h 35364"/>
                  <a:gd name="connsiteX3" fmla="*/ 170286 w 170286"/>
                  <a:gd name="connsiteY3" fmla="*/ 16541 h 35364"/>
                  <a:gd name="connsiteX4" fmla="*/ 80332 w 170286"/>
                  <a:gd name="connsiteY4" fmla="*/ 6 h 3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6" h="35364">
                    <a:moveTo>
                      <a:pt x="80332" y="6"/>
                    </a:moveTo>
                    <a:cubicBezTo>
                      <a:pt x="49829" y="-262"/>
                      <a:pt x="5026" y="8695"/>
                      <a:pt x="0" y="16447"/>
                    </a:cubicBezTo>
                    <a:cubicBezTo>
                      <a:pt x="6018" y="26274"/>
                      <a:pt x="54265" y="35365"/>
                      <a:pt x="85827" y="35365"/>
                    </a:cubicBezTo>
                    <a:cubicBezTo>
                      <a:pt x="117402" y="35365"/>
                      <a:pt x="163183" y="26221"/>
                      <a:pt x="170286" y="16541"/>
                    </a:cubicBezTo>
                    <a:cubicBezTo>
                      <a:pt x="162151" y="6472"/>
                      <a:pt x="110835" y="274"/>
                      <a:pt x="80332" y="6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" name="Freihandform 50">
                <a:extLst>
                  <a:ext uri="{FF2B5EF4-FFF2-40B4-BE49-F238E27FC236}">
                    <a16:creationId xmlns:a16="http://schemas.microsoft.com/office/drawing/2014/main" id="{AFDF6D43-0BF6-62F0-0ACA-92AFFE308613}"/>
                  </a:ext>
                </a:extLst>
              </p:cNvPr>
              <p:cNvSpPr/>
              <p:nvPr/>
            </p:nvSpPr>
            <p:spPr>
              <a:xfrm>
                <a:off x="5148353" y="3349577"/>
                <a:ext cx="175714" cy="25179"/>
              </a:xfrm>
              <a:custGeom>
                <a:avLst/>
                <a:gdLst>
                  <a:gd name="connsiteX0" fmla="*/ 172766 w 175714"/>
                  <a:gd name="connsiteY0" fmla="*/ 134 h 25179"/>
                  <a:gd name="connsiteX1" fmla="*/ 87395 w 175714"/>
                  <a:gd name="connsiteY1" fmla="*/ 17954 h 25179"/>
                  <a:gd name="connsiteX2" fmla="*/ 1340 w 175714"/>
                  <a:gd name="connsiteY2" fmla="*/ 0 h 25179"/>
                  <a:gd name="connsiteX3" fmla="*/ 0 w 175714"/>
                  <a:gd name="connsiteY3" fmla="*/ 1861 h 25179"/>
                  <a:gd name="connsiteX4" fmla="*/ 87529 w 175714"/>
                  <a:gd name="connsiteY4" fmla="*/ 25144 h 25179"/>
                  <a:gd name="connsiteX5" fmla="*/ 175714 w 175714"/>
                  <a:gd name="connsiteY5" fmla="*/ 3200 h 25179"/>
                  <a:gd name="connsiteX6" fmla="*/ 172766 w 175714"/>
                  <a:gd name="connsiteY6" fmla="*/ 134 h 2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714" h="25179">
                    <a:moveTo>
                      <a:pt x="172766" y="134"/>
                    </a:moveTo>
                    <a:cubicBezTo>
                      <a:pt x="158600" y="8595"/>
                      <a:pt x="123795" y="17566"/>
                      <a:pt x="87395" y="17954"/>
                    </a:cubicBezTo>
                    <a:cubicBezTo>
                      <a:pt x="60765" y="18249"/>
                      <a:pt x="8564" y="6654"/>
                      <a:pt x="1340" y="0"/>
                    </a:cubicBezTo>
                    <a:cubicBezTo>
                      <a:pt x="1756" y="375"/>
                      <a:pt x="0" y="1861"/>
                      <a:pt x="0" y="1861"/>
                    </a:cubicBezTo>
                    <a:cubicBezTo>
                      <a:pt x="0" y="9171"/>
                      <a:pt x="24365" y="24126"/>
                      <a:pt x="87529" y="25144"/>
                    </a:cubicBezTo>
                    <a:cubicBezTo>
                      <a:pt x="145600" y="26067"/>
                      <a:pt x="175339" y="8930"/>
                      <a:pt x="175714" y="3200"/>
                    </a:cubicBezTo>
                    <a:cubicBezTo>
                      <a:pt x="175768" y="2330"/>
                      <a:pt x="173168" y="522"/>
                      <a:pt x="172766" y="134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:a16="http://schemas.microsoft.com/office/drawing/2014/main" id="{9C0F8EEE-AE32-1FEB-61A1-3D3744E5B017}"/>
                  </a:ext>
                </a:extLst>
              </p:cNvPr>
              <p:cNvSpPr/>
              <p:nvPr/>
            </p:nvSpPr>
            <p:spPr>
              <a:xfrm>
                <a:off x="5261372" y="3256661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5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6" y="90734"/>
                      <a:pt x="13295" y="90734"/>
                    </a:cubicBezTo>
                    <a:cubicBezTo>
                      <a:pt x="19728" y="91122"/>
                      <a:pt x="24914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:a16="http://schemas.microsoft.com/office/drawing/2014/main" id="{4670810A-1444-2ED9-7DE0-ED52BA2069A0}"/>
                  </a:ext>
                </a:extLst>
              </p:cNvPr>
              <p:cNvSpPr/>
              <p:nvPr/>
            </p:nvSpPr>
            <p:spPr>
              <a:xfrm>
                <a:off x="5261372" y="3256661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5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6" y="90734"/>
                      <a:pt x="13295" y="90734"/>
                    </a:cubicBezTo>
                    <a:cubicBezTo>
                      <a:pt x="19728" y="91122"/>
                      <a:pt x="24914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:a16="http://schemas.microsoft.com/office/drawing/2014/main" id="{D9ED544A-30F3-8C24-0F8C-40FAB1639961}"/>
                  </a:ext>
                </a:extLst>
              </p:cNvPr>
              <p:cNvSpPr/>
              <p:nvPr/>
            </p:nvSpPr>
            <p:spPr>
              <a:xfrm>
                <a:off x="5261319" y="3250810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6 w 25731"/>
                  <a:gd name="connsiteY1" fmla="*/ 7846 h 7845"/>
                  <a:gd name="connsiteX2" fmla="*/ 0 w 25731"/>
                  <a:gd name="connsiteY2" fmla="*/ 3923 h 7845"/>
                  <a:gd name="connsiteX3" fmla="*/ 12866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2" y="7846"/>
                      <a:pt x="0" y="6065"/>
                      <a:pt x="0" y="3923"/>
                    </a:cubicBezTo>
                    <a:cubicBezTo>
                      <a:pt x="0" y="1781"/>
                      <a:pt x="5682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:a16="http://schemas.microsoft.com/office/drawing/2014/main" id="{D7F67C77-7838-822F-62D8-D518D7A847FF}"/>
                  </a:ext>
                </a:extLst>
              </p:cNvPr>
              <p:cNvSpPr/>
              <p:nvPr/>
            </p:nvSpPr>
            <p:spPr>
              <a:xfrm>
                <a:off x="5261319" y="3250810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6 w 25731"/>
                  <a:gd name="connsiteY1" fmla="*/ 7846 h 7845"/>
                  <a:gd name="connsiteX2" fmla="*/ 0 w 25731"/>
                  <a:gd name="connsiteY2" fmla="*/ 3923 h 7845"/>
                  <a:gd name="connsiteX3" fmla="*/ 12866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2" y="7846"/>
                      <a:pt x="0" y="6065"/>
                      <a:pt x="0" y="3923"/>
                    </a:cubicBezTo>
                    <a:cubicBezTo>
                      <a:pt x="0" y="1781"/>
                      <a:pt x="5682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:a16="http://schemas.microsoft.com/office/drawing/2014/main" id="{4483D467-0D4C-8A4C-28D9-7A7A5CAD8ADC}"/>
                  </a:ext>
                </a:extLst>
              </p:cNvPr>
              <p:cNvSpPr/>
              <p:nvPr/>
            </p:nvSpPr>
            <p:spPr>
              <a:xfrm>
                <a:off x="5182153" y="3256661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2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2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:a16="http://schemas.microsoft.com/office/drawing/2014/main" id="{39F9A7A2-C498-77D3-AC13-BC631982D7AC}"/>
                  </a:ext>
                </a:extLst>
              </p:cNvPr>
              <p:cNvSpPr/>
              <p:nvPr/>
            </p:nvSpPr>
            <p:spPr>
              <a:xfrm>
                <a:off x="5182153" y="3256661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2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2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:a16="http://schemas.microsoft.com/office/drawing/2014/main" id="{75BD9874-BF65-42DD-43FB-9A894C1548EA}"/>
                  </a:ext>
                </a:extLst>
              </p:cNvPr>
              <p:cNvSpPr/>
              <p:nvPr/>
            </p:nvSpPr>
            <p:spPr>
              <a:xfrm>
                <a:off x="5182099" y="3250810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:a16="http://schemas.microsoft.com/office/drawing/2014/main" id="{2E4B0C9A-09C3-E765-60B7-75A4D5AE7109}"/>
                  </a:ext>
                </a:extLst>
              </p:cNvPr>
              <p:cNvSpPr/>
              <p:nvPr/>
            </p:nvSpPr>
            <p:spPr>
              <a:xfrm>
                <a:off x="5182099" y="3250810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:a16="http://schemas.microsoft.com/office/drawing/2014/main" id="{F190E587-B128-0074-F845-48EE0559E3DB}"/>
                  </a:ext>
                </a:extLst>
              </p:cNvPr>
              <p:cNvSpPr/>
              <p:nvPr/>
            </p:nvSpPr>
            <p:spPr>
              <a:xfrm>
                <a:off x="5221769" y="3264105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2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2" y="85941"/>
                    </a:lnTo>
                    <a:cubicBezTo>
                      <a:pt x="710" y="88230"/>
                      <a:pt x="6487" y="90734"/>
                      <a:pt x="13295" y="90734"/>
                    </a:cubicBezTo>
                    <a:cubicBezTo>
                      <a:pt x="19728" y="91122"/>
                      <a:pt x="24915" y="88230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:a16="http://schemas.microsoft.com/office/drawing/2014/main" id="{A6127B87-64D9-2A36-12F0-AF0B7C1B4316}"/>
                  </a:ext>
                </a:extLst>
              </p:cNvPr>
              <p:cNvSpPr/>
              <p:nvPr/>
            </p:nvSpPr>
            <p:spPr>
              <a:xfrm>
                <a:off x="5221769" y="3264105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2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2" y="85941"/>
                    </a:lnTo>
                    <a:cubicBezTo>
                      <a:pt x="710" y="88230"/>
                      <a:pt x="6487" y="90734"/>
                      <a:pt x="13295" y="90734"/>
                    </a:cubicBezTo>
                    <a:cubicBezTo>
                      <a:pt x="19728" y="91122"/>
                      <a:pt x="24915" y="88230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:a16="http://schemas.microsoft.com/office/drawing/2014/main" id="{9472462F-A98D-4DBD-28A6-0EE7429A54CF}"/>
                  </a:ext>
                </a:extLst>
              </p:cNvPr>
              <p:cNvSpPr/>
              <p:nvPr/>
            </p:nvSpPr>
            <p:spPr>
              <a:xfrm>
                <a:off x="5221702" y="3258267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:a16="http://schemas.microsoft.com/office/drawing/2014/main" id="{EC2BB719-7F40-3662-2CD2-3062AB4D0191}"/>
                  </a:ext>
                </a:extLst>
              </p:cNvPr>
              <p:cNvSpPr/>
              <p:nvPr/>
            </p:nvSpPr>
            <p:spPr>
              <a:xfrm>
                <a:off x="5221702" y="3258267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74517CD3-F918-1826-3A3E-DF9DA85EC923}"/>
                </a:ext>
              </a:extLst>
            </p:cNvPr>
            <p:cNvSpPr/>
            <p:nvPr/>
          </p:nvSpPr>
          <p:spPr>
            <a:xfrm>
              <a:off x="5178172" y="3508231"/>
              <a:ext cx="110901" cy="49979"/>
            </a:xfrm>
            <a:custGeom>
              <a:avLst/>
              <a:gdLst>
                <a:gd name="connsiteX0" fmla="*/ 0 w 110901"/>
                <a:gd name="connsiteY0" fmla="*/ 0 h 49979"/>
                <a:gd name="connsiteX1" fmla="*/ 110902 w 110901"/>
                <a:gd name="connsiteY1" fmla="*/ 0 h 49979"/>
                <a:gd name="connsiteX2" fmla="*/ 110902 w 110901"/>
                <a:gd name="connsiteY2" fmla="*/ 49979 h 49979"/>
                <a:gd name="connsiteX3" fmla="*/ 0 w 110901"/>
                <a:gd name="connsiteY3" fmla="*/ 49979 h 4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901" h="49979">
                  <a:moveTo>
                    <a:pt x="0" y="0"/>
                  </a:moveTo>
                  <a:lnTo>
                    <a:pt x="110902" y="0"/>
                  </a:lnTo>
                  <a:lnTo>
                    <a:pt x="110902" y="49979"/>
                  </a:lnTo>
                  <a:lnTo>
                    <a:pt x="0" y="49979"/>
                  </a:lnTo>
                  <a:close/>
                </a:path>
              </a:pathLst>
            </a:custGeom>
            <a:solidFill>
              <a:srgbClr val="EB6619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97" name="Gruppieren 1096">
            <a:extLst>
              <a:ext uri="{FF2B5EF4-FFF2-40B4-BE49-F238E27FC236}">
                <a16:creationId xmlns:a16="http://schemas.microsoft.com/office/drawing/2014/main" id="{B759F7BB-5B06-433C-1969-A77C54BAF013}"/>
              </a:ext>
            </a:extLst>
          </p:cNvPr>
          <p:cNvGrpSpPr/>
          <p:nvPr/>
        </p:nvGrpSpPr>
        <p:grpSpPr>
          <a:xfrm>
            <a:off x="4594283" y="2901595"/>
            <a:ext cx="241810" cy="796174"/>
            <a:chOff x="4581221" y="2862409"/>
            <a:chExt cx="241810" cy="796174"/>
          </a:xfrm>
        </p:grpSpPr>
        <p:grpSp>
          <p:nvGrpSpPr>
            <p:cNvPr id="1095" name="Gruppieren 1094">
              <a:extLst>
                <a:ext uri="{FF2B5EF4-FFF2-40B4-BE49-F238E27FC236}">
                  <a16:creationId xmlns:a16="http://schemas.microsoft.com/office/drawing/2014/main" id="{220D9296-481D-7847-6C3B-67B02582C7C1}"/>
                </a:ext>
              </a:extLst>
            </p:cNvPr>
            <p:cNvGrpSpPr/>
            <p:nvPr/>
          </p:nvGrpSpPr>
          <p:grpSpPr>
            <a:xfrm>
              <a:off x="4581221" y="2862409"/>
              <a:ext cx="241810" cy="796174"/>
              <a:chOff x="4581221" y="2862409"/>
              <a:chExt cx="241810" cy="796174"/>
            </a:xfrm>
          </p:grpSpPr>
          <p:grpSp>
            <p:nvGrpSpPr>
              <p:cNvPr id="82" name="Grafik 10">
                <a:extLst>
                  <a:ext uri="{FF2B5EF4-FFF2-40B4-BE49-F238E27FC236}">
                    <a16:creationId xmlns:a16="http://schemas.microsoft.com/office/drawing/2014/main" id="{F021D9B9-B87A-9C95-990C-525E40E74FED}"/>
                  </a:ext>
                </a:extLst>
              </p:cNvPr>
              <p:cNvGrpSpPr/>
              <p:nvPr/>
            </p:nvGrpSpPr>
            <p:grpSpPr>
              <a:xfrm>
                <a:off x="4581221" y="3086506"/>
                <a:ext cx="144076" cy="293449"/>
                <a:chOff x="4581221" y="3086506"/>
                <a:chExt cx="144076" cy="293449"/>
              </a:xfrm>
              <a:solidFill>
                <a:srgbClr val="494856"/>
              </a:solidFill>
            </p:grpSpPr>
            <p:sp>
              <p:nvSpPr>
                <p:cNvPr id="83" name="Freihandform 82">
                  <a:extLst>
                    <a:ext uri="{FF2B5EF4-FFF2-40B4-BE49-F238E27FC236}">
                      <a16:creationId xmlns:a16="http://schemas.microsoft.com/office/drawing/2014/main" id="{56086E5E-D584-54A3-3AA2-7244834B34E4}"/>
                    </a:ext>
                  </a:extLst>
                </p:cNvPr>
                <p:cNvSpPr/>
                <p:nvPr/>
              </p:nvSpPr>
              <p:spPr>
                <a:xfrm>
                  <a:off x="4581221" y="3355307"/>
                  <a:ext cx="144076" cy="24648"/>
                </a:xfrm>
                <a:custGeom>
                  <a:avLst/>
                  <a:gdLst>
                    <a:gd name="connsiteX0" fmla="*/ 3979 w 144076"/>
                    <a:gd name="connsiteY0" fmla="*/ 11822 h 24648"/>
                    <a:gd name="connsiteX1" fmla="*/ 950 w 144076"/>
                    <a:gd name="connsiteY1" fmla="*/ 0 h 24648"/>
                    <a:gd name="connsiteX2" fmla="*/ 1205 w 144076"/>
                    <a:gd name="connsiteY2" fmla="*/ 0 h 24648"/>
                    <a:gd name="connsiteX3" fmla="*/ 21361 w 144076"/>
                    <a:gd name="connsiteY3" fmla="*/ 241 h 24648"/>
                    <a:gd name="connsiteX4" fmla="*/ 44037 w 144076"/>
                    <a:gd name="connsiteY4" fmla="*/ 495 h 24648"/>
                    <a:gd name="connsiteX5" fmla="*/ 139768 w 144076"/>
                    <a:gd name="connsiteY5" fmla="*/ 1513 h 24648"/>
                    <a:gd name="connsiteX6" fmla="*/ 144057 w 144076"/>
                    <a:gd name="connsiteY6" fmla="*/ 13081 h 24648"/>
                    <a:gd name="connsiteX7" fmla="*/ 139259 w 144076"/>
                    <a:gd name="connsiteY7" fmla="*/ 24648 h 24648"/>
                    <a:gd name="connsiteX8" fmla="*/ 119116 w 144076"/>
                    <a:gd name="connsiteY8" fmla="*/ 24407 h 24648"/>
                    <a:gd name="connsiteX9" fmla="*/ 96426 w 144076"/>
                    <a:gd name="connsiteY9" fmla="*/ 24153 h 24648"/>
                    <a:gd name="connsiteX10" fmla="*/ 6498 w 144076"/>
                    <a:gd name="connsiteY10" fmla="*/ 23149 h 24648"/>
                    <a:gd name="connsiteX11" fmla="*/ 3979 w 144076"/>
                    <a:gd name="connsiteY11" fmla="*/ 11822 h 24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4076" h="24648">
                      <a:moveTo>
                        <a:pt x="3979" y="11822"/>
                      </a:moveTo>
                      <a:cubicBezTo>
                        <a:pt x="199" y="9051"/>
                        <a:pt x="-1060" y="4030"/>
                        <a:pt x="950" y="0"/>
                      </a:cubicBezTo>
                      <a:lnTo>
                        <a:pt x="1205" y="0"/>
                      </a:lnTo>
                      <a:lnTo>
                        <a:pt x="21361" y="241"/>
                      </a:lnTo>
                      <a:lnTo>
                        <a:pt x="44037" y="495"/>
                      </a:lnTo>
                      <a:lnTo>
                        <a:pt x="139768" y="1513"/>
                      </a:lnTo>
                      <a:cubicBezTo>
                        <a:pt x="142288" y="1513"/>
                        <a:pt x="144298" y="6788"/>
                        <a:pt x="144057" y="13081"/>
                      </a:cubicBezTo>
                      <a:cubicBezTo>
                        <a:pt x="143789" y="19373"/>
                        <a:pt x="141779" y="24648"/>
                        <a:pt x="139259" y="24648"/>
                      </a:cubicBezTo>
                      <a:lnTo>
                        <a:pt x="119116" y="24407"/>
                      </a:lnTo>
                      <a:lnTo>
                        <a:pt x="96426" y="24153"/>
                      </a:lnTo>
                      <a:lnTo>
                        <a:pt x="6498" y="23149"/>
                      </a:lnTo>
                      <a:cubicBezTo>
                        <a:pt x="8254" y="20377"/>
                        <a:pt x="9259" y="16347"/>
                        <a:pt x="3979" y="11822"/>
                      </a:cubicBezTo>
                    </a:path>
                  </a:pathLst>
                </a:custGeom>
                <a:solidFill>
                  <a:srgbClr val="494856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4" name="Freihandform 83">
                  <a:extLst>
                    <a:ext uri="{FF2B5EF4-FFF2-40B4-BE49-F238E27FC236}">
                      <a16:creationId xmlns:a16="http://schemas.microsoft.com/office/drawing/2014/main" id="{8E5403C8-64D0-EA1B-786F-1F4BC547D162}"/>
                    </a:ext>
                  </a:extLst>
                </p:cNvPr>
                <p:cNvSpPr/>
                <p:nvPr/>
              </p:nvSpPr>
              <p:spPr>
                <a:xfrm>
                  <a:off x="4589543" y="3086506"/>
                  <a:ext cx="109533" cy="40272"/>
                </a:xfrm>
                <a:custGeom>
                  <a:avLst/>
                  <a:gdLst>
                    <a:gd name="connsiteX0" fmla="*/ 950 w 109533"/>
                    <a:gd name="connsiteY0" fmla="*/ 0 h 40272"/>
                    <a:gd name="connsiteX1" fmla="*/ 21107 w 109533"/>
                    <a:gd name="connsiteY1" fmla="*/ 254 h 40272"/>
                    <a:gd name="connsiteX2" fmla="*/ 75264 w 109533"/>
                    <a:gd name="connsiteY2" fmla="*/ 750 h 40272"/>
                    <a:gd name="connsiteX3" fmla="*/ 109533 w 109533"/>
                    <a:gd name="connsiteY3" fmla="*/ 19132 h 40272"/>
                    <a:gd name="connsiteX4" fmla="*/ 100205 w 109533"/>
                    <a:gd name="connsiteY4" fmla="*/ 40273 h 40272"/>
                    <a:gd name="connsiteX5" fmla="*/ 69475 w 109533"/>
                    <a:gd name="connsiteY5" fmla="*/ 23658 h 40272"/>
                    <a:gd name="connsiteX6" fmla="*/ 6498 w 109533"/>
                    <a:gd name="connsiteY6" fmla="*/ 23149 h 40272"/>
                    <a:gd name="connsiteX7" fmla="*/ 3979 w 109533"/>
                    <a:gd name="connsiteY7" fmla="*/ 12090 h 40272"/>
                    <a:gd name="connsiteX8" fmla="*/ 950 w 109533"/>
                    <a:gd name="connsiteY8" fmla="*/ 0 h 40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533" h="40272">
                      <a:moveTo>
                        <a:pt x="950" y="0"/>
                      </a:moveTo>
                      <a:lnTo>
                        <a:pt x="21107" y="254"/>
                      </a:lnTo>
                      <a:lnTo>
                        <a:pt x="75264" y="750"/>
                      </a:lnTo>
                      <a:lnTo>
                        <a:pt x="109533" y="19132"/>
                      </a:lnTo>
                      <a:cubicBezTo>
                        <a:pt x="104990" y="25425"/>
                        <a:pt x="101720" y="32708"/>
                        <a:pt x="100205" y="40273"/>
                      </a:cubicBezTo>
                      <a:lnTo>
                        <a:pt x="69475" y="23658"/>
                      </a:lnTo>
                      <a:lnTo>
                        <a:pt x="6498" y="23149"/>
                      </a:lnTo>
                      <a:cubicBezTo>
                        <a:pt x="7999" y="20645"/>
                        <a:pt x="9018" y="16615"/>
                        <a:pt x="3979" y="12090"/>
                      </a:cubicBezTo>
                      <a:cubicBezTo>
                        <a:pt x="199" y="9064"/>
                        <a:pt x="-1060" y="4271"/>
                        <a:pt x="950" y="0"/>
                      </a:cubicBezTo>
                    </a:path>
                  </a:pathLst>
                </a:custGeom>
                <a:solidFill>
                  <a:srgbClr val="494856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85" name="Freihandform 84">
                <a:extLst>
                  <a:ext uri="{FF2B5EF4-FFF2-40B4-BE49-F238E27FC236}">
                    <a16:creationId xmlns:a16="http://schemas.microsoft.com/office/drawing/2014/main" id="{3EA242F1-3039-FB00-F2CE-74FA34701FEC}"/>
                  </a:ext>
                </a:extLst>
              </p:cNvPr>
              <p:cNvSpPr/>
              <p:nvPr/>
            </p:nvSpPr>
            <p:spPr>
              <a:xfrm>
                <a:off x="4656002" y="3132536"/>
                <a:ext cx="167029" cy="224083"/>
              </a:xfrm>
              <a:custGeom>
                <a:avLst/>
                <a:gdLst>
                  <a:gd name="connsiteX0" fmla="*/ 165904 w 167029"/>
                  <a:gd name="connsiteY0" fmla="*/ 223950 h 224083"/>
                  <a:gd name="connsiteX1" fmla="*/ 167030 w 167029"/>
                  <a:gd name="connsiteY1" fmla="*/ 184507 h 224083"/>
                  <a:gd name="connsiteX2" fmla="*/ 144340 w 167029"/>
                  <a:gd name="connsiteY2" fmla="*/ 146002 h 224083"/>
                  <a:gd name="connsiteX3" fmla="*/ 144099 w 167029"/>
                  <a:gd name="connsiteY3" fmla="*/ 0 h 224083"/>
                  <a:gd name="connsiteX4" fmla="*/ 23159 w 167029"/>
                  <a:gd name="connsiteY4" fmla="*/ 0 h 224083"/>
                  <a:gd name="connsiteX5" fmla="*/ 22663 w 167029"/>
                  <a:gd name="connsiteY5" fmla="*/ 145172 h 224083"/>
                  <a:gd name="connsiteX6" fmla="*/ 0 w 167029"/>
                  <a:gd name="connsiteY6" fmla="*/ 183690 h 224083"/>
                  <a:gd name="connsiteX7" fmla="*/ 1193 w 167029"/>
                  <a:gd name="connsiteY7" fmla="*/ 224084 h 22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029" h="224083">
                    <a:moveTo>
                      <a:pt x="165904" y="223950"/>
                    </a:moveTo>
                    <a:lnTo>
                      <a:pt x="167030" y="184507"/>
                    </a:lnTo>
                    <a:lnTo>
                      <a:pt x="144340" y="146002"/>
                    </a:lnTo>
                    <a:lnTo>
                      <a:pt x="144099" y="0"/>
                    </a:lnTo>
                    <a:lnTo>
                      <a:pt x="23159" y="0"/>
                    </a:lnTo>
                    <a:lnTo>
                      <a:pt x="22663" y="145172"/>
                    </a:lnTo>
                    <a:lnTo>
                      <a:pt x="0" y="183690"/>
                    </a:lnTo>
                    <a:lnTo>
                      <a:pt x="1193" y="224084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 85">
                <a:extLst>
                  <a:ext uri="{FF2B5EF4-FFF2-40B4-BE49-F238E27FC236}">
                    <a16:creationId xmlns:a16="http://schemas.microsoft.com/office/drawing/2014/main" id="{E0C4F7C8-3B41-1A5C-1CB0-05F57E03EDF1}"/>
                  </a:ext>
                </a:extLst>
              </p:cNvPr>
              <p:cNvSpPr/>
              <p:nvPr/>
            </p:nvSpPr>
            <p:spPr>
              <a:xfrm>
                <a:off x="4656002" y="3132536"/>
                <a:ext cx="167029" cy="224083"/>
              </a:xfrm>
              <a:custGeom>
                <a:avLst/>
                <a:gdLst>
                  <a:gd name="connsiteX0" fmla="*/ 165904 w 167029"/>
                  <a:gd name="connsiteY0" fmla="*/ 223950 h 224083"/>
                  <a:gd name="connsiteX1" fmla="*/ 167030 w 167029"/>
                  <a:gd name="connsiteY1" fmla="*/ 184507 h 224083"/>
                  <a:gd name="connsiteX2" fmla="*/ 144340 w 167029"/>
                  <a:gd name="connsiteY2" fmla="*/ 146002 h 224083"/>
                  <a:gd name="connsiteX3" fmla="*/ 144099 w 167029"/>
                  <a:gd name="connsiteY3" fmla="*/ 0 h 224083"/>
                  <a:gd name="connsiteX4" fmla="*/ 23159 w 167029"/>
                  <a:gd name="connsiteY4" fmla="*/ 0 h 224083"/>
                  <a:gd name="connsiteX5" fmla="*/ 22663 w 167029"/>
                  <a:gd name="connsiteY5" fmla="*/ 145172 h 224083"/>
                  <a:gd name="connsiteX6" fmla="*/ 0 w 167029"/>
                  <a:gd name="connsiteY6" fmla="*/ 183690 h 224083"/>
                  <a:gd name="connsiteX7" fmla="*/ 1193 w 167029"/>
                  <a:gd name="connsiteY7" fmla="*/ 224084 h 22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029" h="224083">
                    <a:moveTo>
                      <a:pt x="165904" y="223950"/>
                    </a:moveTo>
                    <a:lnTo>
                      <a:pt x="167030" y="184507"/>
                    </a:lnTo>
                    <a:lnTo>
                      <a:pt x="144340" y="146002"/>
                    </a:lnTo>
                    <a:lnTo>
                      <a:pt x="144099" y="0"/>
                    </a:lnTo>
                    <a:lnTo>
                      <a:pt x="23159" y="0"/>
                    </a:lnTo>
                    <a:lnTo>
                      <a:pt x="22663" y="145172"/>
                    </a:lnTo>
                    <a:lnTo>
                      <a:pt x="0" y="183690"/>
                    </a:lnTo>
                    <a:lnTo>
                      <a:pt x="1193" y="224084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779BCA2C-7145-0F33-3842-EABAD3200074}"/>
                  </a:ext>
                </a:extLst>
              </p:cNvPr>
              <p:cNvSpPr/>
              <p:nvPr/>
            </p:nvSpPr>
            <p:spPr>
              <a:xfrm>
                <a:off x="4741909" y="2934747"/>
                <a:ext cx="18387" cy="44797"/>
              </a:xfrm>
              <a:custGeom>
                <a:avLst/>
                <a:gdLst>
                  <a:gd name="connsiteX0" fmla="*/ 18388 w 18387"/>
                  <a:gd name="connsiteY0" fmla="*/ 44798 h 44797"/>
                  <a:gd name="connsiteX1" fmla="*/ 12089 w 18387"/>
                  <a:gd name="connsiteY1" fmla="*/ 29441 h 44797"/>
                  <a:gd name="connsiteX2" fmla="*/ 0 w 18387"/>
                  <a:gd name="connsiteY2" fmla="*/ 0 h 44797"/>
                  <a:gd name="connsiteX3" fmla="*/ 12089 w 18387"/>
                  <a:gd name="connsiteY3" fmla="*/ 29441 h 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87" h="44797">
                    <a:moveTo>
                      <a:pt x="18388" y="44798"/>
                    </a:moveTo>
                    <a:lnTo>
                      <a:pt x="12089" y="29441"/>
                    </a:lnTo>
                    <a:lnTo>
                      <a:pt x="0" y="0"/>
                    </a:lnTo>
                    <a:lnTo>
                      <a:pt x="12089" y="29441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1" name="Freihandform 110">
                <a:extLst>
                  <a:ext uri="{FF2B5EF4-FFF2-40B4-BE49-F238E27FC236}">
                    <a16:creationId xmlns:a16="http://schemas.microsoft.com/office/drawing/2014/main" id="{2FAA6535-4723-4608-A8BC-85A738665E10}"/>
                  </a:ext>
                </a:extLst>
              </p:cNvPr>
              <p:cNvSpPr/>
              <p:nvPr/>
            </p:nvSpPr>
            <p:spPr>
              <a:xfrm>
                <a:off x="4741909" y="2934747"/>
                <a:ext cx="18387" cy="44797"/>
              </a:xfrm>
              <a:custGeom>
                <a:avLst/>
                <a:gdLst>
                  <a:gd name="connsiteX0" fmla="*/ 18388 w 18387"/>
                  <a:gd name="connsiteY0" fmla="*/ 44798 h 44797"/>
                  <a:gd name="connsiteX1" fmla="*/ 12089 w 18387"/>
                  <a:gd name="connsiteY1" fmla="*/ 29441 h 44797"/>
                  <a:gd name="connsiteX2" fmla="*/ 0 w 18387"/>
                  <a:gd name="connsiteY2" fmla="*/ 0 h 44797"/>
                  <a:gd name="connsiteX3" fmla="*/ 12089 w 18387"/>
                  <a:gd name="connsiteY3" fmla="*/ 29441 h 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87" h="44797">
                    <a:moveTo>
                      <a:pt x="18388" y="44798"/>
                    </a:moveTo>
                    <a:lnTo>
                      <a:pt x="12089" y="29441"/>
                    </a:lnTo>
                    <a:lnTo>
                      <a:pt x="0" y="0"/>
                    </a:lnTo>
                    <a:lnTo>
                      <a:pt x="12089" y="29441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EB66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2" name="Freihandform 111">
                <a:extLst>
                  <a:ext uri="{FF2B5EF4-FFF2-40B4-BE49-F238E27FC236}">
                    <a16:creationId xmlns:a16="http://schemas.microsoft.com/office/drawing/2014/main" id="{5426EDC0-59D9-39B8-4319-E1732A37C1EC}"/>
                  </a:ext>
                </a:extLst>
              </p:cNvPr>
              <p:cNvSpPr/>
              <p:nvPr/>
            </p:nvSpPr>
            <p:spPr>
              <a:xfrm>
                <a:off x="4741909" y="2934747"/>
                <a:ext cx="18387" cy="44797"/>
              </a:xfrm>
              <a:custGeom>
                <a:avLst/>
                <a:gdLst>
                  <a:gd name="connsiteX0" fmla="*/ 18388 w 18387"/>
                  <a:gd name="connsiteY0" fmla="*/ 44798 h 44797"/>
                  <a:gd name="connsiteX1" fmla="*/ 12089 w 18387"/>
                  <a:gd name="connsiteY1" fmla="*/ 29441 h 44797"/>
                  <a:gd name="connsiteX2" fmla="*/ 0 w 18387"/>
                  <a:gd name="connsiteY2" fmla="*/ 0 h 44797"/>
                  <a:gd name="connsiteX3" fmla="*/ 12089 w 18387"/>
                  <a:gd name="connsiteY3" fmla="*/ 29441 h 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87" h="44797">
                    <a:moveTo>
                      <a:pt x="18388" y="44798"/>
                    </a:moveTo>
                    <a:lnTo>
                      <a:pt x="12089" y="29441"/>
                    </a:lnTo>
                    <a:lnTo>
                      <a:pt x="0" y="0"/>
                    </a:lnTo>
                    <a:lnTo>
                      <a:pt x="12089" y="29441"/>
                    </a:lnTo>
                    <a:close/>
                  </a:path>
                </a:pathLst>
              </a:custGeom>
              <a:noFill/>
              <a:ln w="6698" cap="sq">
                <a:solidFill>
                  <a:srgbClr val="B0BD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3" name="Freihandform 112">
                <a:extLst>
                  <a:ext uri="{FF2B5EF4-FFF2-40B4-BE49-F238E27FC236}">
                    <a16:creationId xmlns:a16="http://schemas.microsoft.com/office/drawing/2014/main" id="{4BAB1A98-705F-C14F-ADF1-D430F858836B}"/>
                  </a:ext>
                </a:extLst>
              </p:cNvPr>
              <p:cNvSpPr/>
              <p:nvPr/>
            </p:nvSpPr>
            <p:spPr>
              <a:xfrm>
                <a:off x="4760310" y="2979558"/>
                <a:ext cx="11579" cy="13388"/>
              </a:xfrm>
              <a:custGeom>
                <a:avLst/>
                <a:gdLst>
                  <a:gd name="connsiteX0" fmla="*/ 0 w 11579"/>
                  <a:gd name="connsiteY0" fmla="*/ 0 h 13388"/>
                  <a:gd name="connsiteX1" fmla="*/ 11579 w 11579"/>
                  <a:gd name="connsiteY1" fmla="*/ 0 h 13388"/>
                  <a:gd name="connsiteX2" fmla="*/ 0 w 11579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79" h="13388">
                    <a:moveTo>
                      <a:pt x="0" y="0"/>
                    </a:moveTo>
                    <a:lnTo>
                      <a:pt x="115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4" name="Freihandform 113">
                <a:extLst>
                  <a:ext uri="{FF2B5EF4-FFF2-40B4-BE49-F238E27FC236}">
                    <a16:creationId xmlns:a16="http://schemas.microsoft.com/office/drawing/2014/main" id="{21CFBB37-F736-782B-1566-104899F8F86B}"/>
                  </a:ext>
                </a:extLst>
              </p:cNvPr>
              <p:cNvSpPr/>
              <p:nvPr/>
            </p:nvSpPr>
            <p:spPr>
              <a:xfrm>
                <a:off x="4760297" y="2979558"/>
                <a:ext cx="11592" cy="13388"/>
              </a:xfrm>
              <a:custGeom>
                <a:avLst/>
                <a:gdLst>
                  <a:gd name="connsiteX0" fmla="*/ 0 w 11592"/>
                  <a:gd name="connsiteY0" fmla="*/ 0 h 13388"/>
                  <a:gd name="connsiteX1" fmla="*/ 11593 w 11592"/>
                  <a:gd name="connsiteY1" fmla="*/ 0 h 13388"/>
                  <a:gd name="connsiteX2" fmla="*/ 0 w 11592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2" h="13388">
                    <a:moveTo>
                      <a:pt x="0" y="0"/>
                    </a:moveTo>
                    <a:lnTo>
                      <a:pt x="115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EB66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5" name="Freihandform 114">
                <a:extLst>
                  <a:ext uri="{FF2B5EF4-FFF2-40B4-BE49-F238E27FC236}">
                    <a16:creationId xmlns:a16="http://schemas.microsoft.com/office/drawing/2014/main" id="{F8623566-04B1-05FD-CFD8-075200C95DA6}"/>
                  </a:ext>
                </a:extLst>
              </p:cNvPr>
              <p:cNvSpPr/>
              <p:nvPr/>
            </p:nvSpPr>
            <p:spPr>
              <a:xfrm>
                <a:off x="4760297" y="2979545"/>
                <a:ext cx="11592" cy="13388"/>
              </a:xfrm>
              <a:custGeom>
                <a:avLst/>
                <a:gdLst>
                  <a:gd name="connsiteX0" fmla="*/ 0 w 11592"/>
                  <a:gd name="connsiteY0" fmla="*/ 0 h 13388"/>
                  <a:gd name="connsiteX1" fmla="*/ 11593 w 11592"/>
                  <a:gd name="connsiteY1" fmla="*/ 0 h 13388"/>
                  <a:gd name="connsiteX2" fmla="*/ 0 w 11592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2" h="13388">
                    <a:moveTo>
                      <a:pt x="0" y="0"/>
                    </a:moveTo>
                    <a:lnTo>
                      <a:pt x="115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B0BD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7" name="Freihandform 116">
                <a:extLst>
                  <a:ext uri="{FF2B5EF4-FFF2-40B4-BE49-F238E27FC236}">
                    <a16:creationId xmlns:a16="http://schemas.microsoft.com/office/drawing/2014/main" id="{810BAED8-93C3-5C99-FCCD-7598CA8F7136}"/>
                  </a:ext>
                </a:extLst>
              </p:cNvPr>
              <p:cNvSpPr/>
              <p:nvPr/>
            </p:nvSpPr>
            <p:spPr>
              <a:xfrm>
                <a:off x="4760297" y="3041962"/>
                <a:ext cx="11592" cy="58896"/>
              </a:xfrm>
              <a:custGeom>
                <a:avLst/>
                <a:gdLst>
                  <a:gd name="connsiteX0" fmla="*/ 0 w 11592"/>
                  <a:gd name="connsiteY0" fmla="*/ 0 h 58896"/>
                  <a:gd name="connsiteX1" fmla="*/ 11593 w 11592"/>
                  <a:gd name="connsiteY1" fmla="*/ 0 h 58896"/>
                  <a:gd name="connsiteX2" fmla="*/ 11593 w 11592"/>
                  <a:gd name="connsiteY2" fmla="*/ 58896 h 58896"/>
                  <a:gd name="connsiteX3" fmla="*/ 0 w 11592"/>
                  <a:gd name="connsiteY3" fmla="*/ 58896 h 5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92" h="58896">
                    <a:moveTo>
                      <a:pt x="0" y="0"/>
                    </a:moveTo>
                    <a:lnTo>
                      <a:pt x="11593" y="0"/>
                    </a:lnTo>
                    <a:lnTo>
                      <a:pt x="11593" y="58896"/>
                    </a:lnTo>
                    <a:lnTo>
                      <a:pt x="0" y="58896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8" name="Freihandform 117">
                <a:extLst>
                  <a:ext uri="{FF2B5EF4-FFF2-40B4-BE49-F238E27FC236}">
                    <a16:creationId xmlns:a16="http://schemas.microsoft.com/office/drawing/2014/main" id="{50E0BFEB-60EC-5596-7880-CBB9FD5559ED}"/>
                  </a:ext>
                </a:extLst>
              </p:cNvPr>
              <p:cNvSpPr/>
              <p:nvPr/>
            </p:nvSpPr>
            <p:spPr>
              <a:xfrm>
                <a:off x="4760297" y="3041962"/>
                <a:ext cx="11592" cy="58896"/>
              </a:xfrm>
              <a:custGeom>
                <a:avLst/>
                <a:gdLst>
                  <a:gd name="connsiteX0" fmla="*/ 0 w 11592"/>
                  <a:gd name="connsiteY0" fmla="*/ 0 h 58896"/>
                  <a:gd name="connsiteX1" fmla="*/ 11593 w 11592"/>
                  <a:gd name="connsiteY1" fmla="*/ 0 h 58896"/>
                  <a:gd name="connsiteX2" fmla="*/ 11593 w 11592"/>
                  <a:gd name="connsiteY2" fmla="*/ 58896 h 58896"/>
                  <a:gd name="connsiteX3" fmla="*/ 0 w 11592"/>
                  <a:gd name="connsiteY3" fmla="*/ 58896 h 5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92" h="58896">
                    <a:moveTo>
                      <a:pt x="0" y="0"/>
                    </a:moveTo>
                    <a:lnTo>
                      <a:pt x="11593" y="0"/>
                    </a:lnTo>
                    <a:lnTo>
                      <a:pt x="11593" y="58896"/>
                    </a:lnTo>
                    <a:lnTo>
                      <a:pt x="0" y="58896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2" name="Freihandform 121">
                <a:extLst>
                  <a:ext uri="{FF2B5EF4-FFF2-40B4-BE49-F238E27FC236}">
                    <a16:creationId xmlns:a16="http://schemas.microsoft.com/office/drawing/2014/main" id="{A117A484-5CA4-3F78-C63D-09DAB83632EC}"/>
                  </a:ext>
                </a:extLst>
              </p:cNvPr>
              <p:cNvSpPr/>
              <p:nvPr/>
            </p:nvSpPr>
            <p:spPr>
              <a:xfrm>
                <a:off x="4705630" y="3041962"/>
                <a:ext cx="11592" cy="58896"/>
              </a:xfrm>
              <a:custGeom>
                <a:avLst/>
                <a:gdLst>
                  <a:gd name="connsiteX0" fmla="*/ 0 w 11592"/>
                  <a:gd name="connsiteY0" fmla="*/ 0 h 58896"/>
                  <a:gd name="connsiteX1" fmla="*/ 11593 w 11592"/>
                  <a:gd name="connsiteY1" fmla="*/ 0 h 58896"/>
                  <a:gd name="connsiteX2" fmla="*/ 11593 w 11592"/>
                  <a:gd name="connsiteY2" fmla="*/ 58896 h 58896"/>
                  <a:gd name="connsiteX3" fmla="*/ 0 w 11592"/>
                  <a:gd name="connsiteY3" fmla="*/ 58896 h 5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92" h="58896">
                    <a:moveTo>
                      <a:pt x="0" y="0"/>
                    </a:moveTo>
                    <a:lnTo>
                      <a:pt x="11593" y="0"/>
                    </a:lnTo>
                    <a:lnTo>
                      <a:pt x="11593" y="58896"/>
                    </a:lnTo>
                    <a:lnTo>
                      <a:pt x="0" y="58896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FDCDF362-9B85-2E67-68FA-93D1F716EA41}"/>
                  </a:ext>
                </a:extLst>
              </p:cNvPr>
              <p:cNvSpPr/>
              <p:nvPr/>
            </p:nvSpPr>
            <p:spPr>
              <a:xfrm>
                <a:off x="4705630" y="3041962"/>
                <a:ext cx="11592" cy="58896"/>
              </a:xfrm>
              <a:custGeom>
                <a:avLst/>
                <a:gdLst>
                  <a:gd name="connsiteX0" fmla="*/ 0 w 11592"/>
                  <a:gd name="connsiteY0" fmla="*/ 0 h 58896"/>
                  <a:gd name="connsiteX1" fmla="*/ 11593 w 11592"/>
                  <a:gd name="connsiteY1" fmla="*/ 0 h 58896"/>
                  <a:gd name="connsiteX2" fmla="*/ 11593 w 11592"/>
                  <a:gd name="connsiteY2" fmla="*/ 58896 h 58896"/>
                  <a:gd name="connsiteX3" fmla="*/ 0 w 11592"/>
                  <a:gd name="connsiteY3" fmla="*/ 58896 h 5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92" h="58896">
                    <a:moveTo>
                      <a:pt x="0" y="0"/>
                    </a:moveTo>
                    <a:lnTo>
                      <a:pt x="11593" y="0"/>
                    </a:lnTo>
                    <a:lnTo>
                      <a:pt x="11593" y="58896"/>
                    </a:lnTo>
                    <a:lnTo>
                      <a:pt x="0" y="58896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BB3261CD-361F-736E-AEFF-D6419EBE5257}"/>
                  </a:ext>
                </a:extLst>
              </p:cNvPr>
              <p:cNvSpPr/>
              <p:nvPr/>
            </p:nvSpPr>
            <p:spPr>
              <a:xfrm>
                <a:off x="4716968" y="3041467"/>
                <a:ext cx="13402" cy="240"/>
              </a:xfrm>
              <a:custGeom>
                <a:avLst/>
                <a:gdLst>
                  <a:gd name="connsiteX0" fmla="*/ 0 w 13402"/>
                  <a:gd name="connsiteY0" fmla="*/ 241 h 240"/>
                  <a:gd name="connsiteX1" fmla="*/ 0 w 13402"/>
                  <a:gd name="connsiteY1" fmla="*/ 0 h 240"/>
                  <a:gd name="connsiteX2" fmla="*/ 0 w 13402"/>
                  <a:gd name="connsiteY2" fmla="*/ 241 h 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02" h="240">
                    <a:moveTo>
                      <a:pt x="0" y="241"/>
                    </a:moveTo>
                    <a:lnTo>
                      <a:pt x="0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F763E8CA-344B-FABF-A813-AF0312769846}"/>
                  </a:ext>
                </a:extLst>
              </p:cNvPr>
              <p:cNvSpPr/>
              <p:nvPr/>
            </p:nvSpPr>
            <p:spPr>
              <a:xfrm>
                <a:off x="4716968" y="3041454"/>
                <a:ext cx="13402" cy="254"/>
              </a:xfrm>
              <a:custGeom>
                <a:avLst/>
                <a:gdLst>
                  <a:gd name="connsiteX0" fmla="*/ 0 w 13402"/>
                  <a:gd name="connsiteY0" fmla="*/ 254 h 254"/>
                  <a:gd name="connsiteX1" fmla="*/ 0 w 13402"/>
                  <a:gd name="connsiteY1" fmla="*/ 0 h 254"/>
                  <a:gd name="connsiteX2" fmla="*/ 0 w 13402"/>
                  <a:gd name="connsiteY2" fmla="*/ 254 h 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02" h="254">
                    <a:moveTo>
                      <a:pt x="0" y="254"/>
                    </a:moveTo>
                    <a:lnTo>
                      <a:pt x="0" y="0"/>
                    </a:lnTo>
                    <a:lnTo>
                      <a:pt x="0" y="254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EB66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DC8471DD-9683-5E4C-95E7-8A71DBD14D2C}"/>
                  </a:ext>
                </a:extLst>
              </p:cNvPr>
              <p:cNvSpPr/>
              <p:nvPr/>
            </p:nvSpPr>
            <p:spPr>
              <a:xfrm>
                <a:off x="4716968" y="3041467"/>
                <a:ext cx="13402" cy="254"/>
              </a:xfrm>
              <a:custGeom>
                <a:avLst/>
                <a:gdLst>
                  <a:gd name="connsiteX0" fmla="*/ 0 w 13402"/>
                  <a:gd name="connsiteY0" fmla="*/ 0 h 254"/>
                  <a:gd name="connsiteX1" fmla="*/ 0 w 13402"/>
                  <a:gd name="connsiteY1" fmla="*/ 254 h 254"/>
                  <a:gd name="connsiteX2" fmla="*/ 0 w 13402"/>
                  <a:gd name="connsiteY2" fmla="*/ 0 h 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02" h="254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B0BD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436A3322-E7AD-F589-CB71-7B0454192CE8}"/>
                  </a:ext>
                </a:extLst>
              </p:cNvPr>
              <p:cNvSpPr/>
              <p:nvPr/>
            </p:nvSpPr>
            <p:spPr>
              <a:xfrm>
                <a:off x="4665826" y="3412677"/>
                <a:ext cx="147368" cy="237579"/>
              </a:xfrm>
              <a:custGeom>
                <a:avLst/>
                <a:gdLst>
                  <a:gd name="connsiteX0" fmla="*/ 0 w 147368"/>
                  <a:gd name="connsiteY0" fmla="*/ 0 h 237579"/>
                  <a:gd name="connsiteX1" fmla="*/ 31991 w 147368"/>
                  <a:gd name="connsiteY1" fmla="*/ 134140 h 237579"/>
                  <a:gd name="connsiteX2" fmla="*/ 56677 w 147368"/>
                  <a:gd name="connsiteY2" fmla="*/ 237579 h 237579"/>
                  <a:gd name="connsiteX3" fmla="*/ 90692 w 147368"/>
                  <a:gd name="connsiteY3" fmla="*/ 237579 h 237579"/>
                  <a:gd name="connsiteX4" fmla="*/ 102030 w 147368"/>
                  <a:gd name="connsiteY4" fmla="*/ 189769 h 237579"/>
                  <a:gd name="connsiteX5" fmla="*/ 115378 w 147368"/>
                  <a:gd name="connsiteY5" fmla="*/ 134140 h 237579"/>
                  <a:gd name="connsiteX6" fmla="*/ 147369 w 147368"/>
                  <a:gd name="connsiteY6" fmla="*/ 0 h 23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368" h="237579">
                    <a:moveTo>
                      <a:pt x="0" y="0"/>
                    </a:moveTo>
                    <a:lnTo>
                      <a:pt x="31991" y="134140"/>
                    </a:lnTo>
                    <a:lnTo>
                      <a:pt x="56677" y="237579"/>
                    </a:lnTo>
                    <a:lnTo>
                      <a:pt x="90692" y="237579"/>
                    </a:lnTo>
                    <a:lnTo>
                      <a:pt x="102030" y="189769"/>
                    </a:lnTo>
                    <a:lnTo>
                      <a:pt x="115378" y="134140"/>
                    </a:lnTo>
                    <a:lnTo>
                      <a:pt x="14736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A165E215-3C7A-E13E-D1E5-D97737F9AD3C}"/>
                  </a:ext>
                </a:extLst>
              </p:cNvPr>
              <p:cNvSpPr/>
              <p:nvPr/>
            </p:nvSpPr>
            <p:spPr>
              <a:xfrm>
                <a:off x="4665826" y="3412677"/>
                <a:ext cx="147368" cy="237579"/>
              </a:xfrm>
              <a:custGeom>
                <a:avLst/>
                <a:gdLst>
                  <a:gd name="connsiteX0" fmla="*/ 0 w 147368"/>
                  <a:gd name="connsiteY0" fmla="*/ 0 h 237579"/>
                  <a:gd name="connsiteX1" fmla="*/ 31991 w 147368"/>
                  <a:gd name="connsiteY1" fmla="*/ 134140 h 237579"/>
                  <a:gd name="connsiteX2" fmla="*/ 56677 w 147368"/>
                  <a:gd name="connsiteY2" fmla="*/ 237579 h 237579"/>
                  <a:gd name="connsiteX3" fmla="*/ 90692 w 147368"/>
                  <a:gd name="connsiteY3" fmla="*/ 237579 h 237579"/>
                  <a:gd name="connsiteX4" fmla="*/ 102030 w 147368"/>
                  <a:gd name="connsiteY4" fmla="*/ 189769 h 237579"/>
                  <a:gd name="connsiteX5" fmla="*/ 115378 w 147368"/>
                  <a:gd name="connsiteY5" fmla="*/ 134140 h 237579"/>
                  <a:gd name="connsiteX6" fmla="*/ 147369 w 147368"/>
                  <a:gd name="connsiteY6" fmla="*/ 0 h 23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368" h="237579">
                    <a:moveTo>
                      <a:pt x="0" y="0"/>
                    </a:moveTo>
                    <a:lnTo>
                      <a:pt x="31991" y="134140"/>
                    </a:lnTo>
                    <a:lnTo>
                      <a:pt x="56677" y="237579"/>
                    </a:lnTo>
                    <a:lnTo>
                      <a:pt x="90692" y="237579"/>
                    </a:lnTo>
                    <a:lnTo>
                      <a:pt x="102030" y="189769"/>
                    </a:lnTo>
                    <a:lnTo>
                      <a:pt x="115378" y="134140"/>
                    </a:lnTo>
                    <a:lnTo>
                      <a:pt x="147369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132" name="Grafik 10">
                <a:extLst>
                  <a:ext uri="{FF2B5EF4-FFF2-40B4-BE49-F238E27FC236}">
                    <a16:creationId xmlns:a16="http://schemas.microsoft.com/office/drawing/2014/main" id="{986EADBA-3B3E-F08D-8BE4-5AA53518E698}"/>
                  </a:ext>
                </a:extLst>
              </p:cNvPr>
              <p:cNvGrpSpPr/>
              <p:nvPr/>
            </p:nvGrpSpPr>
            <p:grpSpPr>
              <a:xfrm>
                <a:off x="4665826" y="3411927"/>
                <a:ext cx="509" cy="749"/>
                <a:chOff x="4665826" y="3411927"/>
                <a:chExt cx="509" cy="749"/>
              </a:xfrm>
            </p:grpSpPr>
            <p:sp>
              <p:nvSpPr>
                <p:cNvPr id="133" name="Freihandform 132">
                  <a:extLst>
                    <a:ext uri="{FF2B5EF4-FFF2-40B4-BE49-F238E27FC236}">
                      <a16:creationId xmlns:a16="http://schemas.microsoft.com/office/drawing/2014/main" id="{35CF0DBC-A70C-4DFA-E9A2-EA0EEFEE5C77}"/>
                    </a:ext>
                  </a:extLst>
                </p:cNvPr>
                <p:cNvSpPr/>
                <p:nvPr/>
              </p:nvSpPr>
              <p:spPr>
                <a:xfrm>
                  <a:off x="4665826" y="3411927"/>
                  <a:ext cx="509" cy="749"/>
                </a:xfrm>
                <a:custGeom>
                  <a:avLst/>
                  <a:gdLst>
                    <a:gd name="connsiteX0" fmla="*/ 0 w 509"/>
                    <a:gd name="connsiteY0" fmla="*/ 0 h 749"/>
                    <a:gd name="connsiteX1" fmla="*/ 0 w 509"/>
                    <a:gd name="connsiteY1" fmla="*/ 750 h 749"/>
                    <a:gd name="connsiteX2" fmla="*/ 509 w 509"/>
                    <a:gd name="connsiteY2" fmla="*/ 750 h 749"/>
                    <a:gd name="connsiteX3" fmla="*/ 0 w 509"/>
                    <a:gd name="connsiteY3" fmla="*/ 0 h 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" h="749">
                      <a:moveTo>
                        <a:pt x="0" y="0"/>
                      </a:moveTo>
                      <a:lnTo>
                        <a:pt x="0" y="750"/>
                      </a:lnTo>
                      <a:lnTo>
                        <a:pt x="509" y="750"/>
                      </a:lnTo>
                      <a:cubicBezTo>
                        <a:pt x="255" y="509"/>
                        <a:pt x="0" y="254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34" name="Freihandform 133">
                  <a:extLst>
                    <a:ext uri="{FF2B5EF4-FFF2-40B4-BE49-F238E27FC236}">
                      <a16:creationId xmlns:a16="http://schemas.microsoft.com/office/drawing/2014/main" id="{77CDB39D-9DA0-AB86-FDE4-E61158905F8D}"/>
                    </a:ext>
                  </a:extLst>
                </p:cNvPr>
                <p:cNvSpPr/>
                <p:nvPr/>
              </p:nvSpPr>
              <p:spPr>
                <a:xfrm>
                  <a:off x="4665826" y="3411927"/>
                  <a:ext cx="509" cy="749"/>
                </a:xfrm>
                <a:custGeom>
                  <a:avLst/>
                  <a:gdLst>
                    <a:gd name="connsiteX0" fmla="*/ 0 w 509"/>
                    <a:gd name="connsiteY0" fmla="*/ 0 h 749"/>
                    <a:gd name="connsiteX1" fmla="*/ 0 w 509"/>
                    <a:gd name="connsiteY1" fmla="*/ 750 h 749"/>
                    <a:gd name="connsiteX2" fmla="*/ 509 w 509"/>
                    <a:gd name="connsiteY2" fmla="*/ 750 h 749"/>
                    <a:gd name="connsiteX3" fmla="*/ 0 w 509"/>
                    <a:gd name="connsiteY3" fmla="*/ 0 h 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" h="749">
                      <a:moveTo>
                        <a:pt x="0" y="0"/>
                      </a:moveTo>
                      <a:lnTo>
                        <a:pt x="0" y="750"/>
                      </a:lnTo>
                      <a:lnTo>
                        <a:pt x="509" y="750"/>
                      </a:lnTo>
                      <a:cubicBezTo>
                        <a:pt x="255" y="509"/>
                        <a:pt x="0" y="254"/>
                        <a:pt x="0" y="0"/>
                      </a:cubicBezTo>
                    </a:path>
                  </a:pathLst>
                </a:custGeom>
                <a:noFill/>
                <a:ln w="6698" cap="flat">
                  <a:solidFill>
                    <a:srgbClr val="B0BD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35" name="Freihandform 134">
                  <a:extLst>
                    <a:ext uri="{FF2B5EF4-FFF2-40B4-BE49-F238E27FC236}">
                      <a16:creationId xmlns:a16="http://schemas.microsoft.com/office/drawing/2014/main" id="{593B6A92-BD0F-B9F9-D567-493F2E140764}"/>
                    </a:ext>
                  </a:extLst>
                </p:cNvPr>
                <p:cNvSpPr/>
                <p:nvPr/>
              </p:nvSpPr>
              <p:spPr>
                <a:xfrm>
                  <a:off x="4665826" y="3411927"/>
                  <a:ext cx="509" cy="749"/>
                </a:xfrm>
                <a:custGeom>
                  <a:avLst/>
                  <a:gdLst>
                    <a:gd name="connsiteX0" fmla="*/ 0 w 509"/>
                    <a:gd name="connsiteY0" fmla="*/ 0 h 749"/>
                    <a:gd name="connsiteX1" fmla="*/ 0 w 509"/>
                    <a:gd name="connsiteY1" fmla="*/ 750 h 749"/>
                    <a:gd name="connsiteX2" fmla="*/ 509 w 509"/>
                    <a:gd name="connsiteY2" fmla="*/ 750 h 749"/>
                    <a:gd name="connsiteX3" fmla="*/ 0 w 509"/>
                    <a:gd name="connsiteY3" fmla="*/ 0 h 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" h="749">
                      <a:moveTo>
                        <a:pt x="0" y="0"/>
                      </a:moveTo>
                      <a:lnTo>
                        <a:pt x="0" y="750"/>
                      </a:lnTo>
                      <a:lnTo>
                        <a:pt x="509" y="750"/>
                      </a:lnTo>
                      <a:cubicBezTo>
                        <a:pt x="255" y="509"/>
                        <a:pt x="0" y="254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36" name="Freihandform 135">
                  <a:extLst>
                    <a:ext uri="{FF2B5EF4-FFF2-40B4-BE49-F238E27FC236}">
                      <a16:creationId xmlns:a16="http://schemas.microsoft.com/office/drawing/2014/main" id="{F044F611-7351-A3E3-5F5C-9EC5F8CBAC1B}"/>
                    </a:ext>
                  </a:extLst>
                </p:cNvPr>
                <p:cNvSpPr/>
                <p:nvPr/>
              </p:nvSpPr>
              <p:spPr>
                <a:xfrm>
                  <a:off x="4665826" y="3411927"/>
                  <a:ext cx="509" cy="749"/>
                </a:xfrm>
                <a:custGeom>
                  <a:avLst/>
                  <a:gdLst>
                    <a:gd name="connsiteX0" fmla="*/ 0 w 509"/>
                    <a:gd name="connsiteY0" fmla="*/ 0 h 749"/>
                    <a:gd name="connsiteX1" fmla="*/ 0 w 509"/>
                    <a:gd name="connsiteY1" fmla="*/ 750 h 749"/>
                    <a:gd name="connsiteX2" fmla="*/ 509 w 509"/>
                    <a:gd name="connsiteY2" fmla="*/ 750 h 749"/>
                    <a:gd name="connsiteX3" fmla="*/ 0 w 509"/>
                    <a:gd name="connsiteY3" fmla="*/ 0 h 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" h="749">
                      <a:moveTo>
                        <a:pt x="0" y="0"/>
                      </a:moveTo>
                      <a:lnTo>
                        <a:pt x="0" y="750"/>
                      </a:lnTo>
                      <a:lnTo>
                        <a:pt x="509" y="750"/>
                      </a:lnTo>
                      <a:cubicBezTo>
                        <a:pt x="255" y="509"/>
                        <a:pt x="0" y="254"/>
                        <a:pt x="0" y="0"/>
                      </a:cubicBezTo>
                      <a:close/>
                    </a:path>
                  </a:pathLst>
                </a:custGeom>
                <a:noFill/>
                <a:ln w="6698" cap="rnd">
                  <a:solidFill>
                    <a:srgbClr val="B0BDC7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137" name="Freihandform 136">
                <a:extLst>
                  <a:ext uri="{FF2B5EF4-FFF2-40B4-BE49-F238E27FC236}">
                    <a16:creationId xmlns:a16="http://schemas.microsoft.com/office/drawing/2014/main" id="{AE46230D-E35B-7AC2-1DB3-F0ECC946385D}"/>
                  </a:ext>
                </a:extLst>
              </p:cNvPr>
              <p:cNvSpPr/>
              <p:nvPr/>
            </p:nvSpPr>
            <p:spPr>
              <a:xfrm>
                <a:off x="4760297" y="3041962"/>
                <a:ext cx="11592" cy="13388"/>
              </a:xfrm>
              <a:custGeom>
                <a:avLst/>
                <a:gdLst>
                  <a:gd name="connsiteX0" fmla="*/ 11593 w 11592"/>
                  <a:gd name="connsiteY0" fmla="*/ 0 h 13388"/>
                  <a:gd name="connsiteX1" fmla="*/ 0 w 11592"/>
                  <a:gd name="connsiteY1" fmla="*/ 0 h 13388"/>
                  <a:gd name="connsiteX2" fmla="*/ 11593 w 11592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2" h="13388">
                    <a:moveTo>
                      <a:pt x="11593" y="0"/>
                    </a:moveTo>
                    <a:lnTo>
                      <a:pt x="0" y="0"/>
                    </a:lnTo>
                    <a:lnTo>
                      <a:pt x="11593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B0BD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138" name="Grafik 10">
                <a:extLst>
                  <a:ext uri="{FF2B5EF4-FFF2-40B4-BE49-F238E27FC236}">
                    <a16:creationId xmlns:a16="http://schemas.microsoft.com/office/drawing/2014/main" id="{CEC8D173-A29D-2ADF-35F2-08165CA2F0E8}"/>
                  </a:ext>
                </a:extLst>
              </p:cNvPr>
              <p:cNvGrpSpPr/>
              <p:nvPr/>
            </p:nvGrpSpPr>
            <p:grpSpPr>
              <a:xfrm>
                <a:off x="4741909" y="2978795"/>
                <a:ext cx="48368" cy="62926"/>
                <a:chOff x="4741909" y="2978795"/>
                <a:chExt cx="48368" cy="62926"/>
              </a:xfrm>
            </p:grpSpPr>
            <p:sp>
              <p:nvSpPr>
                <p:cNvPr id="139" name="Freihandform 138">
                  <a:extLst>
                    <a:ext uri="{FF2B5EF4-FFF2-40B4-BE49-F238E27FC236}">
                      <a16:creationId xmlns:a16="http://schemas.microsoft.com/office/drawing/2014/main" id="{0A89500B-BAEF-0854-7F76-1955EABE3517}"/>
                    </a:ext>
                  </a:extLst>
                </p:cNvPr>
                <p:cNvSpPr/>
                <p:nvPr/>
              </p:nvSpPr>
              <p:spPr>
                <a:xfrm>
                  <a:off x="4744241" y="3014154"/>
                  <a:ext cx="43730" cy="27566"/>
                </a:xfrm>
                <a:custGeom>
                  <a:avLst/>
                  <a:gdLst>
                    <a:gd name="connsiteX0" fmla="*/ 0 w 43730"/>
                    <a:gd name="connsiteY0" fmla="*/ 415 h 27566"/>
                    <a:gd name="connsiteX1" fmla="*/ 16056 w 43730"/>
                    <a:gd name="connsiteY1" fmla="*/ 27567 h 27566"/>
                    <a:gd name="connsiteX2" fmla="*/ 27648 w 43730"/>
                    <a:gd name="connsiteY2" fmla="*/ 27567 h 27566"/>
                    <a:gd name="connsiteX3" fmla="*/ 30088 w 43730"/>
                    <a:gd name="connsiteY3" fmla="*/ 23403 h 27566"/>
                    <a:gd name="connsiteX4" fmla="*/ 43731 w 43730"/>
                    <a:gd name="connsiteY4" fmla="*/ 0 h 2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30" h="27566">
                      <a:moveTo>
                        <a:pt x="0" y="415"/>
                      </a:moveTo>
                      <a:lnTo>
                        <a:pt x="16056" y="27567"/>
                      </a:lnTo>
                      <a:lnTo>
                        <a:pt x="27648" y="27567"/>
                      </a:lnTo>
                      <a:lnTo>
                        <a:pt x="30088" y="23403"/>
                      </a:lnTo>
                      <a:lnTo>
                        <a:pt x="437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40" name="Freihandform 139">
                  <a:extLst>
                    <a:ext uri="{FF2B5EF4-FFF2-40B4-BE49-F238E27FC236}">
                      <a16:creationId xmlns:a16="http://schemas.microsoft.com/office/drawing/2014/main" id="{65778890-C88D-9BEF-A44D-5D5A958CD0A6}"/>
                    </a:ext>
                  </a:extLst>
                </p:cNvPr>
                <p:cNvSpPr/>
                <p:nvPr/>
              </p:nvSpPr>
              <p:spPr>
                <a:xfrm>
                  <a:off x="4744241" y="3014154"/>
                  <a:ext cx="43730" cy="27566"/>
                </a:xfrm>
                <a:custGeom>
                  <a:avLst/>
                  <a:gdLst>
                    <a:gd name="connsiteX0" fmla="*/ 0 w 43730"/>
                    <a:gd name="connsiteY0" fmla="*/ 415 h 27566"/>
                    <a:gd name="connsiteX1" fmla="*/ 16056 w 43730"/>
                    <a:gd name="connsiteY1" fmla="*/ 27567 h 27566"/>
                    <a:gd name="connsiteX2" fmla="*/ 27648 w 43730"/>
                    <a:gd name="connsiteY2" fmla="*/ 27567 h 27566"/>
                    <a:gd name="connsiteX3" fmla="*/ 30088 w 43730"/>
                    <a:gd name="connsiteY3" fmla="*/ 23403 h 27566"/>
                    <a:gd name="connsiteX4" fmla="*/ 43731 w 43730"/>
                    <a:gd name="connsiteY4" fmla="*/ 0 h 2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30" h="27566">
                      <a:moveTo>
                        <a:pt x="0" y="415"/>
                      </a:moveTo>
                      <a:lnTo>
                        <a:pt x="16056" y="27567"/>
                      </a:lnTo>
                      <a:lnTo>
                        <a:pt x="27648" y="27567"/>
                      </a:lnTo>
                      <a:lnTo>
                        <a:pt x="30088" y="23403"/>
                      </a:lnTo>
                      <a:lnTo>
                        <a:pt x="43731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41" name="Freihandform 140">
                  <a:extLst>
                    <a:ext uri="{FF2B5EF4-FFF2-40B4-BE49-F238E27FC236}">
                      <a16:creationId xmlns:a16="http://schemas.microsoft.com/office/drawing/2014/main" id="{CF88A403-3422-C71A-D886-5609F7FA45D7}"/>
                    </a:ext>
                  </a:extLst>
                </p:cNvPr>
                <p:cNvSpPr/>
                <p:nvPr/>
              </p:nvSpPr>
              <p:spPr>
                <a:xfrm>
                  <a:off x="4741909" y="3005465"/>
                  <a:ext cx="48368" cy="10068"/>
                </a:xfrm>
                <a:custGeom>
                  <a:avLst/>
                  <a:gdLst>
                    <a:gd name="connsiteX0" fmla="*/ 48368 w 48368"/>
                    <a:gd name="connsiteY0" fmla="*/ 5034 h 10068"/>
                    <a:gd name="connsiteX1" fmla="*/ 24177 w 48368"/>
                    <a:gd name="connsiteY1" fmla="*/ 0 h 10068"/>
                    <a:gd name="connsiteX2" fmla="*/ 18388 w 48368"/>
                    <a:gd name="connsiteY2" fmla="*/ 254 h 10068"/>
                    <a:gd name="connsiteX3" fmla="*/ 0 w 48368"/>
                    <a:gd name="connsiteY3" fmla="*/ 5034 h 10068"/>
                    <a:gd name="connsiteX4" fmla="*/ 24177 w 48368"/>
                    <a:gd name="connsiteY4" fmla="*/ 10068 h 10068"/>
                    <a:gd name="connsiteX5" fmla="*/ 24686 w 48368"/>
                    <a:gd name="connsiteY5" fmla="*/ 10068 h 10068"/>
                    <a:gd name="connsiteX6" fmla="*/ 48368 w 48368"/>
                    <a:gd name="connsiteY6" fmla="*/ 5034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68" h="10068">
                      <a:moveTo>
                        <a:pt x="48368" y="5034"/>
                      </a:moveTo>
                      <a:cubicBezTo>
                        <a:pt x="48368" y="2263"/>
                        <a:pt x="37539" y="0"/>
                        <a:pt x="24177" y="0"/>
                      </a:cubicBezTo>
                      <a:cubicBezTo>
                        <a:pt x="22167" y="0"/>
                        <a:pt x="20157" y="0"/>
                        <a:pt x="18388" y="254"/>
                      </a:cubicBezTo>
                      <a:cubicBezTo>
                        <a:pt x="7800" y="763"/>
                        <a:pt x="0" y="2771"/>
                        <a:pt x="0" y="5034"/>
                      </a:cubicBezTo>
                      <a:cubicBezTo>
                        <a:pt x="0" y="7806"/>
                        <a:pt x="10829" y="10068"/>
                        <a:pt x="24177" y="10068"/>
                      </a:cubicBezTo>
                      <a:lnTo>
                        <a:pt x="24686" y="10068"/>
                      </a:lnTo>
                      <a:cubicBezTo>
                        <a:pt x="37780" y="10082"/>
                        <a:pt x="48368" y="7819"/>
                        <a:pt x="48368" y="5034"/>
                      </a:cubicBezTo>
                    </a:path>
                  </a:pathLst>
                </a:custGeom>
                <a:solidFill>
                  <a:srgbClr val="494856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42" name="Freihandform 141">
                  <a:extLst>
                    <a:ext uri="{FF2B5EF4-FFF2-40B4-BE49-F238E27FC236}">
                      <a16:creationId xmlns:a16="http://schemas.microsoft.com/office/drawing/2014/main" id="{0A9E54E0-95D4-284A-4652-E60CDF1DE27D}"/>
                    </a:ext>
                  </a:extLst>
                </p:cNvPr>
                <p:cNvSpPr/>
                <p:nvPr/>
              </p:nvSpPr>
              <p:spPr>
                <a:xfrm>
                  <a:off x="4741909" y="3005465"/>
                  <a:ext cx="48368" cy="10068"/>
                </a:xfrm>
                <a:custGeom>
                  <a:avLst/>
                  <a:gdLst>
                    <a:gd name="connsiteX0" fmla="*/ 48368 w 48368"/>
                    <a:gd name="connsiteY0" fmla="*/ 5034 h 10068"/>
                    <a:gd name="connsiteX1" fmla="*/ 24177 w 48368"/>
                    <a:gd name="connsiteY1" fmla="*/ 0 h 10068"/>
                    <a:gd name="connsiteX2" fmla="*/ 18388 w 48368"/>
                    <a:gd name="connsiteY2" fmla="*/ 254 h 10068"/>
                    <a:gd name="connsiteX3" fmla="*/ 0 w 48368"/>
                    <a:gd name="connsiteY3" fmla="*/ 5034 h 10068"/>
                    <a:gd name="connsiteX4" fmla="*/ 24177 w 48368"/>
                    <a:gd name="connsiteY4" fmla="*/ 10068 h 10068"/>
                    <a:gd name="connsiteX5" fmla="*/ 24686 w 48368"/>
                    <a:gd name="connsiteY5" fmla="*/ 10068 h 10068"/>
                    <a:gd name="connsiteX6" fmla="*/ 48368 w 48368"/>
                    <a:gd name="connsiteY6" fmla="*/ 5034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68" h="10068">
                      <a:moveTo>
                        <a:pt x="48368" y="5034"/>
                      </a:moveTo>
                      <a:cubicBezTo>
                        <a:pt x="48368" y="2263"/>
                        <a:pt x="37539" y="0"/>
                        <a:pt x="24177" y="0"/>
                      </a:cubicBezTo>
                      <a:cubicBezTo>
                        <a:pt x="22167" y="0"/>
                        <a:pt x="20157" y="0"/>
                        <a:pt x="18388" y="254"/>
                      </a:cubicBezTo>
                      <a:cubicBezTo>
                        <a:pt x="7800" y="763"/>
                        <a:pt x="0" y="2771"/>
                        <a:pt x="0" y="5034"/>
                      </a:cubicBezTo>
                      <a:cubicBezTo>
                        <a:pt x="0" y="7806"/>
                        <a:pt x="10829" y="10068"/>
                        <a:pt x="24177" y="10068"/>
                      </a:cubicBezTo>
                      <a:lnTo>
                        <a:pt x="24686" y="10068"/>
                      </a:lnTo>
                      <a:cubicBezTo>
                        <a:pt x="37780" y="10082"/>
                        <a:pt x="48368" y="7819"/>
                        <a:pt x="48368" y="5034"/>
                      </a:cubicBez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43" name="Freihandform 142">
                  <a:extLst>
                    <a:ext uri="{FF2B5EF4-FFF2-40B4-BE49-F238E27FC236}">
                      <a16:creationId xmlns:a16="http://schemas.microsoft.com/office/drawing/2014/main" id="{EDA14121-5739-5959-5BB8-B612BD2A2BCB}"/>
                    </a:ext>
                  </a:extLst>
                </p:cNvPr>
                <p:cNvSpPr/>
                <p:nvPr/>
              </p:nvSpPr>
              <p:spPr>
                <a:xfrm>
                  <a:off x="4760297" y="2978795"/>
                  <a:ext cx="11592" cy="33216"/>
                </a:xfrm>
                <a:custGeom>
                  <a:avLst/>
                  <a:gdLst>
                    <a:gd name="connsiteX0" fmla="*/ 6044 w 11592"/>
                    <a:gd name="connsiteY0" fmla="*/ 0 h 33216"/>
                    <a:gd name="connsiteX1" fmla="*/ 0 w 11592"/>
                    <a:gd name="connsiteY1" fmla="*/ 0 h 33216"/>
                    <a:gd name="connsiteX2" fmla="*/ 0 w 11592"/>
                    <a:gd name="connsiteY2" fmla="*/ 30954 h 33216"/>
                    <a:gd name="connsiteX3" fmla="*/ 5790 w 11592"/>
                    <a:gd name="connsiteY3" fmla="*/ 33217 h 33216"/>
                    <a:gd name="connsiteX4" fmla="*/ 11593 w 11592"/>
                    <a:gd name="connsiteY4" fmla="*/ 30954 h 33216"/>
                    <a:gd name="connsiteX5" fmla="*/ 11593 w 11592"/>
                    <a:gd name="connsiteY5" fmla="*/ 0 h 33216"/>
                    <a:gd name="connsiteX6" fmla="*/ 6044 w 11592"/>
                    <a:gd name="connsiteY6" fmla="*/ 0 h 3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92" h="33216">
                      <a:moveTo>
                        <a:pt x="6044" y="0"/>
                      </a:moveTo>
                      <a:lnTo>
                        <a:pt x="0" y="0"/>
                      </a:lnTo>
                      <a:lnTo>
                        <a:pt x="0" y="30954"/>
                      </a:lnTo>
                      <a:cubicBezTo>
                        <a:pt x="0" y="32213"/>
                        <a:pt x="2519" y="33217"/>
                        <a:pt x="5790" y="33217"/>
                      </a:cubicBezTo>
                      <a:cubicBezTo>
                        <a:pt x="9073" y="33217"/>
                        <a:pt x="11593" y="32213"/>
                        <a:pt x="11593" y="30954"/>
                      </a:cubicBezTo>
                      <a:lnTo>
                        <a:pt x="11593" y="0"/>
                      </a:lnTo>
                      <a:lnTo>
                        <a:pt x="60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44" name="Freihandform 143">
                  <a:extLst>
                    <a:ext uri="{FF2B5EF4-FFF2-40B4-BE49-F238E27FC236}">
                      <a16:creationId xmlns:a16="http://schemas.microsoft.com/office/drawing/2014/main" id="{BF516121-DEBD-BE06-462B-49DA79396FD0}"/>
                    </a:ext>
                  </a:extLst>
                </p:cNvPr>
                <p:cNvSpPr/>
                <p:nvPr/>
              </p:nvSpPr>
              <p:spPr>
                <a:xfrm>
                  <a:off x="4760297" y="2978795"/>
                  <a:ext cx="11592" cy="33216"/>
                </a:xfrm>
                <a:custGeom>
                  <a:avLst/>
                  <a:gdLst>
                    <a:gd name="connsiteX0" fmla="*/ 6044 w 11592"/>
                    <a:gd name="connsiteY0" fmla="*/ 0 h 33216"/>
                    <a:gd name="connsiteX1" fmla="*/ 0 w 11592"/>
                    <a:gd name="connsiteY1" fmla="*/ 0 h 33216"/>
                    <a:gd name="connsiteX2" fmla="*/ 0 w 11592"/>
                    <a:gd name="connsiteY2" fmla="*/ 30954 h 33216"/>
                    <a:gd name="connsiteX3" fmla="*/ 5790 w 11592"/>
                    <a:gd name="connsiteY3" fmla="*/ 33217 h 33216"/>
                    <a:gd name="connsiteX4" fmla="*/ 11593 w 11592"/>
                    <a:gd name="connsiteY4" fmla="*/ 30954 h 33216"/>
                    <a:gd name="connsiteX5" fmla="*/ 11593 w 11592"/>
                    <a:gd name="connsiteY5" fmla="*/ 0 h 33216"/>
                    <a:gd name="connsiteX6" fmla="*/ 6044 w 11592"/>
                    <a:gd name="connsiteY6" fmla="*/ 0 h 3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92" h="33216">
                      <a:moveTo>
                        <a:pt x="6044" y="0"/>
                      </a:moveTo>
                      <a:lnTo>
                        <a:pt x="0" y="0"/>
                      </a:lnTo>
                      <a:lnTo>
                        <a:pt x="0" y="30954"/>
                      </a:lnTo>
                      <a:cubicBezTo>
                        <a:pt x="0" y="32213"/>
                        <a:pt x="2519" y="33217"/>
                        <a:pt x="5790" y="33217"/>
                      </a:cubicBezTo>
                      <a:cubicBezTo>
                        <a:pt x="9073" y="33217"/>
                        <a:pt x="11593" y="32213"/>
                        <a:pt x="11593" y="30954"/>
                      </a:cubicBezTo>
                      <a:lnTo>
                        <a:pt x="11593" y="0"/>
                      </a:lnTo>
                      <a:lnTo>
                        <a:pt x="6044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145" name="Freihandform 144">
                <a:extLst>
                  <a:ext uri="{FF2B5EF4-FFF2-40B4-BE49-F238E27FC236}">
                    <a16:creationId xmlns:a16="http://schemas.microsoft.com/office/drawing/2014/main" id="{5BCD201D-A3E6-FDE8-AB97-E2BD1D89AAA1}"/>
                  </a:ext>
                </a:extLst>
              </p:cNvPr>
              <p:cNvSpPr/>
              <p:nvPr/>
            </p:nvSpPr>
            <p:spPr>
              <a:xfrm>
                <a:off x="4741909" y="2870161"/>
                <a:ext cx="48368" cy="108634"/>
              </a:xfrm>
              <a:custGeom>
                <a:avLst/>
                <a:gdLst>
                  <a:gd name="connsiteX0" fmla="*/ 0 w 48368"/>
                  <a:gd name="connsiteY0" fmla="*/ 0 h 108634"/>
                  <a:gd name="connsiteX1" fmla="*/ 0 w 48368"/>
                  <a:gd name="connsiteY1" fmla="*/ 66353 h 108634"/>
                  <a:gd name="connsiteX2" fmla="*/ 12102 w 48368"/>
                  <a:gd name="connsiteY2" fmla="*/ 92823 h 108634"/>
                  <a:gd name="connsiteX3" fmla="*/ 18388 w 48368"/>
                  <a:gd name="connsiteY3" fmla="*/ 108634 h 108634"/>
                  <a:gd name="connsiteX4" fmla="*/ 29980 w 48368"/>
                  <a:gd name="connsiteY4" fmla="*/ 108634 h 108634"/>
                  <a:gd name="connsiteX5" fmla="*/ 36279 w 48368"/>
                  <a:gd name="connsiteY5" fmla="*/ 92823 h 108634"/>
                  <a:gd name="connsiteX6" fmla="*/ 48368 w 48368"/>
                  <a:gd name="connsiteY6" fmla="*/ 66353 h 108634"/>
                  <a:gd name="connsiteX7" fmla="*/ 48368 w 48368"/>
                  <a:gd name="connsiteY7" fmla="*/ 56392 h 108634"/>
                  <a:gd name="connsiteX8" fmla="*/ 48368 w 48368"/>
                  <a:gd name="connsiteY8" fmla="*/ 1192 h 10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68" h="108634">
                    <a:moveTo>
                      <a:pt x="0" y="0"/>
                    </a:moveTo>
                    <a:lnTo>
                      <a:pt x="0" y="66353"/>
                    </a:lnTo>
                    <a:lnTo>
                      <a:pt x="12102" y="92823"/>
                    </a:lnTo>
                    <a:lnTo>
                      <a:pt x="18388" y="108634"/>
                    </a:lnTo>
                    <a:lnTo>
                      <a:pt x="29980" y="108634"/>
                    </a:lnTo>
                    <a:lnTo>
                      <a:pt x="36279" y="92823"/>
                    </a:lnTo>
                    <a:lnTo>
                      <a:pt x="48368" y="66353"/>
                    </a:lnTo>
                    <a:lnTo>
                      <a:pt x="48368" y="56392"/>
                    </a:lnTo>
                    <a:lnTo>
                      <a:pt x="48368" y="1192"/>
                    </a:lnTo>
                    <a:close/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6" name="Freihandform 145">
                <a:extLst>
                  <a:ext uri="{FF2B5EF4-FFF2-40B4-BE49-F238E27FC236}">
                    <a16:creationId xmlns:a16="http://schemas.microsoft.com/office/drawing/2014/main" id="{54593B3F-9B3C-DFA2-D3E2-C2E9B7DE5206}"/>
                  </a:ext>
                </a:extLst>
              </p:cNvPr>
              <p:cNvSpPr/>
              <p:nvPr/>
            </p:nvSpPr>
            <p:spPr>
              <a:xfrm>
                <a:off x="4741909" y="2870161"/>
                <a:ext cx="48368" cy="108634"/>
              </a:xfrm>
              <a:custGeom>
                <a:avLst/>
                <a:gdLst>
                  <a:gd name="connsiteX0" fmla="*/ 0 w 48368"/>
                  <a:gd name="connsiteY0" fmla="*/ 0 h 108634"/>
                  <a:gd name="connsiteX1" fmla="*/ 0 w 48368"/>
                  <a:gd name="connsiteY1" fmla="*/ 66353 h 108634"/>
                  <a:gd name="connsiteX2" fmla="*/ 12102 w 48368"/>
                  <a:gd name="connsiteY2" fmla="*/ 92823 h 108634"/>
                  <a:gd name="connsiteX3" fmla="*/ 18388 w 48368"/>
                  <a:gd name="connsiteY3" fmla="*/ 108634 h 108634"/>
                  <a:gd name="connsiteX4" fmla="*/ 29980 w 48368"/>
                  <a:gd name="connsiteY4" fmla="*/ 108634 h 108634"/>
                  <a:gd name="connsiteX5" fmla="*/ 36279 w 48368"/>
                  <a:gd name="connsiteY5" fmla="*/ 92823 h 108634"/>
                  <a:gd name="connsiteX6" fmla="*/ 48368 w 48368"/>
                  <a:gd name="connsiteY6" fmla="*/ 66353 h 108634"/>
                  <a:gd name="connsiteX7" fmla="*/ 48368 w 48368"/>
                  <a:gd name="connsiteY7" fmla="*/ 56392 h 108634"/>
                  <a:gd name="connsiteX8" fmla="*/ 48368 w 48368"/>
                  <a:gd name="connsiteY8" fmla="*/ 1192 h 10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68" h="108634">
                    <a:moveTo>
                      <a:pt x="0" y="0"/>
                    </a:moveTo>
                    <a:lnTo>
                      <a:pt x="0" y="66353"/>
                    </a:lnTo>
                    <a:lnTo>
                      <a:pt x="12102" y="92823"/>
                    </a:lnTo>
                    <a:lnTo>
                      <a:pt x="18388" y="108634"/>
                    </a:lnTo>
                    <a:lnTo>
                      <a:pt x="29980" y="108634"/>
                    </a:lnTo>
                    <a:lnTo>
                      <a:pt x="36279" y="92823"/>
                    </a:lnTo>
                    <a:lnTo>
                      <a:pt x="48368" y="66353"/>
                    </a:lnTo>
                    <a:lnTo>
                      <a:pt x="48368" y="56392"/>
                    </a:lnTo>
                    <a:lnTo>
                      <a:pt x="48368" y="1192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147" name="Grafik 10">
                <a:extLst>
                  <a:ext uri="{FF2B5EF4-FFF2-40B4-BE49-F238E27FC236}">
                    <a16:creationId xmlns:a16="http://schemas.microsoft.com/office/drawing/2014/main" id="{AED2D8CA-C361-97DE-A89D-0160268CFE78}"/>
                  </a:ext>
                </a:extLst>
              </p:cNvPr>
              <p:cNvGrpSpPr/>
              <p:nvPr/>
            </p:nvGrpSpPr>
            <p:grpSpPr>
              <a:xfrm>
                <a:off x="4741480" y="2862409"/>
                <a:ext cx="49064" cy="12237"/>
                <a:chOff x="4741480" y="2862409"/>
                <a:chExt cx="49064" cy="12237"/>
              </a:xfrm>
            </p:grpSpPr>
            <p:sp>
              <p:nvSpPr>
                <p:cNvPr id="148" name="Freihandform 147">
                  <a:extLst>
                    <a:ext uri="{FF2B5EF4-FFF2-40B4-BE49-F238E27FC236}">
                      <a16:creationId xmlns:a16="http://schemas.microsoft.com/office/drawing/2014/main" id="{62151F85-F0A1-DE80-56D8-05C85A2F2C98}"/>
                    </a:ext>
                  </a:extLst>
                </p:cNvPr>
                <p:cNvSpPr/>
                <p:nvPr/>
              </p:nvSpPr>
              <p:spPr>
                <a:xfrm>
                  <a:off x="4741480" y="2862409"/>
                  <a:ext cx="49064" cy="12237"/>
                </a:xfrm>
                <a:custGeom>
                  <a:avLst/>
                  <a:gdLst>
                    <a:gd name="connsiteX0" fmla="*/ 49065 w 49064"/>
                    <a:gd name="connsiteY0" fmla="*/ 6119 h 12237"/>
                    <a:gd name="connsiteX1" fmla="*/ 24526 w 49064"/>
                    <a:gd name="connsiteY1" fmla="*/ 0 h 12237"/>
                    <a:gd name="connsiteX2" fmla="*/ 18656 w 49064"/>
                    <a:gd name="connsiteY2" fmla="*/ 241 h 12237"/>
                    <a:gd name="connsiteX3" fmla="*/ 0 w 49064"/>
                    <a:gd name="connsiteY3" fmla="*/ 6119 h 12237"/>
                    <a:gd name="connsiteX4" fmla="*/ 24526 w 49064"/>
                    <a:gd name="connsiteY4" fmla="*/ 12237 h 12237"/>
                    <a:gd name="connsiteX5" fmla="*/ 25035 w 49064"/>
                    <a:gd name="connsiteY5" fmla="*/ 12237 h 12237"/>
                    <a:gd name="connsiteX6" fmla="*/ 49065 w 49064"/>
                    <a:gd name="connsiteY6" fmla="*/ 6119 h 12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064" h="12237">
                      <a:moveTo>
                        <a:pt x="49065" y="6119"/>
                      </a:moveTo>
                      <a:cubicBezTo>
                        <a:pt x="49065" y="2798"/>
                        <a:pt x="38075" y="0"/>
                        <a:pt x="24526" y="0"/>
                      </a:cubicBezTo>
                      <a:cubicBezTo>
                        <a:pt x="22475" y="0"/>
                        <a:pt x="20438" y="0"/>
                        <a:pt x="18656" y="241"/>
                      </a:cubicBezTo>
                      <a:cubicBezTo>
                        <a:pt x="7921" y="1018"/>
                        <a:pt x="0" y="3307"/>
                        <a:pt x="0" y="6119"/>
                      </a:cubicBezTo>
                      <a:cubicBezTo>
                        <a:pt x="0" y="9439"/>
                        <a:pt x="10990" y="12237"/>
                        <a:pt x="24526" y="12237"/>
                      </a:cubicBezTo>
                      <a:lnTo>
                        <a:pt x="25035" y="12237"/>
                      </a:lnTo>
                      <a:cubicBezTo>
                        <a:pt x="38330" y="12237"/>
                        <a:pt x="49065" y="9439"/>
                        <a:pt x="49065" y="6119"/>
                      </a:cubicBezTo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49" name="Freihandform 148">
                  <a:extLst>
                    <a:ext uri="{FF2B5EF4-FFF2-40B4-BE49-F238E27FC236}">
                      <a16:creationId xmlns:a16="http://schemas.microsoft.com/office/drawing/2014/main" id="{3FED9174-F748-CB96-473C-3DAB38657EEC}"/>
                    </a:ext>
                  </a:extLst>
                </p:cNvPr>
                <p:cNvSpPr/>
                <p:nvPr/>
              </p:nvSpPr>
              <p:spPr>
                <a:xfrm>
                  <a:off x="4741480" y="2862409"/>
                  <a:ext cx="49064" cy="12237"/>
                </a:xfrm>
                <a:custGeom>
                  <a:avLst/>
                  <a:gdLst>
                    <a:gd name="connsiteX0" fmla="*/ 49065 w 49064"/>
                    <a:gd name="connsiteY0" fmla="*/ 6119 h 12237"/>
                    <a:gd name="connsiteX1" fmla="*/ 24526 w 49064"/>
                    <a:gd name="connsiteY1" fmla="*/ 0 h 12237"/>
                    <a:gd name="connsiteX2" fmla="*/ 18656 w 49064"/>
                    <a:gd name="connsiteY2" fmla="*/ 241 h 12237"/>
                    <a:gd name="connsiteX3" fmla="*/ 0 w 49064"/>
                    <a:gd name="connsiteY3" fmla="*/ 6119 h 12237"/>
                    <a:gd name="connsiteX4" fmla="*/ 24526 w 49064"/>
                    <a:gd name="connsiteY4" fmla="*/ 12237 h 12237"/>
                    <a:gd name="connsiteX5" fmla="*/ 25035 w 49064"/>
                    <a:gd name="connsiteY5" fmla="*/ 12237 h 12237"/>
                    <a:gd name="connsiteX6" fmla="*/ 49065 w 49064"/>
                    <a:gd name="connsiteY6" fmla="*/ 6119 h 12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064" h="12237">
                      <a:moveTo>
                        <a:pt x="49065" y="6119"/>
                      </a:moveTo>
                      <a:cubicBezTo>
                        <a:pt x="49065" y="2798"/>
                        <a:pt x="38075" y="0"/>
                        <a:pt x="24526" y="0"/>
                      </a:cubicBezTo>
                      <a:cubicBezTo>
                        <a:pt x="22475" y="0"/>
                        <a:pt x="20438" y="0"/>
                        <a:pt x="18656" y="241"/>
                      </a:cubicBezTo>
                      <a:cubicBezTo>
                        <a:pt x="7921" y="1018"/>
                        <a:pt x="0" y="3307"/>
                        <a:pt x="0" y="6119"/>
                      </a:cubicBezTo>
                      <a:cubicBezTo>
                        <a:pt x="0" y="9439"/>
                        <a:pt x="10990" y="12237"/>
                        <a:pt x="24526" y="12237"/>
                      </a:cubicBezTo>
                      <a:lnTo>
                        <a:pt x="25035" y="12237"/>
                      </a:lnTo>
                      <a:cubicBezTo>
                        <a:pt x="38330" y="12237"/>
                        <a:pt x="49065" y="9439"/>
                        <a:pt x="49065" y="6119"/>
                      </a:cubicBezTo>
                      <a:close/>
                    </a:path>
                  </a:pathLst>
                </a:custGeom>
                <a:noFill/>
                <a:ln w="7462" cap="flat">
                  <a:solidFill>
                    <a:srgbClr val="49485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150" name="Freihandform 149">
                <a:extLst>
                  <a:ext uri="{FF2B5EF4-FFF2-40B4-BE49-F238E27FC236}">
                    <a16:creationId xmlns:a16="http://schemas.microsoft.com/office/drawing/2014/main" id="{C2F0D0C6-EA1B-D34F-A360-2DBC6E400D5B}"/>
                  </a:ext>
                </a:extLst>
              </p:cNvPr>
              <p:cNvSpPr/>
              <p:nvPr/>
            </p:nvSpPr>
            <p:spPr>
              <a:xfrm>
                <a:off x="4705456" y="2979558"/>
                <a:ext cx="11592" cy="13388"/>
              </a:xfrm>
              <a:custGeom>
                <a:avLst/>
                <a:gdLst>
                  <a:gd name="connsiteX0" fmla="*/ 0 w 11592"/>
                  <a:gd name="connsiteY0" fmla="*/ 0 h 13388"/>
                  <a:gd name="connsiteX1" fmla="*/ 11593 w 11592"/>
                  <a:gd name="connsiteY1" fmla="*/ 0 h 13388"/>
                  <a:gd name="connsiteX2" fmla="*/ 0 w 11592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2" h="13388">
                    <a:moveTo>
                      <a:pt x="0" y="0"/>
                    </a:moveTo>
                    <a:lnTo>
                      <a:pt x="115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1" name="Freihandform 150">
                <a:extLst>
                  <a:ext uri="{FF2B5EF4-FFF2-40B4-BE49-F238E27FC236}">
                    <a16:creationId xmlns:a16="http://schemas.microsoft.com/office/drawing/2014/main" id="{8267A7C4-CA65-BDAE-492F-B66E65BB5142}"/>
                  </a:ext>
                </a:extLst>
              </p:cNvPr>
              <p:cNvSpPr/>
              <p:nvPr/>
            </p:nvSpPr>
            <p:spPr>
              <a:xfrm>
                <a:off x="4705469" y="2979558"/>
                <a:ext cx="11592" cy="13388"/>
              </a:xfrm>
              <a:custGeom>
                <a:avLst/>
                <a:gdLst>
                  <a:gd name="connsiteX0" fmla="*/ 0 w 11592"/>
                  <a:gd name="connsiteY0" fmla="*/ 0 h 13388"/>
                  <a:gd name="connsiteX1" fmla="*/ 11593 w 11592"/>
                  <a:gd name="connsiteY1" fmla="*/ 0 h 13388"/>
                  <a:gd name="connsiteX2" fmla="*/ 0 w 11592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2" h="13388">
                    <a:moveTo>
                      <a:pt x="0" y="0"/>
                    </a:moveTo>
                    <a:lnTo>
                      <a:pt x="115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EB66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2" name="Freihandform 151">
                <a:extLst>
                  <a:ext uri="{FF2B5EF4-FFF2-40B4-BE49-F238E27FC236}">
                    <a16:creationId xmlns:a16="http://schemas.microsoft.com/office/drawing/2014/main" id="{33508802-7DFF-4988-EE29-A27FAEE2D436}"/>
                  </a:ext>
                </a:extLst>
              </p:cNvPr>
              <p:cNvSpPr/>
              <p:nvPr/>
            </p:nvSpPr>
            <p:spPr>
              <a:xfrm>
                <a:off x="4705456" y="2979545"/>
                <a:ext cx="11592" cy="13388"/>
              </a:xfrm>
              <a:custGeom>
                <a:avLst/>
                <a:gdLst>
                  <a:gd name="connsiteX0" fmla="*/ 0 w 11592"/>
                  <a:gd name="connsiteY0" fmla="*/ 0 h 13388"/>
                  <a:gd name="connsiteX1" fmla="*/ 11593 w 11592"/>
                  <a:gd name="connsiteY1" fmla="*/ 0 h 13388"/>
                  <a:gd name="connsiteX2" fmla="*/ 0 w 11592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2" h="13388">
                    <a:moveTo>
                      <a:pt x="0" y="0"/>
                    </a:moveTo>
                    <a:lnTo>
                      <a:pt x="115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B0BD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153" name="Grafik 10">
                <a:extLst>
                  <a:ext uri="{FF2B5EF4-FFF2-40B4-BE49-F238E27FC236}">
                    <a16:creationId xmlns:a16="http://schemas.microsoft.com/office/drawing/2014/main" id="{C8ECB07E-BA26-948D-4B1C-A6F02417ECAF}"/>
                  </a:ext>
                </a:extLst>
              </p:cNvPr>
              <p:cNvGrpSpPr/>
              <p:nvPr/>
            </p:nvGrpSpPr>
            <p:grpSpPr>
              <a:xfrm>
                <a:off x="4687068" y="2978795"/>
                <a:ext cx="48367" cy="62926"/>
                <a:chOff x="4687068" y="2978795"/>
                <a:chExt cx="48367" cy="62926"/>
              </a:xfrm>
            </p:grpSpPr>
            <p:sp>
              <p:nvSpPr>
                <p:cNvPr id="154" name="Freihandform 153">
                  <a:extLst>
                    <a:ext uri="{FF2B5EF4-FFF2-40B4-BE49-F238E27FC236}">
                      <a16:creationId xmlns:a16="http://schemas.microsoft.com/office/drawing/2014/main" id="{082916BD-DD1F-AE24-3158-AE1F89CF5FEE}"/>
                    </a:ext>
                  </a:extLst>
                </p:cNvPr>
                <p:cNvSpPr/>
                <p:nvPr/>
              </p:nvSpPr>
              <p:spPr>
                <a:xfrm>
                  <a:off x="4689400" y="3014154"/>
                  <a:ext cx="43730" cy="27566"/>
                </a:xfrm>
                <a:custGeom>
                  <a:avLst/>
                  <a:gdLst>
                    <a:gd name="connsiteX0" fmla="*/ 0 w 43730"/>
                    <a:gd name="connsiteY0" fmla="*/ 415 h 27566"/>
                    <a:gd name="connsiteX1" fmla="*/ 16056 w 43730"/>
                    <a:gd name="connsiteY1" fmla="*/ 27567 h 27566"/>
                    <a:gd name="connsiteX2" fmla="*/ 27648 w 43730"/>
                    <a:gd name="connsiteY2" fmla="*/ 27567 h 27566"/>
                    <a:gd name="connsiteX3" fmla="*/ 30088 w 43730"/>
                    <a:gd name="connsiteY3" fmla="*/ 23403 h 27566"/>
                    <a:gd name="connsiteX4" fmla="*/ 43731 w 43730"/>
                    <a:gd name="connsiteY4" fmla="*/ 0 h 2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30" h="27566">
                      <a:moveTo>
                        <a:pt x="0" y="415"/>
                      </a:moveTo>
                      <a:lnTo>
                        <a:pt x="16056" y="27567"/>
                      </a:lnTo>
                      <a:lnTo>
                        <a:pt x="27648" y="27567"/>
                      </a:lnTo>
                      <a:lnTo>
                        <a:pt x="30088" y="23403"/>
                      </a:lnTo>
                      <a:lnTo>
                        <a:pt x="437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5" name="Freihandform 154">
                  <a:extLst>
                    <a:ext uri="{FF2B5EF4-FFF2-40B4-BE49-F238E27FC236}">
                      <a16:creationId xmlns:a16="http://schemas.microsoft.com/office/drawing/2014/main" id="{B229E4D3-95E9-9869-9E20-2939E0550D31}"/>
                    </a:ext>
                  </a:extLst>
                </p:cNvPr>
                <p:cNvSpPr/>
                <p:nvPr/>
              </p:nvSpPr>
              <p:spPr>
                <a:xfrm>
                  <a:off x="4689400" y="3014154"/>
                  <a:ext cx="43730" cy="27566"/>
                </a:xfrm>
                <a:custGeom>
                  <a:avLst/>
                  <a:gdLst>
                    <a:gd name="connsiteX0" fmla="*/ 0 w 43730"/>
                    <a:gd name="connsiteY0" fmla="*/ 415 h 27566"/>
                    <a:gd name="connsiteX1" fmla="*/ 16056 w 43730"/>
                    <a:gd name="connsiteY1" fmla="*/ 27567 h 27566"/>
                    <a:gd name="connsiteX2" fmla="*/ 27648 w 43730"/>
                    <a:gd name="connsiteY2" fmla="*/ 27567 h 27566"/>
                    <a:gd name="connsiteX3" fmla="*/ 30088 w 43730"/>
                    <a:gd name="connsiteY3" fmla="*/ 23403 h 27566"/>
                    <a:gd name="connsiteX4" fmla="*/ 43731 w 43730"/>
                    <a:gd name="connsiteY4" fmla="*/ 0 h 2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30" h="27566">
                      <a:moveTo>
                        <a:pt x="0" y="415"/>
                      </a:moveTo>
                      <a:lnTo>
                        <a:pt x="16056" y="27567"/>
                      </a:lnTo>
                      <a:lnTo>
                        <a:pt x="27648" y="27567"/>
                      </a:lnTo>
                      <a:lnTo>
                        <a:pt x="30088" y="23403"/>
                      </a:lnTo>
                      <a:lnTo>
                        <a:pt x="43731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6" name="Freihandform 155">
                  <a:extLst>
                    <a:ext uri="{FF2B5EF4-FFF2-40B4-BE49-F238E27FC236}">
                      <a16:creationId xmlns:a16="http://schemas.microsoft.com/office/drawing/2014/main" id="{06E105DF-9CAD-CCB9-C2FC-A12ECD3812C7}"/>
                    </a:ext>
                  </a:extLst>
                </p:cNvPr>
                <p:cNvSpPr/>
                <p:nvPr/>
              </p:nvSpPr>
              <p:spPr>
                <a:xfrm>
                  <a:off x="4687068" y="3005465"/>
                  <a:ext cx="48367" cy="10068"/>
                </a:xfrm>
                <a:custGeom>
                  <a:avLst/>
                  <a:gdLst>
                    <a:gd name="connsiteX0" fmla="*/ 48368 w 48367"/>
                    <a:gd name="connsiteY0" fmla="*/ 5034 h 10068"/>
                    <a:gd name="connsiteX1" fmla="*/ 24177 w 48367"/>
                    <a:gd name="connsiteY1" fmla="*/ 0 h 10068"/>
                    <a:gd name="connsiteX2" fmla="*/ 18388 w 48367"/>
                    <a:gd name="connsiteY2" fmla="*/ 254 h 10068"/>
                    <a:gd name="connsiteX3" fmla="*/ 0 w 48367"/>
                    <a:gd name="connsiteY3" fmla="*/ 5034 h 10068"/>
                    <a:gd name="connsiteX4" fmla="*/ 24177 w 48367"/>
                    <a:gd name="connsiteY4" fmla="*/ 10068 h 10068"/>
                    <a:gd name="connsiteX5" fmla="*/ 24686 w 48367"/>
                    <a:gd name="connsiteY5" fmla="*/ 10068 h 10068"/>
                    <a:gd name="connsiteX6" fmla="*/ 48368 w 48367"/>
                    <a:gd name="connsiteY6" fmla="*/ 5034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67" h="10068">
                      <a:moveTo>
                        <a:pt x="48368" y="5034"/>
                      </a:moveTo>
                      <a:cubicBezTo>
                        <a:pt x="48368" y="2263"/>
                        <a:pt x="37539" y="0"/>
                        <a:pt x="24177" y="0"/>
                      </a:cubicBezTo>
                      <a:cubicBezTo>
                        <a:pt x="22167" y="0"/>
                        <a:pt x="20157" y="0"/>
                        <a:pt x="18388" y="254"/>
                      </a:cubicBezTo>
                      <a:cubicBezTo>
                        <a:pt x="7800" y="763"/>
                        <a:pt x="0" y="2771"/>
                        <a:pt x="0" y="5034"/>
                      </a:cubicBezTo>
                      <a:cubicBezTo>
                        <a:pt x="0" y="7806"/>
                        <a:pt x="10829" y="10068"/>
                        <a:pt x="24177" y="10068"/>
                      </a:cubicBezTo>
                      <a:lnTo>
                        <a:pt x="24686" y="10068"/>
                      </a:lnTo>
                      <a:cubicBezTo>
                        <a:pt x="37780" y="10082"/>
                        <a:pt x="48368" y="7819"/>
                        <a:pt x="48368" y="5034"/>
                      </a:cubicBezTo>
                    </a:path>
                  </a:pathLst>
                </a:custGeom>
                <a:solidFill>
                  <a:srgbClr val="494856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7" name="Freihandform 156">
                  <a:extLst>
                    <a:ext uri="{FF2B5EF4-FFF2-40B4-BE49-F238E27FC236}">
                      <a16:creationId xmlns:a16="http://schemas.microsoft.com/office/drawing/2014/main" id="{53F46E75-89E5-9360-EA73-912F10753BC0}"/>
                    </a:ext>
                  </a:extLst>
                </p:cNvPr>
                <p:cNvSpPr/>
                <p:nvPr/>
              </p:nvSpPr>
              <p:spPr>
                <a:xfrm>
                  <a:off x="4687068" y="3005465"/>
                  <a:ext cx="48367" cy="10068"/>
                </a:xfrm>
                <a:custGeom>
                  <a:avLst/>
                  <a:gdLst>
                    <a:gd name="connsiteX0" fmla="*/ 48368 w 48367"/>
                    <a:gd name="connsiteY0" fmla="*/ 5034 h 10068"/>
                    <a:gd name="connsiteX1" fmla="*/ 24177 w 48367"/>
                    <a:gd name="connsiteY1" fmla="*/ 0 h 10068"/>
                    <a:gd name="connsiteX2" fmla="*/ 18388 w 48367"/>
                    <a:gd name="connsiteY2" fmla="*/ 254 h 10068"/>
                    <a:gd name="connsiteX3" fmla="*/ 0 w 48367"/>
                    <a:gd name="connsiteY3" fmla="*/ 5034 h 10068"/>
                    <a:gd name="connsiteX4" fmla="*/ 24177 w 48367"/>
                    <a:gd name="connsiteY4" fmla="*/ 10068 h 10068"/>
                    <a:gd name="connsiteX5" fmla="*/ 24686 w 48367"/>
                    <a:gd name="connsiteY5" fmla="*/ 10068 h 10068"/>
                    <a:gd name="connsiteX6" fmla="*/ 48368 w 48367"/>
                    <a:gd name="connsiteY6" fmla="*/ 5034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67" h="10068">
                      <a:moveTo>
                        <a:pt x="48368" y="5034"/>
                      </a:moveTo>
                      <a:cubicBezTo>
                        <a:pt x="48368" y="2263"/>
                        <a:pt x="37539" y="0"/>
                        <a:pt x="24177" y="0"/>
                      </a:cubicBezTo>
                      <a:cubicBezTo>
                        <a:pt x="22167" y="0"/>
                        <a:pt x="20157" y="0"/>
                        <a:pt x="18388" y="254"/>
                      </a:cubicBezTo>
                      <a:cubicBezTo>
                        <a:pt x="7800" y="763"/>
                        <a:pt x="0" y="2771"/>
                        <a:pt x="0" y="5034"/>
                      </a:cubicBezTo>
                      <a:cubicBezTo>
                        <a:pt x="0" y="7806"/>
                        <a:pt x="10829" y="10068"/>
                        <a:pt x="24177" y="10068"/>
                      </a:cubicBezTo>
                      <a:lnTo>
                        <a:pt x="24686" y="10068"/>
                      </a:lnTo>
                      <a:cubicBezTo>
                        <a:pt x="37780" y="10082"/>
                        <a:pt x="48368" y="7819"/>
                        <a:pt x="48368" y="5034"/>
                      </a:cubicBez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8" name="Freihandform 157">
                  <a:extLst>
                    <a:ext uri="{FF2B5EF4-FFF2-40B4-BE49-F238E27FC236}">
                      <a16:creationId xmlns:a16="http://schemas.microsoft.com/office/drawing/2014/main" id="{B4E031A7-BC80-9BB0-6C1F-EA1E3C5BCE84}"/>
                    </a:ext>
                  </a:extLst>
                </p:cNvPr>
                <p:cNvSpPr/>
                <p:nvPr/>
              </p:nvSpPr>
              <p:spPr>
                <a:xfrm>
                  <a:off x="4705456" y="2978795"/>
                  <a:ext cx="11592" cy="33216"/>
                </a:xfrm>
                <a:custGeom>
                  <a:avLst/>
                  <a:gdLst>
                    <a:gd name="connsiteX0" fmla="*/ 6044 w 11592"/>
                    <a:gd name="connsiteY0" fmla="*/ 0 h 33216"/>
                    <a:gd name="connsiteX1" fmla="*/ 0 w 11592"/>
                    <a:gd name="connsiteY1" fmla="*/ 0 h 33216"/>
                    <a:gd name="connsiteX2" fmla="*/ 0 w 11592"/>
                    <a:gd name="connsiteY2" fmla="*/ 30954 h 33216"/>
                    <a:gd name="connsiteX3" fmla="*/ 5790 w 11592"/>
                    <a:gd name="connsiteY3" fmla="*/ 33217 h 33216"/>
                    <a:gd name="connsiteX4" fmla="*/ 11593 w 11592"/>
                    <a:gd name="connsiteY4" fmla="*/ 30954 h 33216"/>
                    <a:gd name="connsiteX5" fmla="*/ 11593 w 11592"/>
                    <a:gd name="connsiteY5" fmla="*/ 0 h 33216"/>
                    <a:gd name="connsiteX6" fmla="*/ 6044 w 11592"/>
                    <a:gd name="connsiteY6" fmla="*/ 0 h 3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92" h="33216">
                      <a:moveTo>
                        <a:pt x="6044" y="0"/>
                      </a:moveTo>
                      <a:lnTo>
                        <a:pt x="0" y="0"/>
                      </a:lnTo>
                      <a:lnTo>
                        <a:pt x="0" y="30954"/>
                      </a:lnTo>
                      <a:cubicBezTo>
                        <a:pt x="0" y="32213"/>
                        <a:pt x="2520" y="33217"/>
                        <a:pt x="5790" y="33217"/>
                      </a:cubicBezTo>
                      <a:cubicBezTo>
                        <a:pt x="9073" y="33217"/>
                        <a:pt x="11593" y="32213"/>
                        <a:pt x="11593" y="30954"/>
                      </a:cubicBezTo>
                      <a:lnTo>
                        <a:pt x="11593" y="0"/>
                      </a:lnTo>
                      <a:lnTo>
                        <a:pt x="60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9" name="Freihandform 158">
                  <a:extLst>
                    <a:ext uri="{FF2B5EF4-FFF2-40B4-BE49-F238E27FC236}">
                      <a16:creationId xmlns:a16="http://schemas.microsoft.com/office/drawing/2014/main" id="{629AFEB7-4483-8A68-5766-0D2791F0BF85}"/>
                    </a:ext>
                  </a:extLst>
                </p:cNvPr>
                <p:cNvSpPr/>
                <p:nvPr/>
              </p:nvSpPr>
              <p:spPr>
                <a:xfrm>
                  <a:off x="4705456" y="2978795"/>
                  <a:ext cx="11592" cy="33216"/>
                </a:xfrm>
                <a:custGeom>
                  <a:avLst/>
                  <a:gdLst>
                    <a:gd name="connsiteX0" fmla="*/ 6044 w 11592"/>
                    <a:gd name="connsiteY0" fmla="*/ 0 h 33216"/>
                    <a:gd name="connsiteX1" fmla="*/ 0 w 11592"/>
                    <a:gd name="connsiteY1" fmla="*/ 0 h 33216"/>
                    <a:gd name="connsiteX2" fmla="*/ 0 w 11592"/>
                    <a:gd name="connsiteY2" fmla="*/ 30954 h 33216"/>
                    <a:gd name="connsiteX3" fmla="*/ 5790 w 11592"/>
                    <a:gd name="connsiteY3" fmla="*/ 33217 h 33216"/>
                    <a:gd name="connsiteX4" fmla="*/ 11593 w 11592"/>
                    <a:gd name="connsiteY4" fmla="*/ 30954 h 33216"/>
                    <a:gd name="connsiteX5" fmla="*/ 11593 w 11592"/>
                    <a:gd name="connsiteY5" fmla="*/ 0 h 33216"/>
                    <a:gd name="connsiteX6" fmla="*/ 6044 w 11592"/>
                    <a:gd name="connsiteY6" fmla="*/ 0 h 3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92" h="33216">
                      <a:moveTo>
                        <a:pt x="6044" y="0"/>
                      </a:moveTo>
                      <a:lnTo>
                        <a:pt x="0" y="0"/>
                      </a:lnTo>
                      <a:lnTo>
                        <a:pt x="0" y="30954"/>
                      </a:lnTo>
                      <a:cubicBezTo>
                        <a:pt x="0" y="32213"/>
                        <a:pt x="2520" y="33217"/>
                        <a:pt x="5790" y="33217"/>
                      </a:cubicBezTo>
                      <a:cubicBezTo>
                        <a:pt x="9073" y="33217"/>
                        <a:pt x="11593" y="32213"/>
                        <a:pt x="11593" y="30954"/>
                      </a:cubicBezTo>
                      <a:lnTo>
                        <a:pt x="11593" y="0"/>
                      </a:lnTo>
                      <a:lnTo>
                        <a:pt x="6044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160" name="Freihandform 159">
                <a:extLst>
                  <a:ext uri="{FF2B5EF4-FFF2-40B4-BE49-F238E27FC236}">
                    <a16:creationId xmlns:a16="http://schemas.microsoft.com/office/drawing/2014/main" id="{849E946A-9AC5-DB45-6152-9988D13670E8}"/>
                  </a:ext>
                </a:extLst>
              </p:cNvPr>
              <p:cNvSpPr/>
              <p:nvPr/>
            </p:nvSpPr>
            <p:spPr>
              <a:xfrm>
                <a:off x="4687068" y="2870161"/>
                <a:ext cx="48367" cy="108634"/>
              </a:xfrm>
              <a:custGeom>
                <a:avLst/>
                <a:gdLst>
                  <a:gd name="connsiteX0" fmla="*/ 0 w 48367"/>
                  <a:gd name="connsiteY0" fmla="*/ 0 h 108634"/>
                  <a:gd name="connsiteX1" fmla="*/ 0 w 48367"/>
                  <a:gd name="connsiteY1" fmla="*/ 66353 h 108634"/>
                  <a:gd name="connsiteX2" fmla="*/ 12102 w 48367"/>
                  <a:gd name="connsiteY2" fmla="*/ 92823 h 108634"/>
                  <a:gd name="connsiteX3" fmla="*/ 18388 w 48367"/>
                  <a:gd name="connsiteY3" fmla="*/ 108634 h 108634"/>
                  <a:gd name="connsiteX4" fmla="*/ 29980 w 48367"/>
                  <a:gd name="connsiteY4" fmla="*/ 108634 h 108634"/>
                  <a:gd name="connsiteX5" fmla="*/ 36279 w 48367"/>
                  <a:gd name="connsiteY5" fmla="*/ 92823 h 108634"/>
                  <a:gd name="connsiteX6" fmla="*/ 48368 w 48367"/>
                  <a:gd name="connsiteY6" fmla="*/ 66353 h 108634"/>
                  <a:gd name="connsiteX7" fmla="*/ 48368 w 48367"/>
                  <a:gd name="connsiteY7" fmla="*/ 56392 h 108634"/>
                  <a:gd name="connsiteX8" fmla="*/ 48368 w 48367"/>
                  <a:gd name="connsiteY8" fmla="*/ 1192 h 10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67" h="108634">
                    <a:moveTo>
                      <a:pt x="0" y="0"/>
                    </a:moveTo>
                    <a:lnTo>
                      <a:pt x="0" y="66353"/>
                    </a:lnTo>
                    <a:lnTo>
                      <a:pt x="12102" y="92823"/>
                    </a:lnTo>
                    <a:lnTo>
                      <a:pt x="18388" y="108634"/>
                    </a:lnTo>
                    <a:lnTo>
                      <a:pt x="29980" y="108634"/>
                    </a:lnTo>
                    <a:lnTo>
                      <a:pt x="36279" y="92823"/>
                    </a:lnTo>
                    <a:lnTo>
                      <a:pt x="48368" y="66353"/>
                    </a:lnTo>
                    <a:lnTo>
                      <a:pt x="48368" y="56392"/>
                    </a:lnTo>
                    <a:lnTo>
                      <a:pt x="48368" y="1192"/>
                    </a:lnTo>
                    <a:close/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1" name="Freihandform 160">
                <a:extLst>
                  <a:ext uri="{FF2B5EF4-FFF2-40B4-BE49-F238E27FC236}">
                    <a16:creationId xmlns:a16="http://schemas.microsoft.com/office/drawing/2014/main" id="{25C4FC47-9CB3-9D72-1581-AA4D168D88ED}"/>
                  </a:ext>
                </a:extLst>
              </p:cNvPr>
              <p:cNvSpPr/>
              <p:nvPr/>
            </p:nvSpPr>
            <p:spPr>
              <a:xfrm>
                <a:off x="4687068" y="2870161"/>
                <a:ext cx="48367" cy="108634"/>
              </a:xfrm>
              <a:custGeom>
                <a:avLst/>
                <a:gdLst>
                  <a:gd name="connsiteX0" fmla="*/ 0 w 48367"/>
                  <a:gd name="connsiteY0" fmla="*/ 0 h 108634"/>
                  <a:gd name="connsiteX1" fmla="*/ 0 w 48367"/>
                  <a:gd name="connsiteY1" fmla="*/ 66353 h 108634"/>
                  <a:gd name="connsiteX2" fmla="*/ 12102 w 48367"/>
                  <a:gd name="connsiteY2" fmla="*/ 92823 h 108634"/>
                  <a:gd name="connsiteX3" fmla="*/ 18388 w 48367"/>
                  <a:gd name="connsiteY3" fmla="*/ 108634 h 108634"/>
                  <a:gd name="connsiteX4" fmla="*/ 29980 w 48367"/>
                  <a:gd name="connsiteY4" fmla="*/ 108634 h 108634"/>
                  <a:gd name="connsiteX5" fmla="*/ 36279 w 48367"/>
                  <a:gd name="connsiteY5" fmla="*/ 92823 h 108634"/>
                  <a:gd name="connsiteX6" fmla="*/ 48368 w 48367"/>
                  <a:gd name="connsiteY6" fmla="*/ 66353 h 108634"/>
                  <a:gd name="connsiteX7" fmla="*/ 48368 w 48367"/>
                  <a:gd name="connsiteY7" fmla="*/ 56392 h 108634"/>
                  <a:gd name="connsiteX8" fmla="*/ 48368 w 48367"/>
                  <a:gd name="connsiteY8" fmla="*/ 1192 h 10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67" h="108634">
                    <a:moveTo>
                      <a:pt x="0" y="0"/>
                    </a:moveTo>
                    <a:lnTo>
                      <a:pt x="0" y="66353"/>
                    </a:lnTo>
                    <a:lnTo>
                      <a:pt x="12102" y="92823"/>
                    </a:lnTo>
                    <a:lnTo>
                      <a:pt x="18388" y="108634"/>
                    </a:lnTo>
                    <a:lnTo>
                      <a:pt x="29980" y="108634"/>
                    </a:lnTo>
                    <a:lnTo>
                      <a:pt x="36279" y="92823"/>
                    </a:lnTo>
                    <a:lnTo>
                      <a:pt x="48368" y="66353"/>
                    </a:lnTo>
                    <a:lnTo>
                      <a:pt x="48368" y="56392"/>
                    </a:lnTo>
                    <a:lnTo>
                      <a:pt x="48368" y="1192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162" name="Grafik 10">
                <a:extLst>
                  <a:ext uri="{FF2B5EF4-FFF2-40B4-BE49-F238E27FC236}">
                    <a16:creationId xmlns:a16="http://schemas.microsoft.com/office/drawing/2014/main" id="{2EC4990A-8D64-758F-316F-DA5ECA01141F}"/>
                  </a:ext>
                </a:extLst>
              </p:cNvPr>
              <p:cNvGrpSpPr/>
              <p:nvPr/>
            </p:nvGrpSpPr>
            <p:grpSpPr>
              <a:xfrm>
                <a:off x="4656002" y="2862409"/>
                <a:ext cx="166774" cy="568637"/>
                <a:chOff x="4656002" y="2862409"/>
                <a:chExt cx="166774" cy="568637"/>
              </a:xfrm>
            </p:grpSpPr>
            <p:sp>
              <p:nvSpPr>
                <p:cNvPr id="163" name="Freihandform 162">
                  <a:extLst>
                    <a:ext uri="{FF2B5EF4-FFF2-40B4-BE49-F238E27FC236}">
                      <a16:creationId xmlns:a16="http://schemas.microsoft.com/office/drawing/2014/main" id="{B6497BCE-A5B3-EE97-25E6-42BB8E3CF9DC}"/>
                    </a:ext>
                  </a:extLst>
                </p:cNvPr>
                <p:cNvSpPr/>
                <p:nvPr/>
              </p:nvSpPr>
              <p:spPr>
                <a:xfrm>
                  <a:off x="4686653" y="2862409"/>
                  <a:ext cx="49064" cy="12237"/>
                </a:xfrm>
                <a:custGeom>
                  <a:avLst/>
                  <a:gdLst>
                    <a:gd name="connsiteX0" fmla="*/ 49065 w 49064"/>
                    <a:gd name="connsiteY0" fmla="*/ 6119 h 12237"/>
                    <a:gd name="connsiteX1" fmla="*/ 24526 w 49064"/>
                    <a:gd name="connsiteY1" fmla="*/ 0 h 12237"/>
                    <a:gd name="connsiteX2" fmla="*/ 18656 w 49064"/>
                    <a:gd name="connsiteY2" fmla="*/ 241 h 12237"/>
                    <a:gd name="connsiteX3" fmla="*/ 0 w 49064"/>
                    <a:gd name="connsiteY3" fmla="*/ 6119 h 12237"/>
                    <a:gd name="connsiteX4" fmla="*/ 24526 w 49064"/>
                    <a:gd name="connsiteY4" fmla="*/ 12237 h 12237"/>
                    <a:gd name="connsiteX5" fmla="*/ 25035 w 49064"/>
                    <a:gd name="connsiteY5" fmla="*/ 12237 h 12237"/>
                    <a:gd name="connsiteX6" fmla="*/ 49065 w 49064"/>
                    <a:gd name="connsiteY6" fmla="*/ 6119 h 12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064" h="12237">
                      <a:moveTo>
                        <a:pt x="49065" y="6119"/>
                      </a:moveTo>
                      <a:cubicBezTo>
                        <a:pt x="49065" y="2798"/>
                        <a:pt x="38075" y="0"/>
                        <a:pt x="24526" y="0"/>
                      </a:cubicBezTo>
                      <a:cubicBezTo>
                        <a:pt x="22475" y="0"/>
                        <a:pt x="20438" y="0"/>
                        <a:pt x="18656" y="241"/>
                      </a:cubicBezTo>
                      <a:cubicBezTo>
                        <a:pt x="7921" y="1018"/>
                        <a:pt x="0" y="3307"/>
                        <a:pt x="0" y="6119"/>
                      </a:cubicBezTo>
                      <a:cubicBezTo>
                        <a:pt x="0" y="9439"/>
                        <a:pt x="10990" y="12237"/>
                        <a:pt x="24526" y="12237"/>
                      </a:cubicBezTo>
                      <a:lnTo>
                        <a:pt x="25035" y="12237"/>
                      </a:lnTo>
                      <a:cubicBezTo>
                        <a:pt x="38330" y="12237"/>
                        <a:pt x="49065" y="9439"/>
                        <a:pt x="49065" y="6119"/>
                      </a:cubicBezTo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64" name="Freihandform 163">
                  <a:extLst>
                    <a:ext uri="{FF2B5EF4-FFF2-40B4-BE49-F238E27FC236}">
                      <a16:creationId xmlns:a16="http://schemas.microsoft.com/office/drawing/2014/main" id="{4E27D0C2-C9CA-F8FF-1333-B7A3F75DB8F0}"/>
                    </a:ext>
                  </a:extLst>
                </p:cNvPr>
                <p:cNvSpPr/>
                <p:nvPr/>
              </p:nvSpPr>
              <p:spPr>
                <a:xfrm>
                  <a:off x="4686653" y="2862409"/>
                  <a:ext cx="49064" cy="12237"/>
                </a:xfrm>
                <a:custGeom>
                  <a:avLst/>
                  <a:gdLst>
                    <a:gd name="connsiteX0" fmla="*/ 49065 w 49064"/>
                    <a:gd name="connsiteY0" fmla="*/ 6119 h 12237"/>
                    <a:gd name="connsiteX1" fmla="*/ 24526 w 49064"/>
                    <a:gd name="connsiteY1" fmla="*/ 0 h 12237"/>
                    <a:gd name="connsiteX2" fmla="*/ 18656 w 49064"/>
                    <a:gd name="connsiteY2" fmla="*/ 241 h 12237"/>
                    <a:gd name="connsiteX3" fmla="*/ 0 w 49064"/>
                    <a:gd name="connsiteY3" fmla="*/ 6119 h 12237"/>
                    <a:gd name="connsiteX4" fmla="*/ 24526 w 49064"/>
                    <a:gd name="connsiteY4" fmla="*/ 12237 h 12237"/>
                    <a:gd name="connsiteX5" fmla="*/ 25035 w 49064"/>
                    <a:gd name="connsiteY5" fmla="*/ 12237 h 12237"/>
                    <a:gd name="connsiteX6" fmla="*/ 49065 w 49064"/>
                    <a:gd name="connsiteY6" fmla="*/ 6119 h 12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064" h="12237">
                      <a:moveTo>
                        <a:pt x="49065" y="6119"/>
                      </a:moveTo>
                      <a:cubicBezTo>
                        <a:pt x="49065" y="2798"/>
                        <a:pt x="38075" y="0"/>
                        <a:pt x="24526" y="0"/>
                      </a:cubicBezTo>
                      <a:cubicBezTo>
                        <a:pt x="22475" y="0"/>
                        <a:pt x="20438" y="0"/>
                        <a:pt x="18656" y="241"/>
                      </a:cubicBezTo>
                      <a:cubicBezTo>
                        <a:pt x="7921" y="1018"/>
                        <a:pt x="0" y="3307"/>
                        <a:pt x="0" y="6119"/>
                      </a:cubicBezTo>
                      <a:cubicBezTo>
                        <a:pt x="0" y="9439"/>
                        <a:pt x="10990" y="12237"/>
                        <a:pt x="24526" y="12237"/>
                      </a:cubicBezTo>
                      <a:lnTo>
                        <a:pt x="25035" y="12237"/>
                      </a:lnTo>
                      <a:cubicBezTo>
                        <a:pt x="38330" y="12237"/>
                        <a:pt x="49065" y="9439"/>
                        <a:pt x="49065" y="6119"/>
                      </a:cubicBezTo>
                      <a:close/>
                    </a:path>
                  </a:pathLst>
                </a:custGeom>
                <a:noFill/>
                <a:ln w="7462" cap="flat">
                  <a:solidFill>
                    <a:srgbClr val="49485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65" name="Freihandform 164">
                  <a:extLst>
                    <a:ext uri="{FF2B5EF4-FFF2-40B4-BE49-F238E27FC236}">
                      <a16:creationId xmlns:a16="http://schemas.microsoft.com/office/drawing/2014/main" id="{209B14DD-EE1D-6C0C-B37A-790FE38B38AB}"/>
                    </a:ext>
                  </a:extLst>
                </p:cNvPr>
                <p:cNvSpPr/>
                <p:nvPr/>
              </p:nvSpPr>
              <p:spPr>
                <a:xfrm>
                  <a:off x="4656002" y="3318047"/>
                  <a:ext cx="166774" cy="112999"/>
                </a:xfrm>
                <a:custGeom>
                  <a:avLst/>
                  <a:gdLst>
                    <a:gd name="connsiteX0" fmla="*/ 166775 w 166774"/>
                    <a:gd name="connsiteY0" fmla="*/ 70718 h 112999"/>
                    <a:gd name="connsiteX1" fmla="*/ 166775 w 166774"/>
                    <a:gd name="connsiteY1" fmla="*/ 0 h 112999"/>
                    <a:gd name="connsiteX2" fmla="*/ 84889 w 166774"/>
                    <a:gd name="connsiteY2" fmla="*/ 18128 h 112999"/>
                    <a:gd name="connsiteX3" fmla="*/ 83387 w 166774"/>
                    <a:gd name="connsiteY3" fmla="*/ 18128 h 112999"/>
                    <a:gd name="connsiteX4" fmla="*/ 0 w 166774"/>
                    <a:gd name="connsiteY4" fmla="*/ 0 h 112999"/>
                    <a:gd name="connsiteX5" fmla="*/ 0 w 166774"/>
                    <a:gd name="connsiteY5" fmla="*/ 94121 h 112999"/>
                    <a:gd name="connsiteX6" fmla="*/ 83387 w 166774"/>
                    <a:gd name="connsiteY6" fmla="*/ 112999 h 112999"/>
                    <a:gd name="connsiteX7" fmla="*/ 84889 w 166774"/>
                    <a:gd name="connsiteY7" fmla="*/ 112999 h 112999"/>
                    <a:gd name="connsiteX8" fmla="*/ 166775 w 166774"/>
                    <a:gd name="connsiteY8" fmla="*/ 94121 h 112999"/>
                    <a:gd name="connsiteX9" fmla="*/ 166775 w 166774"/>
                    <a:gd name="connsiteY9" fmla="*/ 70718 h 112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6774" h="112999">
                      <a:moveTo>
                        <a:pt x="166775" y="70718"/>
                      </a:moveTo>
                      <a:lnTo>
                        <a:pt x="166775" y="0"/>
                      </a:lnTo>
                      <a:cubicBezTo>
                        <a:pt x="166775" y="9814"/>
                        <a:pt x="130241" y="17860"/>
                        <a:pt x="84889" y="18128"/>
                      </a:cubicBezTo>
                      <a:lnTo>
                        <a:pt x="83387" y="18128"/>
                      </a:lnTo>
                      <a:cubicBezTo>
                        <a:pt x="37285" y="18128"/>
                        <a:pt x="0" y="10068"/>
                        <a:pt x="0" y="0"/>
                      </a:cubicBezTo>
                      <a:lnTo>
                        <a:pt x="0" y="94121"/>
                      </a:lnTo>
                      <a:cubicBezTo>
                        <a:pt x="0" y="104444"/>
                        <a:pt x="37285" y="112999"/>
                        <a:pt x="83387" y="112999"/>
                      </a:cubicBezTo>
                      <a:lnTo>
                        <a:pt x="84889" y="112999"/>
                      </a:lnTo>
                      <a:cubicBezTo>
                        <a:pt x="130241" y="112745"/>
                        <a:pt x="166775" y="104444"/>
                        <a:pt x="166775" y="94121"/>
                      </a:cubicBezTo>
                      <a:lnTo>
                        <a:pt x="166775" y="707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66" name="Freihandform 165">
                  <a:extLst>
                    <a:ext uri="{FF2B5EF4-FFF2-40B4-BE49-F238E27FC236}">
                      <a16:creationId xmlns:a16="http://schemas.microsoft.com/office/drawing/2014/main" id="{B708BCDD-E712-829C-8C11-2B1B2721C7AE}"/>
                    </a:ext>
                  </a:extLst>
                </p:cNvPr>
                <p:cNvSpPr/>
                <p:nvPr/>
              </p:nvSpPr>
              <p:spPr>
                <a:xfrm>
                  <a:off x="4656002" y="3318047"/>
                  <a:ext cx="166774" cy="112999"/>
                </a:xfrm>
                <a:custGeom>
                  <a:avLst/>
                  <a:gdLst>
                    <a:gd name="connsiteX0" fmla="*/ 166775 w 166774"/>
                    <a:gd name="connsiteY0" fmla="*/ 70718 h 112999"/>
                    <a:gd name="connsiteX1" fmla="*/ 166775 w 166774"/>
                    <a:gd name="connsiteY1" fmla="*/ 0 h 112999"/>
                    <a:gd name="connsiteX2" fmla="*/ 84889 w 166774"/>
                    <a:gd name="connsiteY2" fmla="*/ 18128 h 112999"/>
                    <a:gd name="connsiteX3" fmla="*/ 83387 w 166774"/>
                    <a:gd name="connsiteY3" fmla="*/ 18128 h 112999"/>
                    <a:gd name="connsiteX4" fmla="*/ 0 w 166774"/>
                    <a:gd name="connsiteY4" fmla="*/ 0 h 112999"/>
                    <a:gd name="connsiteX5" fmla="*/ 0 w 166774"/>
                    <a:gd name="connsiteY5" fmla="*/ 94121 h 112999"/>
                    <a:gd name="connsiteX6" fmla="*/ 83387 w 166774"/>
                    <a:gd name="connsiteY6" fmla="*/ 112999 h 112999"/>
                    <a:gd name="connsiteX7" fmla="*/ 84889 w 166774"/>
                    <a:gd name="connsiteY7" fmla="*/ 112999 h 112999"/>
                    <a:gd name="connsiteX8" fmla="*/ 166775 w 166774"/>
                    <a:gd name="connsiteY8" fmla="*/ 94121 h 112999"/>
                    <a:gd name="connsiteX9" fmla="*/ 166775 w 166774"/>
                    <a:gd name="connsiteY9" fmla="*/ 70718 h 112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6774" h="112999">
                      <a:moveTo>
                        <a:pt x="166775" y="70718"/>
                      </a:moveTo>
                      <a:lnTo>
                        <a:pt x="166775" y="0"/>
                      </a:lnTo>
                      <a:cubicBezTo>
                        <a:pt x="166775" y="9814"/>
                        <a:pt x="130241" y="17860"/>
                        <a:pt x="84889" y="18128"/>
                      </a:cubicBezTo>
                      <a:lnTo>
                        <a:pt x="83387" y="18128"/>
                      </a:lnTo>
                      <a:cubicBezTo>
                        <a:pt x="37285" y="18128"/>
                        <a:pt x="0" y="10068"/>
                        <a:pt x="0" y="0"/>
                      </a:cubicBezTo>
                      <a:lnTo>
                        <a:pt x="0" y="94121"/>
                      </a:lnTo>
                      <a:cubicBezTo>
                        <a:pt x="0" y="104444"/>
                        <a:pt x="37285" y="112999"/>
                        <a:pt x="83387" y="112999"/>
                      </a:cubicBezTo>
                      <a:lnTo>
                        <a:pt x="84889" y="112999"/>
                      </a:lnTo>
                      <a:cubicBezTo>
                        <a:pt x="130241" y="112745"/>
                        <a:pt x="166775" y="104444"/>
                        <a:pt x="166775" y="94121"/>
                      </a:cubicBezTo>
                      <a:lnTo>
                        <a:pt x="166775" y="70718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167" name="Freihandform 166">
                <a:extLst>
                  <a:ext uri="{FF2B5EF4-FFF2-40B4-BE49-F238E27FC236}">
                    <a16:creationId xmlns:a16="http://schemas.microsoft.com/office/drawing/2014/main" id="{B31235CF-7674-2FF9-9E40-F7D786473DF2}"/>
                  </a:ext>
                </a:extLst>
              </p:cNvPr>
              <p:cNvSpPr/>
              <p:nvPr/>
            </p:nvSpPr>
            <p:spPr>
              <a:xfrm>
                <a:off x="4680367" y="3080722"/>
                <a:ext cx="118782" cy="49470"/>
              </a:xfrm>
              <a:custGeom>
                <a:avLst/>
                <a:gdLst>
                  <a:gd name="connsiteX0" fmla="*/ 118782 w 118782"/>
                  <a:gd name="connsiteY0" fmla="*/ 49471 h 49470"/>
                  <a:gd name="connsiteX1" fmla="*/ 80372 w 118782"/>
                  <a:gd name="connsiteY1" fmla="*/ 0 h 49470"/>
                  <a:gd name="connsiteX2" fmla="*/ 37418 w 118782"/>
                  <a:gd name="connsiteY2" fmla="*/ 0 h 49470"/>
                  <a:gd name="connsiteX3" fmla="*/ 0 w 118782"/>
                  <a:gd name="connsiteY3" fmla="*/ 49471 h 4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782" h="49470">
                    <a:moveTo>
                      <a:pt x="118782" y="49471"/>
                    </a:moveTo>
                    <a:lnTo>
                      <a:pt x="80372" y="0"/>
                    </a:lnTo>
                    <a:lnTo>
                      <a:pt x="37418" y="0"/>
                    </a:lnTo>
                    <a:lnTo>
                      <a:pt x="0" y="49471"/>
                    </a:ln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8" name="Freihandform 167">
                <a:extLst>
                  <a:ext uri="{FF2B5EF4-FFF2-40B4-BE49-F238E27FC236}">
                    <a16:creationId xmlns:a16="http://schemas.microsoft.com/office/drawing/2014/main" id="{8CE59A18-2652-3CF9-D4DA-2D6AE58D2BCE}"/>
                  </a:ext>
                </a:extLst>
              </p:cNvPr>
              <p:cNvSpPr/>
              <p:nvPr/>
            </p:nvSpPr>
            <p:spPr>
              <a:xfrm>
                <a:off x="4680367" y="3080722"/>
                <a:ext cx="118782" cy="49470"/>
              </a:xfrm>
              <a:custGeom>
                <a:avLst/>
                <a:gdLst>
                  <a:gd name="connsiteX0" fmla="*/ 118782 w 118782"/>
                  <a:gd name="connsiteY0" fmla="*/ 49471 h 49470"/>
                  <a:gd name="connsiteX1" fmla="*/ 80372 w 118782"/>
                  <a:gd name="connsiteY1" fmla="*/ 0 h 49470"/>
                  <a:gd name="connsiteX2" fmla="*/ 37418 w 118782"/>
                  <a:gd name="connsiteY2" fmla="*/ 0 h 49470"/>
                  <a:gd name="connsiteX3" fmla="*/ 0 w 118782"/>
                  <a:gd name="connsiteY3" fmla="*/ 49471 h 4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782" h="49470">
                    <a:moveTo>
                      <a:pt x="118782" y="49471"/>
                    </a:moveTo>
                    <a:lnTo>
                      <a:pt x="80372" y="0"/>
                    </a:lnTo>
                    <a:lnTo>
                      <a:pt x="37418" y="0"/>
                    </a:lnTo>
                    <a:lnTo>
                      <a:pt x="0" y="49471"/>
                    </a:lnTo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169" name="Grafik 10">
                <a:extLst>
                  <a:ext uri="{FF2B5EF4-FFF2-40B4-BE49-F238E27FC236}">
                    <a16:creationId xmlns:a16="http://schemas.microsoft.com/office/drawing/2014/main" id="{8D32AE68-C35E-D0A0-8545-29AEE8DE5EF3}"/>
                  </a:ext>
                </a:extLst>
              </p:cNvPr>
              <p:cNvGrpSpPr/>
              <p:nvPr/>
            </p:nvGrpSpPr>
            <p:grpSpPr>
              <a:xfrm>
                <a:off x="4722798" y="3645088"/>
                <a:ext cx="33545" cy="13495"/>
                <a:chOff x="4722798" y="3645088"/>
                <a:chExt cx="33545" cy="13495"/>
              </a:xfrm>
            </p:grpSpPr>
            <p:sp>
              <p:nvSpPr>
                <p:cNvPr id="170" name="Freihandform 169">
                  <a:extLst>
                    <a:ext uri="{FF2B5EF4-FFF2-40B4-BE49-F238E27FC236}">
                      <a16:creationId xmlns:a16="http://schemas.microsoft.com/office/drawing/2014/main" id="{F0BA0AE2-0883-84FD-A5E1-70EA8055F4B5}"/>
                    </a:ext>
                  </a:extLst>
                </p:cNvPr>
                <p:cNvSpPr/>
                <p:nvPr/>
              </p:nvSpPr>
              <p:spPr>
                <a:xfrm>
                  <a:off x="4722798" y="3645088"/>
                  <a:ext cx="33545" cy="13495"/>
                </a:xfrm>
                <a:custGeom>
                  <a:avLst/>
                  <a:gdLst>
                    <a:gd name="connsiteX0" fmla="*/ 33545 w 33545"/>
                    <a:gd name="connsiteY0" fmla="*/ 6748 h 13495"/>
                    <a:gd name="connsiteX1" fmla="*/ 16779 w 33545"/>
                    <a:gd name="connsiteY1" fmla="*/ 0 h 13495"/>
                    <a:gd name="connsiteX2" fmla="*/ 12772 w 33545"/>
                    <a:gd name="connsiteY2" fmla="*/ 241 h 13495"/>
                    <a:gd name="connsiteX3" fmla="*/ 0 w 33545"/>
                    <a:gd name="connsiteY3" fmla="*/ 6748 h 13495"/>
                    <a:gd name="connsiteX4" fmla="*/ 16779 w 33545"/>
                    <a:gd name="connsiteY4" fmla="*/ 13496 h 13495"/>
                    <a:gd name="connsiteX5" fmla="*/ 17034 w 33545"/>
                    <a:gd name="connsiteY5" fmla="*/ 13496 h 13495"/>
                    <a:gd name="connsiteX6" fmla="*/ 33545 w 33545"/>
                    <a:gd name="connsiteY6" fmla="*/ 6748 h 1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545" h="13495">
                      <a:moveTo>
                        <a:pt x="33545" y="6748"/>
                      </a:moveTo>
                      <a:cubicBezTo>
                        <a:pt x="33545" y="2999"/>
                        <a:pt x="26040" y="0"/>
                        <a:pt x="16779" y="0"/>
                      </a:cubicBezTo>
                      <a:cubicBezTo>
                        <a:pt x="15519" y="0"/>
                        <a:pt x="14018" y="0"/>
                        <a:pt x="12772" y="241"/>
                      </a:cubicBezTo>
                      <a:cubicBezTo>
                        <a:pt x="5508" y="1004"/>
                        <a:pt x="0" y="3494"/>
                        <a:pt x="0" y="6748"/>
                      </a:cubicBezTo>
                      <a:cubicBezTo>
                        <a:pt x="0" y="10497"/>
                        <a:pt x="7518" y="13496"/>
                        <a:pt x="16779" y="13496"/>
                      </a:cubicBezTo>
                      <a:lnTo>
                        <a:pt x="17034" y="13496"/>
                      </a:lnTo>
                      <a:cubicBezTo>
                        <a:pt x="26040" y="13255"/>
                        <a:pt x="33545" y="10242"/>
                        <a:pt x="33545" y="6748"/>
                      </a:cubicBezTo>
                    </a:path>
                  </a:pathLst>
                </a:custGeom>
                <a:solidFill>
                  <a:srgbClr val="494856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71" name="Freihandform 170">
                  <a:extLst>
                    <a:ext uri="{FF2B5EF4-FFF2-40B4-BE49-F238E27FC236}">
                      <a16:creationId xmlns:a16="http://schemas.microsoft.com/office/drawing/2014/main" id="{198A264A-CDD5-0470-2CB5-9778A0C6A10C}"/>
                    </a:ext>
                  </a:extLst>
                </p:cNvPr>
                <p:cNvSpPr/>
                <p:nvPr/>
              </p:nvSpPr>
              <p:spPr>
                <a:xfrm>
                  <a:off x="4722798" y="3645088"/>
                  <a:ext cx="33545" cy="13495"/>
                </a:xfrm>
                <a:custGeom>
                  <a:avLst/>
                  <a:gdLst>
                    <a:gd name="connsiteX0" fmla="*/ 33545 w 33545"/>
                    <a:gd name="connsiteY0" fmla="*/ 6748 h 13495"/>
                    <a:gd name="connsiteX1" fmla="*/ 16779 w 33545"/>
                    <a:gd name="connsiteY1" fmla="*/ 0 h 13495"/>
                    <a:gd name="connsiteX2" fmla="*/ 12772 w 33545"/>
                    <a:gd name="connsiteY2" fmla="*/ 241 h 13495"/>
                    <a:gd name="connsiteX3" fmla="*/ 0 w 33545"/>
                    <a:gd name="connsiteY3" fmla="*/ 6748 h 13495"/>
                    <a:gd name="connsiteX4" fmla="*/ 16779 w 33545"/>
                    <a:gd name="connsiteY4" fmla="*/ 13496 h 13495"/>
                    <a:gd name="connsiteX5" fmla="*/ 17034 w 33545"/>
                    <a:gd name="connsiteY5" fmla="*/ 13496 h 13495"/>
                    <a:gd name="connsiteX6" fmla="*/ 33545 w 33545"/>
                    <a:gd name="connsiteY6" fmla="*/ 6748 h 1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545" h="13495">
                      <a:moveTo>
                        <a:pt x="33545" y="6748"/>
                      </a:moveTo>
                      <a:cubicBezTo>
                        <a:pt x="33545" y="2999"/>
                        <a:pt x="26040" y="0"/>
                        <a:pt x="16779" y="0"/>
                      </a:cubicBezTo>
                      <a:cubicBezTo>
                        <a:pt x="15519" y="0"/>
                        <a:pt x="14018" y="0"/>
                        <a:pt x="12772" y="241"/>
                      </a:cubicBezTo>
                      <a:cubicBezTo>
                        <a:pt x="5508" y="1004"/>
                        <a:pt x="0" y="3494"/>
                        <a:pt x="0" y="6748"/>
                      </a:cubicBezTo>
                      <a:cubicBezTo>
                        <a:pt x="0" y="10497"/>
                        <a:pt x="7518" y="13496"/>
                        <a:pt x="16779" y="13496"/>
                      </a:cubicBezTo>
                      <a:lnTo>
                        <a:pt x="17034" y="13496"/>
                      </a:lnTo>
                      <a:cubicBezTo>
                        <a:pt x="26040" y="13255"/>
                        <a:pt x="33545" y="10242"/>
                        <a:pt x="33545" y="6748"/>
                      </a:cubicBez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172" name="Freihandform 171">
                <a:extLst>
                  <a:ext uri="{FF2B5EF4-FFF2-40B4-BE49-F238E27FC236}">
                    <a16:creationId xmlns:a16="http://schemas.microsoft.com/office/drawing/2014/main" id="{F96A3F5E-3D9B-5D6B-7081-38AB2B88D45C}"/>
                  </a:ext>
                </a:extLst>
              </p:cNvPr>
              <p:cNvSpPr/>
              <p:nvPr/>
            </p:nvSpPr>
            <p:spPr>
              <a:xfrm>
                <a:off x="4681614" y="3165525"/>
                <a:ext cx="116088" cy="53446"/>
              </a:xfrm>
              <a:custGeom>
                <a:avLst/>
                <a:gdLst>
                  <a:gd name="connsiteX0" fmla="*/ 0 w 116088"/>
                  <a:gd name="connsiteY0" fmla="*/ 0 h 53446"/>
                  <a:gd name="connsiteX1" fmla="*/ 116089 w 116088"/>
                  <a:gd name="connsiteY1" fmla="*/ 0 h 53446"/>
                  <a:gd name="connsiteX2" fmla="*/ 116089 w 116088"/>
                  <a:gd name="connsiteY2" fmla="*/ 53447 h 53446"/>
                  <a:gd name="connsiteX3" fmla="*/ 0 w 116088"/>
                  <a:gd name="connsiteY3" fmla="*/ 53447 h 53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8" h="53446">
                    <a:moveTo>
                      <a:pt x="0" y="0"/>
                    </a:moveTo>
                    <a:lnTo>
                      <a:pt x="116089" y="0"/>
                    </a:lnTo>
                    <a:lnTo>
                      <a:pt x="116089" y="53447"/>
                    </a:lnTo>
                    <a:lnTo>
                      <a:pt x="0" y="53447"/>
                    </a:lnTo>
                    <a:close/>
                  </a:path>
                </a:pathLst>
              </a:custGeom>
              <a:solidFill>
                <a:srgbClr val="EB6619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74" name="Freihandform 173">
              <a:extLst>
                <a:ext uri="{FF2B5EF4-FFF2-40B4-BE49-F238E27FC236}">
                  <a16:creationId xmlns:a16="http://schemas.microsoft.com/office/drawing/2014/main" id="{265537D7-83EF-14D9-ECF2-AD8C6E755FB4}"/>
                </a:ext>
              </a:extLst>
            </p:cNvPr>
            <p:cNvSpPr/>
            <p:nvPr/>
          </p:nvSpPr>
          <p:spPr>
            <a:xfrm>
              <a:off x="4805180" y="3333685"/>
              <a:ext cx="9073" cy="80036"/>
            </a:xfrm>
            <a:custGeom>
              <a:avLst/>
              <a:gdLst>
                <a:gd name="connsiteX0" fmla="*/ 6554 w 9073"/>
                <a:gd name="connsiteY0" fmla="*/ 0 h 80036"/>
                <a:gd name="connsiteX1" fmla="*/ 2519 w 9073"/>
                <a:gd name="connsiteY1" fmla="*/ 0 h 80036"/>
                <a:gd name="connsiteX2" fmla="*/ 0 w 9073"/>
                <a:gd name="connsiteY2" fmla="*/ 3776 h 80036"/>
                <a:gd name="connsiteX3" fmla="*/ 0 w 9073"/>
                <a:gd name="connsiteY3" fmla="*/ 76261 h 80036"/>
                <a:gd name="connsiteX4" fmla="*/ 2519 w 9073"/>
                <a:gd name="connsiteY4" fmla="*/ 80037 h 80036"/>
                <a:gd name="connsiteX5" fmla="*/ 6554 w 9073"/>
                <a:gd name="connsiteY5" fmla="*/ 80037 h 80036"/>
                <a:gd name="connsiteX6" fmla="*/ 9073 w 9073"/>
                <a:gd name="connsiteY6" fmla="*/ 76261 h 80036"/>
                <a:gd name="connsiteX7" fmla="*/ 9073 w 9073"/>
                <a:gd name="connsiteY7" fmla="*/ 3776 h 80036"/>
                <a:gd name="connsiteX8" fmla="*/ 6554 w 9073"/>
                <a:gd name="connsiteY8" fmla="*/ 0 h 8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36">
                  <a:moveTo>
                    <a:pt x="6554" y="0"/>
                  </a:moveTo>
                  <a:lnTo>
                    <a:pt x="2519" y="0"/>
                  </a:lnTo>
                  <a:cubicBezTo>
                    <a:pt x="1260" y="0"/>
                    <a:pt x="0" y="1754"/>
                    <a:pt x="0" y="3776"/>
                  </a:cubicBezTo>
                  <a:lnTo>
                    <a:pt x="0" y="76261"/>
                  </a:lnTo>
                  <a:cubicBezTo>
                    <a:pt x="0" y="78283"/>
                    <a:pt x="1005" y="80037"/>
                    <a:pt x="2519" y="80037"/>
                  </a:cubicBezTo>
                  <a:lnTo>
                    <a:pt x="6554" y="80037"/>
                  </a:lnTo>
                  <a:cubicBezTo>
                    <a:pt x="7813" y="80037"/>
                    <a:pt x="9073" y="78283"/>
                    <a:pt x="9073" y="76261"/>
                  </a:cubicBezTo>
                  <a:lnTo>
                    <a:pt x="9073" y="3776"/>
                  </a:lnTo>
                  <a:cubicBezTo>
                    <a:pt x="8818" y="1754"/>
                    <a:pt x="7813" y="0"/>
                    <a:pt x="6554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 174">
              <a:extLst>
                <a:ext uri="{FF2B5EF4-FFF2-40B4-BE49-F238E27FC236}">
                  <a16:creationId xmlns:a16="http://schemas.microsoft.com/office/drawing/2014/main" id="{D9D96690-C2FD-4A6D-C39B-C4AC4DEF3FB6}"/>
                </a:ext>
              </a:extLst>
            </p:cNvPr>
            <p:cNvSpPr/>
            <p:nvPr/>
          </p:nvSpPr>
          <p:spPr>
            <a:xfrm>
              <a:off x="4780990" y="3340473"/>
              <a:ext cx="9059" cy="80036"/>
            </a:xfrm>
            <a:custGeom>
              <a:avLst/>
              <a:gdLst>
                <a:gd name="connsiteX0" fmla="*/ 6540 w 9059"/>
                <a:gd name="connsiteY0" fmla="*/ 0 h 80036"/>
                <a:gd name="connsiteX1" fmla="*/ 2520 w 9059"/>
                <a:gd name="connsiteY1" fmla="*/ 0 h 80036"/>
                <a:gd name="connsiteX2" fmla="*/ 0 w 9059"/>
                <a:gd name="connsiteY2" fmla="*/ 3776 h 80036"/>
                <a:gd name="connsiteX3" fmla="*/ 0 w 9059"/>
                <a:gd name="connsiteY3" fmla="*/ 76261 h 80036"/>
                <a:gd name="connsiteX4" fmla="*/ 2520 w 9059"/>
                <a:gd name="connsiteY4" fmla="*/ 80037 h 80036"/>
                <a:gd name="connsiteX5" fmla="*/ 6540 w 9059"/>
                <a:gd name="connsiteY5" fmla="*/ 80037 h 80036"/>
                <a:gd name="connsiteX6" fmla="*/ 9060 w 9059"/>
                <a:gd name="connsiteY6" fmla="*/ 76261 h 80036"/>
                <a:gd name="connsiteX7" fmla="*/ 9060 w 9059"/>
                <a:gd name="connsiteY7" fmla="*/ 3776 h 80036"/>
                <a:gd name="connsiteX8" fmla="*/ 6540 w 9059"/>
                <a:gd name="connsiteY8" fmla="*/ 0 h 8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9" h="80036">
                  <a:moveTo>
                    <a:pt x="6540" y="0"/>
                  </a:moveTo>
                  <a:lnTo>
                    <a:pt x="2520" y="0"/>
                  </a:lnTo>
                  <a:cubicBezTo>
                    <a:pt x="1260" y="0"/>
                    <a:pt x="0" y="1767"/>
                    <a:pt x="0" y="3776"/>
                  </a:cubicBezTo>
                  <a:lnTo>
                    <a:pt x="0" y="76261"/>
                  </a:lnTo>
                  <a:cubicBezTo>
                    <a:pt x="0" y="78283"/>
                    <a:pt x="1005" y="80037"/>
                    <a:pt x="2520" y="80037"/>
                  </a:cubicBezTo>
                  <a:lnTo>
                    <a:pt x="6540" y="80037"/>
                  </a:lnTo>
                  <a:cubicBezTo>
                    <a:pt x="7800" y="80037"/>
                    <a:pt x="9060" y="78283"/>
                    <a:pt x="9060" y="76261"/>
                  </a:cubicBezTo>
                  <a:lnTo>
                    <a:pt x="9060" y="3776"/>
                  </a:lnTo>
                  <a:cubicBezTo>
                    <a:pt x="8805" y="1513"/>
                    <a:pt x="7800" y="0"/>
                    <a:pt x="6540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 175">
              <a:extLst>
                <a:ext uri="{FF2B5EF4-FFF2-40B4-BE49-F238E27FC236}">
                  <a16:creationId xmlns:a16="http://schemas.microsoft.com/office/drawing/2014/main" id="{FCE924C6-C3D1-97C2-AE74-8530C3AD7E98}"/>
                </a:ext>
              </a:extLst>
            </p:cNvPr>
            <p:cNvSpPr/>
            <p:nvPr/>
          </p:nvSpPr>
          <p:spPr>
            <a:xfrm>
              <a:off x="4756799" y="3344248"/>
              <a:ext cx="9073" cy="80023"/>
            </a:xfrm>
            <a:custGeom>
              <a:avLst/>
              <a:gdLst>
                <a:gd name="connsiteX0" fmla="*/ 6554 w 9073"/>
                <a:gd name="connsiteY0" fmla="*/ 0 h 80023"/>
                <a:gd name="connsiteX1" fmla="*/ 2519 w 9073"/>
                <a:gd name="connsiteY1" fmla="*/ 0 h 80023"/>
                <a:gd name="connsiteX2" fmla="*/ 0 w 9073"/>
                <a:gd name="connsiteY2" fmla="*/ 3776 h 80023"/>
                <a:gd name="connsiteX3" fmla="*/ 0 w 9073"/>
                <a:gd name="connsiteY3" fmla="*/ 76261 h 80023"/>
                <a:gd name="connsiteX4" fmla="*/ 2519 w 9073"/>
                <a:gd name="connsiteY4" fmla="*/ 80023 h 80023"/>
                <a:gd name="connsiteX5" fmla="*/ 6554 w 9073"/>
                <a:gd name="connsiteY5" fmla="*/ 80023 h 80023"/>
                <a:gd name="connsiteX6" fmla="*/ 9073 w 9073"/>
                <a:gd name="connsiteY6" fmla="*/ 76261 h 80023"/>
                <a:gd name="connsiteX7" fmla="*/ 9073 w 9073"/>
                <a:gd name="connsiteY7" fmla="*/ 3776 h 80023"/>
                <a:gd name="connsiteX8" fmla="*/ 6554 w 9073"/>
                <a:gd name="connsiteY8" fmla="*/ 0 h 8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23">
                  <a:moveTo>
                    <a:pt x="6554" y="0"/>
                  </a:moveTo>
                  <a:lnTo>
                    <a:pt x="2519" y="0"/>
                  </a:lnTo>
                  <a:cubicBezTo>
                    <a:pt x="1273" y="0"/>
                    <a:pt x="0" y="1767"/>
                    <a:pt x="0" y="3776"/>
                  </a:cubicBezTo>
                  <a:lnTo>
                    <a:pt x="0" y="76261"/>
                  </a:lnTo>
                  <a:cubicBezTo>
                    <a:pt x="0" y="78269"/>
                    <a:pt x="1018" y="80023"/>
                    <a:pt x="2519" y="80023"/>
                  </a:cubicBezTo>
                  <a:lnTo>
                    <a:pt x="6554" y="80023"/>
                  </a:lnTo>
                  <a:cubicBezTo>
                    <a:pt x="7813" y="80023"/>
                    <a:pt x="9073" y="78269"/>
                    <a:pt x="9073" y="76261"/>
                  </a:cubicBezTo>
                  <a:lnTo>
                    <a:pt x="9073" y="3776"/>
                  </a:lnTo>
                  <a:cubicBezTo>
                    <a:pt x="8818" y="1767"/>
                    <a:pt x="7813" y="0"/>
                    <a:pt x="6554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 176">
              <a:extLst>
                <a:ext uri="{FF2B5EF4-FFF2-40B4-BE49-F238E27FC236}">
                  <a16:creationId xmlns:a16="http://schemas.microsoft.com/office/drawing/2014/main" id="{8D7DCA0C-17AF-81CA-253F-67F0507C8912}"/>
                </a:ext>
              </a:extLst>
            </p:cNvPr>
            <p:cNvSpPr/>
            <p:nvPr/>
          </p:nvSpPr>
          <p:spPr>
            <a:xfrm>
              <a:off x="4732367" y="3345520"/>
              <a:ext cx="9073" cy="80023"/>
            </a:xfrm>
            <a:custGeom>
              <a:avLst/>
              <a:gdLst>
                <a:gd name="connsiteX0" fmla="*/ 2520 w 9073"/>
                <a:gd name="connsiteY0" fmla="*/ 80023 h 80023"/>
                <a:gd name="connsiteX1" fmla="*/ 6554 w 9073"/>
                <a:gd name="connsiteY1" fmla="*/ 80023 h 80023"/>
                <a:gd name="connsiteX2" fmla="*/ 9073 w 9073"/>
                <a:gd name="connsiteY2" fmla="*/ 76248 h 80023"/>
                <a:gd name="connsiteX3" fmla="*/ 9073 w 9073"/>
                <a:gd name="connsiteY3" fmla="*/ 3762 h 80023"/>
                <a:gd name="connsiteX4" fmla="*/ 6554 w 9073"/>
                <a:gd name="connsiteY4" fmla="*/ 0 h 80023"/>
                <a:gd name="connsiteX5" fmla="*/ 2520 w 9073"/>
                <a:gd name="connsiteY5" fmla="*/ 0 h 80023"/>
                <a:gd name="connsiteX6" fmla="*/ 0 w 9073"/>
                <a:gd name="connsiteY6" fmla="*/ 3762 h 80023"/>
                <a:gd name="connsiteX7" fmla="*/ 0 w 9073"/>
                <a:gd name="connsiteY7" fmla="*/ 76248 h 80023"/>
                <a:gd name="connsiteX8" fmla="*/ 2520 w 9073"/>
                <a:gd name="connsiteY8" fmla="*/ 80023 h 8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23">
                  <a:moveTo>
                    <a:pt x="2520" y="80023"/>
                  </a:moveTo>
                  <a:lnTo>
                    <a:pt x="6554" y="80023"/>
                  </a:lnTo>
                  <a:cubicBezTo>
                    <a:pt x="7813" y="80023"/>
                    <a:pt x="9073" y="78256"/>
                    <a:pt x="9073" y="76248"/>
                  </a:cubicBezTo>
                  <a:lnTo>
                    <a:pt x="9073" y="3762"/>
                  </a:lnTo>
                  <a:cubicBezTo>
                    <a:pt x="9073" y="1754"/>
                    <a:pt x="8068" y="0"/>
                    <a:pt x="6554" y="0"/>
                  </a:cubicBezTo>
                  <a:lnTo>
                    <a:pt x="2520" y="0"/>
                  </a:lnTo>
                  <a:cubicBezTo>
                    <a:pt x="1260" y="0"/>
                    <a:pt x="0" y="1754"/>
                    <a:pt x="0" y="3762"/>
                  </a:cubicBezTo>
                  <a:lnTo>
                    <a:pt x="0" y="76248"/>
                  </a:lnTo>
                  <a:cubicBezTo>
                    <a:pt x="255" y="78256"/>
                    <a:pt x="1260" y="80023"/>
                    <a:pt x="2520" y="80023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 177">
              <a:extLst>
                <a:ext uri="{FF2B5EF4-FFF2-40B4-BE49-F238E27FC236}">
                  <a16:creationId xmlns:a16="http://schemas.microsoft.com/office/drawing/2014/main" id="{4BA2518F-831D-AD4D-7CC5-47BE76D09CA2}"/>
                </a:ext>
              </a:extLst>
            </p:cNvPr>
            <p:cNvSpPr/>
            <p:nvPr/>
          </p:nvSpPr>
          <p:spPr>
            <a:xfrm>
              <a:off x="4663588" y="3333685"/>
              <a:ext cx="9073" cy="80023"/>
            </a:xfrm>
            <a:custGeom>
              <a:avLst/>
              <a:gdLst>
                <a:gd name="connsiteX0" fmla="*/ 6554 w 9073"/>
                <a:gd name="connsiteY0" fmla="*/ 0 h 80023"/>
                <a:gd name="connsiteX1" fmla="*/ 2519 w 9073"/>
                <a:gd name="connsiteY1" fmla="*/ 0 h 80023"/>
                <a:gd name="connsiteX2" fmla="*/ 0 w 9073"/>
                <a:gd name="connsiteY2" fmla="*/ 3776 h 80023"/>
                <a:gd name="connsiteX3" fmla="*/ 0 w 9073"/>
                <a:gd name="connsiteY3" fmla="*/ 76261 h 80023"/>
                <a:gd name="connsiteX4" fmla="*/ 2519 w 9073"/>
                <a:gd name="connsiteY4" fmla="*/ 80023 h 80023"/>
                <a:gd name="connsiteX5" fmla="*/ 6554 w 9073"/>
                <a:gd name="connsiteY5" fmla="*/ 80023 h 80023"/>
                <a:gd name="connsiteX6" fmla="*/ 9073 w 9073"/>
                <a:gd name="connsiteY6" fmla="*/ 76261 h 80023"/>
                <a:gd name="connsiteX7" fmla="*/ 9073 w 9073"/>
                <a:gd name="connsiteY7" fmla="*/ 3776 h 80023"/>
                <a:gd name="connsiteX8" fmla="*/ 6554 w 9073"/>
                <a:gd name="connsiteY8" fmla="*/ 0 h 8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23">
                  <a:moveTo>
                    <a:pt x="6554" y="0"/>
                  </a:moveTo>
                  <a:lnTo>
                    <a:pt x="2519" y="0"/>
                  </a:lnTo>
                  <a:cubicBezTo>
                    <a:pt x="1273" y="0"/>
                    <a:pt x="0" y="1767"/>
                    <a:pt x="0" y="3776"/>
                  </a:cubicBezTo>
                  <a:lnTo>
                    <a:pt x="0" y="76261"/>
                  </a:lnTo>
                  <a:cubicBezTo>
                    <a:pt x="0" y="78269"/>
                    <a:pt x="1005" y="80023"/>
                    <a:pt x="2519" y="80023"/>
                  </a:cubicBezTo>
                  <a:lnTo>
                    <a:pt x="6554" y="80023"/>
                  </a:lnTo>
                  <a:cubicBezTo>
                    <a:pt x="7813" y="80023"/>
                    <a:pt x="9073" y="78269"/>
                    <a:pt x="9073" y="76261"/>
                  </a:cubicBezTo>
                  <a:lnTo>
                    <a:pt x="9073" y="3776"/>
                  </a:lnTo>
                  <a:cubicBezTo>
                    <a:pt x="9073" y="1767"/>
                    <a:pt x="8068" y="0"/>
                    <a:pt x="6554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 178">
              <a:extLst>
                <a:ext uri="{FF2B5EF4-FFF2-40B4-BE49-F238E27FC236}">
                  <a16:creationId xmlns:a16="http://schemas.microsoft.com/office/drawing/2014/main" id="{301CAD47-DE08-4717-413B-6F90ABD43AF0}"/>
                </a:ext>
              </a:extLst>
            </p:cNvPr>
            <p:cNvSpPr/>
            <p:nvPr/>
          </p:nvSpPr>
          <p:spPr>
            <a:xfrm>
              <a:off x="4685889" y="3340473"/>
              <a:ext cx="9073" cy="80023"/>
            </a:xfrm>
            <a:custGeom>
              <a:avLst/>
              <a:gdLst>
                <a:gd name="connsiteX0" fmla="*/ 6554 w 9073"/>
                <a:gd name="connsiteY0" fmla="*/ 0 h 80023"/>
                <a:gd name="connsiteX1" fmla="*/ 2519 w 9073"/>
                <a:gd name="connsiteY1" fmla="*/ 0 h 80023"/>
                <a:gd name="connsiteX2" fmla="*/ 0 w 9073"/>
                <a:gd name="connsiteY2" fmla="*/ 3776 h 80023"/>
                <a:gd name="connsiteX3" fmla="*/ 0 w 9073"/>
                <a:gd name="connsiteY3" fmla="*/ 76261 h 80023"/>
                <a:gd name="connsiteX4" fmla="*/ 2519 w 9073"/>
                <a:gd name="connsiteY4" fmla="*/ 80023 h 80023"/>
                <a:gd name="connsiteX5" fmla="*/ 6554 w 9073"/>
                <a:gd name="connsiteY5" fmla="*/ 80023 h 80023"/>
                <a:gd name="connsiteX6" fmla="*/ 9073 w 9073"/>
                <a:gd name="connsiteY6" fmla="*/ 76261 h 80023"/>
                <a:gd name="connsiteX7" fmla="*/ 9073 w 9073"/>
                <a:gd name="connsiteY7" fmla="*/ 3776 h 80023"/>
                <a:gd name="connsiteX8" fmla="*/ 6554 w 9073"/>
                <a:gd name="connsiteY8" fmla="*/ 0 h 8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23">
                  <a:moveTo>
                    <a:pt x="6554" y="0"/>
                  </a:moveTo>
                  <a:lnTo>
                    <a:pt x="2519" y="0"/>
                  </a:lnTo>
                  <a:cubicBezTo>
                    <a:pt x="1273" y="0"/>
                    <a:pt x="0" y="1767"/>
                    <a:pt x="0" y="3776"/>
                  </a:cubicBezTo>
                  <a:lnTo>
                    <a:pt x="0" y="76261"/>
                  </a:lnTo>
                  <a:cubicBezTo>
                    <a:pt x="0" y="78269"/>
                    <a:pt x="1005" y="80023"/>
                    <a:pt x="2519" y="80023"/>
                  </a:cubicBezTo>
                  <a:lnTo>
                    <a:pt x="6554" y="80023"/>
                  </a:lnTo>
                  <a:cubicBezTo>
                    <a:pt x="7813" y="80023"/>
                    <a:pt x="9073" y="78269"/>
                    <a:pt x="9073" y="76261"/>
                  </a:cubicBezTo>
                  <a:lnTo>
                    <a:pt x="9073" y="3776"/>
                  </a:lnTo>
                  <a:cubicBezTo>
                    <a:pt x="9073" y="1767"/>
                    <a:pt x="8068" y="0"/>
                    <a:pt x="6554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 179">
              <a:extLst>
                <a:ext uri="{FF2B5EF4-FFF2-40B4-BE49-F238E27FC236}">
                  <a16:creationId xmlns:a16="http://schemas.microsoft.com/office/drawing/2014/main" id="{8CF956EC-1E56-E0E5-CAA9-4BC48BA1D756}"/>
                </a:ext>
              </a:extLst>
            </p:cNvPr>
            <p:cNvSpPr/>
            <p:nvPr/>
          </p:nvSpPr>
          <p:spPr>
            <a:xfrm>
              <a:off x="4708176" y="3344262"/>
              <a:ext cx="9073" cy="78148"/>
            </a:xfrm>
            <a:custGeom>
              <a:avLst/>
              <a:gdLst>
                <a:gd name="connsiteX0" fmla="*/ 9073 w 9073"/>
                <a:gd name="connsiteY0" fmla="*/ 3776 h 78148"/>
                <a:gd name="connsiteX1" fmla="*/ 6554 w 9073"/>
                <a:gd name="connsiteY1" fmla="*/ 0 h 78148"/>
                <a:gd name="connsiteX2" fmla="*/ 2520 w 9073"/>
                <a:gd name="connsiteY2" fmla="*/ 0 h 78148"/>
                <a:gd name="connsiteX3" fmla="*/ 0 w 9073"/>
                <a:gd name="connsiteY3" fmla="*/ 3776 h 78148"/>
                <a:gd name="connsiteX4" fmla="*/ 0 w 9073"/>
                <a:gd name="connsiteY4" fmla="*/ 52844 h 78148"/>
                <a:gd name="connsiteX5" fmla="*/ 0 w 9073"/>
                <a:gd name="connsiteY5" fmla="*/ 74373 h 78148"/>
                <a:gd name="connsiteX6" fmla="*/ 2520 w 9073"/>
                <a:gd name="connsiteY6" fmla="*/ 78149 h 78148"/>
                <a:gd name="connsiteX7" fmla="*/ 6554 w 9073"/>
                <a:gd name="connsiteY7" fmla="*/ 78149 h 78148"/>
                <a:gd name="connsiteX8" fmla="*/ 9073 w 9073"/>
                <a:gd name="connsiteY8" fmla="*/ 74373 h 78148"/>
                <a:gd name="connsiteX9" fmla="*/ 9073 w 9073"/>
                <a:gd name="connsiteY9" fmla="*/ 69714 h 78148"/>
                <a:gd name="connsiteX10" fmla="*/ 9073 w 9073"/>
                <a:gd name="connsiteY10" fmla="*/ 3776 h 7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73" h="78148">
                  <a:moveTo>
                    <a:pt x="9073" y="3776"/>
                  </a:moveTo>
                  <a:cubicBezTo>
                    <a:pt x="9073" y="1767"/>
                    <a:pt x="8068" y="0"/>
                    <a:pt x="6554" y="0"/>
                  </a:cubicBezTo>
                  <a:lnTo>
                    <a:pt x="2520" y="0"/>
                  </a:lnTo>
                  <a:cubicBezTo>
                    <a:pt x="1273" y="0"/>
                    <a:pt x="0" y="1767"/>
                    <a:pt x="0" y="3776"/>
                  </a:cubicBezTo>
                  <a:lnTo>
                    <a:pt x="0" y="52844"/>
                  </a:lnTo>
                  <a:lnTo>
                    <a:pt x="0" y="74373"/>
                  </a:lnTo>
                  <a:cubicBezTo>
                    <a:pt x="255" y="76381"/>
                    <a:pt x="1273" y="78149"/>
                    <a:pt x="2520" y="78149"/>
                  </a:cubicBezTo>
                  <a:lnTo>
                    <a:pt x="6554" y="78149"/>
                  </a:lnTo>
                  <a:cubicBezTo>
                    <a:pt x="7813" y="78149"/>
                    <a:pt x="9073" y="76381"/>
                    <a:pt x="9073" y="74373"/>
                  </a:cubicBezTo>
                  <a:lnTo>
                    <a:pt x="9073" y="69714"/>
                  </a:lnTo>
                  <a:lnTo>
                    <a:pt x="9073" y="3776"/>
                  </a:lnTo>
                  <a:close/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98" name="Gruppieren 1097">
            <a:extLst>
              <a:ext uri="{FF2B5EF4-FFF2-40B4-BE49-F238E27FC236}">
                <a16:creationId xmlns:a16="http://schemas.microsoft.com/office/drawing/2014/main" id="{429CCD9B-2589-F50C-0D3B-493B580072A9}"/>
              </a:ext>
            </a:extLst>
          </p:cNvPr>
          <p:cNvGrpSpPr/>
          <p:nvPr/>
        </p:nvGrpSpPr>
        <p:grpSpPr>
          <a:xfrm>
            <a:off x="4024332" y="3260124"/>
            <a:ext cx="408467" cy="450311"/>
            <a:chOff x="4011270" y="3220938"/>
            <a:chExt cx="408467" cy="450311"/>
          </a:xfrm>
        </p:grpSpPr>
        <p:sp>
          <p:nvSpPr>
            <p:cNvPr id="181" name="Freihandform 180">
              <a:extLst>
                <a:ext uri="{FF2B5EF4-FFF2-40B4-BE49-F238E27FC236}">
                  <a16:creationId xmlns:a16="http://schemas.microsoft.com/office/drawing/2014/main" id="{1140C719-FCF0-6855-3CAE-3A3DF493DAC1}"/>
                </a:ext>
              </a:extLst>
            </p:cNvPr>
            <p:cNvSpPr/>
            <p:nvPr/>
          </p:nvSpPr>
          <p:spPr>
            <a:xfrm>
              <a:off x="4011900" y="3414043"/>
              <a:ext cx="406899" cy="257206"/>
            </a:xfrm>
            <a:custGeom>
              <a:avLst/>
              <a:gdLst>
                <a:gd name="connsiteX0" fmla="*/ 0 w 406899"/>
                <a:gd name="connsiteY0" fmla="*/ 0 h 257206"/>
                <a:gd name="connsiteX1" fmla="*/ 107 w 406899"/>
                <a:gd name="connsiteY1" fmla="*/ 184869 h 257206"/>
                <a:gd name="connsiteX2" fmla="*/ 201861 w 406899"/>
                <a:gd name="connsiteY2" fmla="*/ 257207 h 257206"/>
                <a:gd name="connsiteX3" fmla="*/ 406712 w 406899"/>
                <a:gd name="connsiteY3" fmla="*/ 183972 h 257206"/>
                <a:gd name="connsiteX4" fmla="*/ 406899 w 406899"/>
                <a:gd name="connsiteY4" fmla="*/ 0 h 257206"/>
                <a:gd name="connsiteX5" fmla="*/ 0 w 406899"/>
                <a:gd name="connsiteY5" fmla="*/ 0 h 25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99" h="257206">
                  <a:moveTo>
                    <a:pt x="0" y="0"/>
                  </a:moveTo>
                  <a:lnTo>
                    <a:pt x="107" y="184869"/>
                  </a:lnTo>
                  <a:cubicBezTo>
                    <a:pt x="107" y="184869"/>
                    <a:pt x="30811" y="257207"/>
                    <a:pt x="201861" y="257207"/>
                  </a:cubicBezTo>
                  <a:cubicBezTo>
                    <a:pt x="381556" y="257207"/>
                    <a:pt x="406712" y="183972"/>
                    <a:pt x="406712" y="183972"/>
                  </a:cubicBezTo>
                  <a:lnTo>
                    <a:pt x="406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 181">
              <a:extLst>
                <a:ext uri="{FF2B5EF4-FFF2-40B4-BE49-F238E27FC236}">
                  <a16:creationId xmlns:a16="http://schemas.microsoft.com/office/drawing/2014/main" id="{179BAB7D-4172-8B53-3887-39E17865E9A2}"/>
                </a:ext>
              </a:extLst>
            </p:cNvPr>
            <p:cNvSpPr/>
            <p:nvPr/>
          </p:nvSpPr>
          <p:spPr>
            <a:xfrm>
              <a:off x="4011900" y="3414043"/>
              <a:ext cx="406899" cy="257206"/>
            </a:xfrm>
            <a:custGeom>
              <a:avLst/>
              <a:gdLst>
                <a:gd name="connsiteX0" fmla="*/ 0 w 406899"/>
                <a:gd name="connsiteY0" fmla="*/ 0 h 257206"/>
                <a:gd name="connsiteX1" fmla="*/ 107 w 406899"/>
                <a:gd name="connsiteY1" fmla="*/ 184869 h 257206"/>
                <a:gd name="connsiteX2" fmla="*/ 201861 w 406899"/>
                <a:gd name="connsiteY2" fmla="*/ 257207 h 257206"/>
                <a:gd name="connsiteX3" fmla="*/ 406712 w 406899"/>
                <a:gd name="connsiteY3" fmla="*/ 183972 h 257206"/>
                <a:gd name="connsiteX4" fmla="*/ 406899 w 406899"/>
                <a:gd name="connsiteY4" fmla="*/ 0 h 257206"/>
                <a:gd name="connsiteX5" fmla="*/ 0 w 406899"/>
                <a:gd name="connsiteY5" fmla="*/ 0 h 25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99" h="257206">
                  <a:moveTo>
                    <a:pt x="0" y="0"/>
                  </a:moveTo>
                  <a:lnTo>
                    <a:pt x="107" y="184869"/>
                  </a:lnTo>
                  <a:cubicBezTo>
                    <a:pt x="107" y="184869"/>
                    <a:pt x="30811" y="257207"/>
                    <a:pt x="201861" y="257207"/>
                  </a:cubicBezTo>
                  <a:cubicBezTo>
                    <a:pt x="381556" y="257207"/>
                    <a:pt x="406712" y="183972"/>
                    <a:pt x="406712" y="183972"/>
                  </a:cubicBezTo>
                  <a:lnTo>
                    <a:pt x="40689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 182">
              <a:extLst>
                <a:ext uri="{FF2B5EF4-FFF2-40B4-BE49-F238E27FC236}">
                  <a16:creationId xmlns:a16="http://schemas.microsoft.com/office/drawing/2014/main" id="{AFDD909E-F492-E94E-8C16-54E944E8D607}"/>
                </a:ext>
              </a:extLst>
            </p:cNvPr>
            <p:cNvSpPr/>
            <p:nvPr/>
          </p:nvSpPr>
          <p:spPr>
            <a:xfrm>
              <a:off x="4013669" y="3418983"/>
              <a:ext cx="403709" cy="55446"/>
            </a:xfrm>
            <a:custGeom>
              <a:avLst/>
              <a:gdLst>
                <a:gd name="connsiteX0" fmla="*/ 403281 w 403709"/>
                <a:gd name="connsiteY0" fmla="*/ 1459 h 55446"/>
                <a:gd name="connsiteX1" fmla="*/ 403281 w 403709"/>
                <a:gd name="connsiteY1" fmla="*/ 2196 h 55446"/>
                <a:gd name="connsiteX2" fmla="*/ 203389 w 403709"/>
                <a:gd name="connsiteY2" fmla="*/ 43687 h 55446"/>
                <a:gd name="connsiteX3" fmla="*/ 0 w 403709"/>
                <a:gd name="connsiteY3" fmla="*/ 1433 h 55446"/>
                <a:gd name="connsiteX4" fmla="*/ 281 w 403709"/>
                <a:gd name="connsiteY4" fmla="*/ 11835 h 55446"/>
                <a:gd name="connsiteX5" fmla="*/ 203657 w 403709"/>
                <a:gd name="connsiteY5" fmla="*/ 55442 h 55446"/>
                <a:gd name="connsiteX6" fmla="*/ 403710 w 403709"/>
                <a:gd name="connsiteY6" fmla="*/ 10269 h 55446"/>
                <a:gd name="connsiteX7" fmla="*/ 403710 w 403709"/>
                <a:gd name="connsiteY7" fmla="*/ 0 h 55446"/>
                <a:gd name="connsiteX8" fmla="*/ 403281 w 403709"/>
                <a:gd name="connsiteY8" fmla="*/ 1459 h 5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09" h="55446">
                  <a:moveTo>
                    <a:pt x="403281" y="1459"/>
                  </a:moveTo>
                  <a:lnTo>
                    <a:pt x="403281" y="2196"/>
                  </a:lnTo>
                  <a:cubicBezTo>
                    <a:pt x="395749" y="24956"/>
                    <a:pt x="309614" y="43312"/>
                    <a:pt x="203389" y="43687"/>
                  </a:cubicBezTo>
                  <a:cubicBezTo>
                    <a:pt x="92608" y="43660"/>
                    <a:pt x="3351" y="25291"/>
                    <a:pt x="0" y="1433"/>
                  </a:cubicBezTo>
                  <a:lnTo>
                    <a:pt x="281" y="11835"/>
                  </a:lnTo>
                  <a:cubicBezTo>
                    <a:pt x="9221" y="34596"/>
                    <a:pt x="64169" y="55790"/>
                    <a:pt x="203657" y="55442"/>
                  </a:cubicBezTo>
                  <a:cubicBezTo>
                    <a:pt x="344245" y="55094"/>
                    <a:pt x="396124" y="33445"/>
                    <a:pt x="403710" y="10269"/>
                  </a:cubicBezTo>
                  <a:lnTo>
                    <a:pt x="403710" y="0"/>
                  </a:lnTo>
                  <a:cubicBezTo>
                    <a:pt x="403710" y="361"/>
                    <a:pt x="403281" y="1098"/>
                    <a:pt x="403281" y="1459"/>
                  </a:cubicBezTo>
                </a:path>
              </a:pathLst>
            </a:custGeom>
            <a:solidFill>
              <a:srgbClr val="C8C8CC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 183">
              <a:extLst>
                <a:ext uri="{FF2B5EF4-FFF2-40B4-BE49-F238E27FC236}">
                  <a16:creationId xmlns:a16="http://schemas.microsoft.com/office/drawing/2014/main" id="{EA26A829-5AC6-77C6-32D7-5A3BFC30B96D}"/>
                </a:ext>
              </a:extLst>
            </p:cNvPr>
            <p:cNvSpPr/>
            <p:nvPr/>
          </p:nvSpPr>
          <p:spPr>
            <a:xfrm>
              <a:off x="4011270" y="3362644"/>
              <a:ext cx="408467" cy="98994"/>
            </a:xfrm>
            <a:custGeom>
              <a:avLst/>
              <a:gdLst>
                <a:gd name="connsiteX0" fmla="*/ 408467 w 408467"/>
                <a:gd name="connsiteY0" fmla="*/ 49497 h 98994"/>
                <a:gd name="connsiteX1" fmla="*/ 204234 w 408467"/>
                <a:gd name="connsiteY1" fmla="*/ 98995 h 98994"/>
                <a:gd name="connsiteX2" fmla="*/ 0 w 408467"/>
                <a:gd name="connsiteY2" fmla="*/ 49497 h 98994"/>
                <a:gd name="connsiteX3" fmla="*/ 204234 w 408467"/>
                <a:gd name="connsiteY3" fmla="*/ 0 h 98994"/>
                <a:gd name="connsiteX4" fmla="*/ 408467 w 408467"/>
                <a:gd name="connsiteY4" fmla="*/ 49497 h 9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467" h="98994">
                  <a:moveTo>
                    <a:pt x="408467" y="49497"/>
                  </a:moveTo>
                  <a:cubicBezTo>
                    <a:pt x="408467" y="76837"/>
                    <a:pt x="317025" y="98995"/>
                    <a:pt x="204234" y="98995"/>
                  </a:cubicBezTo>
                  <a:cubicBezTo>
                    <a:pt x="91429" y="98995"/>
                    <a:pt x="0" y="76837"/>
                    <a:pt x="0" y="49497"/>
                  </a:cubicBezTo>
                  <a:cubicBezTo>
                    <a:pt x="0" y="22158"/>
                    <a:pt x="91429" y="0"/>
                    <a:pt x="204234" y="0"/>
                  </a:cubicBezTo>
                  <a:cubicBezTo>
                    <a:pt x="317025" y="0"/>
                    <a:pt x="408467" y="22158"/>
                    <a:pt x="408467" y="49497"/>
                  </a:cubicBezTo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 184">
              <a:extLst>
                <a:ext uri="{FF2B5EF4-FFF2-40B4-BE49-F238E27FC236}">
                  <a16:creationId xmlns:a16="http://schemas.microsoft.com/office/drawing/2014/main" id="{FC2F3A10-CA4A-FACA-2276-83E1E346B8A2}"/>
                </a:ext>
              </a:extLst>
            </p:cNvPr>
            <p:cNvSpPr/>
            <p:nvPr/>
          </p:nvSpPr>
          <p:spPr>
            <a:xfrm>
              <a:off x="4011270" y="3362644"/>
              <a:ext cx="408467" cy="98994"/>
            </a:xfrm>
            <a:custGeom>
              <a:avLst/>
              <a:gdLst>
                <a:gd name="connsiteX0" fmla="*/ 408467 w 408467"/>
                <a:gd name="connsiteY0" fmla="*/ 49497 h 98994"/>
                <a:gd name="connsiteX1" fmla="*/ 204234 w 408467"/>
                <a:gd name="connsiteY1" fmla="*/ 98995 h 98994"/>
                <a:gd name="connsiteX2" fmla="*/ 0 w 408467"/>
                <a:gd name="connsiteY2" fmla="*/ 49497 h 98994"/>
                <a:gd name="connsiteX3" fmla="*/ 204234 w 408467"/>
                <a:gd name="connsiteY3" fmla="*/ 0 h 98994"/>
                <a:gd name="connsiteX4" fmla="*/ 408467 w 408467"/>
                <a:gd name="connsiteY4" fmla="*/ 49497 h 9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467" h="98994">
                  <a:moveTo>
                    <a:pt x="408467" y="49497"/>
                  </a:moveTo>
                  <a:cubicBezTo>
                    <a:pt x="408467" y="76834"/>
                    <a:pt x="317029" y="98995"/>
                    <a:pt x="204234" y="98995"/>
                  </a:cubicBezTo>
                  <a:cubicBezTo>
                    <a:pt x="91439" y="98995"/>
                    <a:pt x="0" y="76834"/>
                    <a:pt x="0" y="49497"/>
                  </a:cubicBezTo>
                  <a:cubicBezTo>
                    <a:pt x="0" y="22161"/>
                    <a:pt x="91439" y="0"/>
                    <a:pt x="204234" y="0"/>
                  </a:cubicBezTo>
                  <a:cubicBezTo>
                    <a:pt x="317029" y="0"/>
                    <a:pt x="408467" y="22161"/>
                    <a:pt x="408467" y="49497"/>
                  </a:cubicBez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 185">
              <a:extLst>
                <a:ext uri="{FF2B5EF4-FFF2-40B4-BE49-F238E27FC236}">
                  <a16:creationId xmlns:a16="http://schemas.microsoft.com/office/drawing/2014/main" id="{7816B667-BDEE-7570-E159-4263DA13DAFD}"/>
                </a:ext>
              </a:extLst>
            </p:cNvPr>
            <p:cNvSpPr/>
            <p:nvPr/>
          </p:nvSpPr>
          <p:spPr>
            <a:xfrm>
              <a:off x="4121542" y="3288619"/>
              <a:ext cx="37566" cy="123221"/>
            </a:xfrm>
            <a:custGeom>
              <a:avLst/>
              <a:gdLst>
                <a:gd name="connsiteX0" fmla="*/ 0 w 37566"/>
                <a:gd name="connsiteY0" fmla="*/ 0 h 123221"/>
                <a:gd name="connsiteX1" fmla="*/ 469 w 37566"/>
                <a:gd name="connsiteY1" fmla="*/ 116654 h 123221"/>
                <a:gd name="connsiteX2" fmla="*/ 19446 w 37566"/>
                <a:gd name="connsiteY2" fmla="*/ 123174 h 123221"/>
                <a:gd name="connsiteX3" fmla="*/ 37566 w 37566"/>
                <a:gd name="connsiteY3" fmla="*/ 117176 h 123221"/>
                <a:gd name="connsiteX4" fmla="*/ 37566 w 37566"/>
                <a:gd name="connsiteY4" fmla="*/ 147 h 123221"/>
                <a:gd name="connsiteX5" fmla="*/ 0 w 37566"/>
                <a:gd name="connsiteY5" fmla="*/ 0 h 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66" h="123221">
                  <a:moveTo>
                    <a:pt x="0" y="0"/>
                  </a:moveTo>
                  <a:lnTo>
                    <a:pt x="469" y="116654"/>
                  </a:lnTo>
                  <a:cubicBezTo>
                    <a:pt x="1032" y="119774"/>
                    <a:pt x="9489" y="123174"/>
                    <a:pt x="19446" y="123174"/>
                  </a:cubicBezTo>
                  <a:cubicBezTo>
                    <a:pt x="28868" y="123697"/>
                    <a:pt x="36467" y="119774"/>
                    <a:pt x="37566" y="117176"/>
                  </a:cubicBezTo>
                  <a:lnTo>
                    <a:pt x="37566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 186">
              <a:extLst>
                <a:ext uri="{FF2B5EF4-FFF2-40B4-BE49-F238E27FC236}">
                  <a16:creationId xmlns:a16="http://schemas.microsoft.com/office/drawing/2014/main" id="{251EFEB7-74A8-7749-BDA8-A47F7EC44634}"/>
                </a:ext>
              </a:extLst>
            </p:cNvPr>
            <p:cNvSpPr/>
            <p:nvPr/>
          </p:nvSpPr>
          <p:spPr>
            <a:xfrm>
              <a:off x="4121542" y="3288619"/>
              <a:ext cx="37566" cy="123221"/>
            </a:xfrm>
            <a:custGeom>
              <a:avLst/>
              <a:gdLst>
                <a:gd name="connsiteX0" fmla="*/ 0 w 37566"/>
                <a:gd name="connsiteY0" fmla="*/ 0 h 123221"/>
                <a:gd name="connsiteX1" fmla="*/ 469 w 37566"/>
                <a:gd name="connsiteY1" fmla="*/ 116654 h 123221"/>
                <a:gd name="connsiteX2" fmla="*/ 19446 w 37566"/>
                <a:gd name="connsiteY2" fmla="*/ 123174 h 123221"/>
                <a:gd name="connsiteX3" fmla="*/ 37566 w 37566"/>
                <a:gd name="connsiteY3" fmla="*/ 117176 h 123221"/>
                <a:gd name="connsiteX4" fmla="*/ 37566 w 37566"/>
                <a:gd name="connsiteY4" fmla="*/ 147 h 123221"/>
                <a:gd name="connsiteX5" fmla="*/ 0 w 37566"/>
                <a:gd name="connsiteY5" fmla="*/ 0 h 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66" h="123221">
                  <a:moveTo>
                    <a:pt x="0" y="0"/>
                  </a:moveTo>
                  <a:lnTo>
                    <a:pt x="469" y="116654"/>
                  </a:lnTo>
                  <a:cubicBezTo>
                    <a:pt x="1032" y="119774"/>
                    <a:pt x="9489" y="123174"/>
                    <a:pt x="19446" y="123174"/>
                  </a:cubicBezTo>
                  <a:cubicBezTo>
                    <a:pt x="28868" y="123697"/>
                    <a:pt x="36467" y="119774"/>
                    <a:pt x="37566" y="117176"/>
                  </a:cubicBezTo>
                  <a:lnTo>
                    <a:pt x="37566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 187">
              <a:extLst>
                <a:ext uri="{FF2B5EF4-FFF2-40B4-BE49-F238E27FC236}">
                  <a16:creationId xmlns:a16="http://schemas.microsoft.com/office/drawing/2014/main" id="{1262E79E-BA75-B05B-58C6-8734F84869A2}"/>
                </a:ext>
              </a:extLst>
            </p:cNvPr>
            <p:cNvSpPr/>
            <p:nvPr/>
          </p:nvSpPr>
          <p:spPr>
            <a:xfrm>
              <a:off x="4121449" y="3280653"/>
              <a:ext cx="37659" cy="10068"/>
            </a:xfrm>
            <a:custGeom>
              <a:avLst/>
              <a:gdLst>
                <a:gd name="connsiteX0" fmla="*/ 37660 w 37659"/>
                <a:gd name="connsiteY0" fmla="*/ 5034 h 10068"/>
                <a:gd name="connsiteX1" fmla="*/ 18830 w 37659"/>
                <a:gd name="connsiteY1" fmla="*/ 10068 h 10068"/>
                <a:gd name="connsiteX2" fmla="*/ 0 w 37659"/>
                <a:gd name="connsiteY2" fmla="*/ 5034 h 10068"/>
                <a:gd name="connsiteX3" fmla="*/ 18830 w 37659"/>
                <a:gd name="connsiteY3" fmla="*/ 0 h 10068"/>
                <a:gd name="connsiteX4" fmla="*/ 37660 w 37659"/>
                <a:gd name="connsiteY4" fmla="*/ 5034 h 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59" h="10068">
                  <a:moveTo>
                    <a:pt x="37660" y="5034"/>
                  </a:moveTo>
                  <a:cubicBezTo>
                    <a:pt x="37660" y="7779"/>
                    <a:pt x="29350" y="10068"/>
                    <a:pt x="18830" y="10068"/>
                  </a:cubicBezTo>
                  <a:cubicBezTo>
                    <a:pt x="8309" y="10068"/>
                    <a:pt x="0" y="7779"/>
                    <a:pt x="0" y="5034"/>
                  </a:cubicBezTo>
                  <a:cubicBezTo>
                    <a:pt x="0" y="2276"/>
                    <a:pt x="8309" y="0"/>
                    <a:pt x="18830" y="0"/>
                  </a:cubicBezTo>
                  <a:cubicBezTo>
                    <a:pt x="29350" y="0"/>
                    <a:pt x="37660" y="2276"/>
                    <a:pt x="37660" y="5034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 188">
              <a:extLst>
                <a:ext uri="{FF2B5EF4-FFF2-40B4-BE49-F238E27FC236}">
                  <a16:creationId xmlns:a16="http://schemas.microsoft.com/office/drawing/2014/main" id="{2D91B6BC-7455-4B80-5FF6-44ED8FBD3C68}"/>
                </a:ext>
              </a:extLst>
            </p:cNvPr>
            <p:cNvSpPr/>
            <p:nvPr/>
          </p:nvSpPr>
          <p:spPr>
            <a:xfrm>
              <a:off x="4121449" y="3280653"/>
              <a:ext cx="37659" cy="10068"/>
            </a:xfrm>
            <a:custGeom>
              <a:avLst/>
              <a:gdLst>
                <a:gd name="connsiteX0" fmla="*/ 37660 w 37659"/>
                <a:gd name="connsiteY0" fmla="*/ 5034 h 10068"/>
                <a:gd name="connsiteX1" fmla="*/ 18830 w 37659"/>
                <a:gd name="connsiteY1" fmla="*/ 10068 h 10068"/>
                <a:gd name="connsiteX2" fmla="*/ 0 w 37659"/>
                <a:gd name="connsiteY2" fmla="*/ 5034 h 10068"/>
                <a:gd name="connsiteX3" fmla="*/ 18830 w 37659"/>
                <a:gd name="connsiteY3" fmla="*/ 0 h 10068"/>
                <a:gd name="connsiteX4" fmla="*/ 37660 w 37659"/>
                <a:gd name="connsiteY4" fmla="*/ 5034 h 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59" h="10068">
                  <a:moveTo>
                    <a:pt x="37660" y="5034"/>
                  </a:moveTo>
                  <a:cubicBezTo>
                    <a:pt x="37660" y="7814"/>
                    <a:pt x="29229" y="10068"/>
                    <a:pt x="18830" y="10068"/>
                  </a:cubicBezTo>
                  <a:cubicBezTo>
                    <a:pt x="8431" y="10068"/>
                    <a:pt x="0" y="7814"/>
                    <a:pt x="0" y="5034"/>
                  </a:cubicBezTo>
                  <a:cubicBezTo>
                    <a:pt x="0" y="2254"/>
                    <a:pt x="8431" y="0"/>
                    <a:pt x="18830" y="0"/>
                  </a:cubicBezTo>
                  <a:cubicBezTo>
                    <a:pt x="29229" y="0"/>
                    <a:pt x="37660" y="2254"/>
                    <a:pt x="37660" y="5034"/>
                  </a:cubicBez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 189">
              <a:extLst>
                <a:ext uri="{FF2B5EF4-FFF2-40B4-BE49-F238E27FC236}">
                  <a16:creationId xmlns:a16="http://schemas.microsoft.com/office/drawing/2014/main" id="{49ABC2B0-0972-51C7-35DE-C702B8A14246}"/>
                </a:ext>
              </a:extLst>
            </p:cNvPr>
            <p:cNvSpPr/>
            <p:nvPr/>
          </p:nvSpPr>
          <p:spPr>
            <a:xfrm>
              <a:off x="4265038" y="3289476"/>
              <a:ext cx="37566" cy="123221"/>
            </a:xfrm>
            <a:custGeom>
              <a:avLst/>
              <a:gdLst>
                <a:gd name="connsiteX0" fmla="*/ 0 w 37566"/>
                <a:gd name="connsiteY0" fmla="*/ 0 h 123221"/>
                <a:gd name="connsiteX1" fmla="*/ 469 w 37566"/>
                <a:gd name="connsiteY1" fmla="*/ 116654 h 123221"/>
                <a:gd name="connsiteX2" fmla="*/ 19446 w 37566"/>
                <a:gd name="connsiteY2" fmla="*/ 123174 h 123221"/>
                <a:gd name="connsiteX3" fmla="*/ 37566 w 37566"/>
                <a:gd name="connsiteY3" fmla="*/ 117176 h 123221"/>
                <a:gd name="connsiteX4" fmla="*/ 37566 w 37566"/>
                <a:gd name="connsiteY4" fmla="*/ 147 h 123221"/>
                <a:gd name="connsiteX5" fmla="*/ 0 w 37566"/>
                <a:gd name="connsiteY5" fmla="*/ 0 h 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66" h="123221">
                  <a:moveTo>
                    <a:pt x="0" y="0"/>
                  </a:moveTo>
                  <a:lnTo>
                    <a:pt x="469" y="116654"/>
                  </a:lnTo>
                  <a:cubicBezTo>
                    <a:pt x="1032" y="119774"/>
                    <a:pt x="9489" y="123174"/>
                    <a:pt x="19446" y="123174"/>
                  </a:cubicBezTo>
                  <a:cubicBezTo>
                    <a:pt x="28868" y="123697"/>
                    <a:pt x="36467" y="119774"/>
                    <a:pt x="37566" y="117176"/>
                  </a:cubicBezTo>
                  <a:lnTo>
                    <a:pt x="37566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 190">
              <a:extLst>
                <a:ext uri="{FF2B5EF4-FFF2-40B4-BE49-F238E27FC236}">
                  <a16:creationId xmlns:a16="http://schemas.microsoft.com/office/drawing/2014/main" id="{5D1EADFE-A113-8D1F-99C9-EAA571B3DA68}"/>
                </a:ext>
              </a:extLst>
            </p:cNvPr>
            <p:cNvSpPr/>
            <p:nvPr/>
          </p:nvSpPr>
          <p:spPr>
            <a:xfrm>
              <a:off x="4265038" y="3289476"/>
              <a:ext cx="37566" cy="123221"/>
            </a:xfrm>
            <a:custGeom>
              <a:avLst/>
              <a:gdLst>
                <a:gd name="connsiteX0" fmla="*/ 0 w 37566"/>
                <a:gd name="connsiteY0" fmla="*/ 0 h 123221"/>
                <a:gd name="connsiteX1" fmla="*/ 469 w 37566"/>
                <a:gd name="connsiteY1" fmla="*/ 116654 h 123221"/>
                <a:gd name="connsiteX2" fmla="*/ 19446 w 37566"/>
                <a:gd name="connsiteY2" fmla="*/ 123174 h 123221"/>
                <a:gd name="connsiteX3" fmla="*/ 37566 w 37566"/>
                <a:gd name="connsiteY3" fmla="*/ 117176 h 123221"/>
                <a:gd name="connsiteX4" fmla="*/ 37566 w 37566"/>
                <a:gd name="connsiteY4" fmla="*/ 147 h 123221"/>
                <a:gd name="connsiteX5" fmla="*/ 0 w 37566"/>
                <a:gd name="connsiteY5" fmla="*/ 0 h 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66" h="123221">
                  <a:moveTo>
                    <a:pt x="0" y="0"/>
                  </a:moveTo>
                  <a:lnTo>
                    <a:pt x="469" y="116654"/>
                  </a:lnTo>
                  <a:cubicBezTo>
                    <a:pt x="1032" y="119774"/>
                    <a:pt x="9489" y="123174"/>
                    <a:pt x="19446" y="123174"/>
                  </a:cubicBezTo>
                  <a:cubicBezTo>
                    <a:pt x="28868" y="123697"/>
                    <a:pt x="36467" y="119774"/>
                    <a:pt x="37566" y="117176"/>
                  </a:cubicBezTo>
                  <a:lnTo>
                    <a:pt x="37566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 191">
              <a:extLst>
                <a:ext uri="{FF2B5EF4-FFF2-40B4-BE49-F238E27FC236}">
                  <a16:creationId xmlns:a16="http://schemas.microsoft.com/office/drawing/2014/main" id="{9AE925CD-A412-6AB1-9EBC-426995C5A857}"/>
                </a:ext>
              </a:extLst>
            </p:cNvPr>
            <p:cNvSpPr/>
            <p:nvPr/>
          </p:nvSpPr>
          <p:spPr>
            <a:xfrm>
              <a:off x="4264958" y="3281510"/>
              <a:ext cx="37659" cy="10068"/>
            </a:xfrm>
            <a:custGeom>
              <a:avLst/>
              <a:gdLst>
                <a:gd name="connsiteX0" fmla="*/ 37660 w 37659"/>
                <a:gd name="connsiteY0" fmla="*/ 5034 h 10068"/>
                <a:gd name="connsiteX1" fmla="*/ 18830 w 37659"/>
                <a:gd name="connsiteY1" fmla="*/ 10068 h 10068"/>
                <a:gd name="connsiteX2" fmla="*/ 0 w 37659"/>
                <a:gd name="connsiteY2" fmla="*/ 5034 h 10068"/>
                <a:gd name="connsiteX3" fmla="*/ 18830 w 37659"/>
                <a:gd name="connsiteY3" fmla="*/ 0 h 10068"/>
                <a:gd name="connsiteX4" fmla="*/ 37660 w 37659"/>
                <a:gd name="connsiteY4" fmla="*/ 5034 h 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59" h="10068">
                  <a:moveTo>
                    <a:pt x="37660" y="5034"/>
                  </a:moveTo>
                  <a:cubicBezTo>
                    <a:pt x="37660" y="7792"/>
                    <a:pt x="29364" y="10068"/>
                    <a:pt x="18830" y="10068"/>
                  </a:cubicBezTo>
                  <a:cubicBezTo>
                    <a:pt x="8309" y="10068"/>
                    <a:pt x="0" y="7792"/>
                    <a:pt x="0" y="5034"/>
                  </a:cubicBezTo>
                  <a:cubicBezTo>
                    <a:pt x="0" y="2289"/>
                    <a:pt x="8309" y="0"/>
                    <a:pt x="18830" y="0"/>
                  </a:cubicBezTo>
                  <a:cubicBezTo>
                    <a:pt x="29364" y="0"/>
                    <a:pt x="37660" y="2289"/>
                    <a:pt x="37660" y="5034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 192">
              <a:extLst>
                <a:ext uri="{FF2B5EF4-FFF2-40B4-BE49-F238E27FC236}">
                  <a16:creationId xmlns:a16="http://schemas.microsoft.com/office/drawing/2014/main" id="{5055102C-538E-76D4-F92A-45844CE99222}"/>
                </a:ext>
              </a:extLst>
            </p:cNvPr>
            <p:cNvSpPr/>
            <p:nvPr/>
          </p:nvSpPr>
          <p:spPr>
            <a:xfrm>
              <a:off x="4264958" y="3281510"/>
              <a:ext cx="37659" cy="10068"/>
            </a:xfrm>
            <a:custGeom>
              <a:avLst/>
              <a:gdLst>
                <a:gd name="connsiteX0" fmla="*/ 37660 w 37659"/>
                <a:gd name="connsiteY0" fmla="*/ 5034 h 10068"/>
                <a:gd name="connsiteX1" fmla="*/ 18830 w 37659"/>
                <a:gd name="connsiteY1" fmla="*/ 10068 h 10068"/>
                <a:gd name="connsiteX2" fmla="*/ 0 w 37659"/>
                <a:gd name="connsiteY2" fmla="*/ 5034 h 10068"/>
                <a:gd name="connsiteX3" fmla="*/ 18830 w 37659"/>
                <a:gd name="connsiteY3" fmla="*/ 0 h 10068"/>
                <a:gd name="connsiteX4" fmla="*/ 37660 w 37659"/>
                <a:gd name="connsiteY4" fmla="*/ 5034 h 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59" h="10068">
                  <a:moveTo>
                    <a:pt x="37660" y="5034"/>
                  </a:moveTo>
                  <a:cubicBezTo>
                    <a:pt x="37660" y="7814"/>
                    <a:pt x="29229" y="10068"/>
                    <a:pt x="18830" y="10068"/>
                  </a:cubicBezTo>
                  <a:cubicBezTo>
                    <a:pt x="8430" y="10068"/>
                    <a:pt x="0" y="7814"/>
                    <a:pt x="0" y="5034"/>
                  </a:cubicBezTo>
                  <a:cubicBezTo>
                    <a:pt x="0" y="2254"/>
                    <a:pt x="8430" y="0"/>
                    <a:pt x="18830" y="0"/>
                  </a:cubicBezTo>
                  <a:cubicBezTo>
                    <a:pt x="29229" y="0"/>
                    <a:pt x="37660" y="2254"/>
                    <a:pt x="37660" y="5034"/>
                  </a:cubicBez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 193">
              <a:extLst>
                <a:ext uri="{FF2B5EF4-FFF2-40B4-BE49-F238E27FC236}">
                  <a16:creationId xmlns:a16="http://schemas.microsoft.com/office/drawing/2014/main" id="{0FD6D424-7762-AA53-4B50-B511360EA21D}"/>
                </a:ext>
              </a:extLst>
            </p:cNvPr>
            <p:cNvSpPr/>
            <p:nvPr/>
          </p:nvSpPr>
          <p:spPr>
            <a:xfrm>
              <a:off x="4137665" y="3245066"/>
              <a:ext cx="24699" cy="39375"/>
            </a:xfrm>
            <a:custGeom>
              <a:avLst/>
              <a:gdLst>
                <a:gd name="connsiteX0" fmla="*/ 24700 w 24699"/>
                <a:gd name="connsiteY0" fmla="*/ 0 h 39375"/>
                <a:gd name="connsiteX1" fmla="*/ 40 w 24699"/>
                <a:gd name="connsiteY1" fmla="*/ 0 h 39375"/>
                <a:gd name="connsiteX2" fmla="*/ 40 w 24699"/>
                <a:gd name="connsiteY2" fmla="*/ 843 h 39375"/>
                <a:gd name="connsiteX3" fmla="*/ 0 w 24699"/>
                <a:gd name="connsiteY3" fmla="*/ 843 h 39375"/>
                <a:gd name="connsiteX4" fmla="*/ 0 w 24699"/>
                <a:gd name="connsiteY4" fmla="*/ 39376 h 39375"/>
                <a:gd name="connsiteX5" fmla="*/ 6339 w 24699"/>
                <a:gd name="connsiteY5" fmla="*/ 39376 h 39375"/>
                <a:gd name="connsiteX6" fmla="*/ 6339 w 24699"/>
                <a:gd name="connsiteY6" fmla="*/ 6467 h 39375"/>
                <a:gd name="connsiteX7" fmla="*/ 24700 w 24699"/>
                <a:gd name="connsiteY7" fmla="*/ 6467 h 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99" h="39375">
                  <a:moveTo>
                    <a:pt x="24700" y="0"/>
                  </a:moveTo>
                  <a:lnTo>
                    <a:pt x="40" y="0"/>
                  </a:lnTo>
                  <a:lnTo>
                    <a:pt x="40" y="843"/>
                  </a:lnTo>
                  <a:lnTo>
                    <a:pt x="0" y="843"/>
                  </a:lnTo>
                  <a:lnTo>
                    <a:pt x="0" y="39376"/>
                  </a:lnTo>
                  <a:lnTo>
                    <a:pt x="6339" y="39376"/>
                  </a:lnTo>
                  <a:lnTo>
                    <a:pt x="6339" y="6467"/>
                  </a:lnTo>
                  <a:lnTo>
                    <a:pt x="24700" y="6467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 194">
              <a:extLst>
                <a:ext uri="{FF2B5EF4-FFF2-40B4-BE49-F238E27FC236}">
                  <a16:creationId xmlns:a16="http://schemas.microsoft.com/office/drawing/2014/main" id="{6DD853AB-EE4D-0C8F-6BD6-EEFE7E2B2D28}"/>
                </a:ext>
              </a:extLst>
            </p:cNvPr>
            <p:cNvSpPr/>
            <p:nvPr/>
          </p:nvSpPr>
          <p:spPr>
            <a:xfrm>
              <a:off x="4137665" y="3245066"/>
              <a:ext cx="24699" cy="39375"/>
            </a:xfrm>
            <a:custGeom>
              <a:avLst/>
              <a:gdLst>
                <a:gd name="connsiteX0" fmla="*/ 24700 w 24699"/>
                <a:gd name="connsiteY0" fmla="*/ 0 h 39375"/>
                <a:gd name="connsiteX1" fmla="*/ 40 w 24699"/>
                <a:gd name="connsiteY1" fmla="*/ 0 h 39375"/>
                <a:gd name="connsiteX2" fmla="*/ 40 w 24699"/>
                <a:gd name="connsiteY2" fmla="*/ 843 h 39375"/>
                <a:gd name="connsiteX3" fmla="*/ 0 w 24699"/>
                <a:gd name="connsiteY3" fmla="*/ 843 h 39375"/>
                <a:gd name="connsiteX4" fmla="*/ 0 w 24699"/>
                <a:gd name="connsiteY4" fmla="*/ 39376 h 39375"/>
                <a:gd name="connsiteX5" fmla="*/ 6339 w 24699"/>
                <a:gd name="connsiteY5" fmla="*/ 39376 h 39375"/>
                <a:gd name="connsiteX6" fmla="*/ 6339 w 24699"/>
                <a:gd name="connsiteY6" fmla="*/ 6467 h 39375"/>
                <a:gd name="connsiteX7" fmla="*/ 24700 w 24699"/>
                <a:gd name="connsiteY7" fmla="*/ 6467 h 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99" h="39375">
                  <a:moveTo>
                    <a:pt x="24700" y="0"/>
                  </a:moveTo>
                  <a:lnTo>
                    <a:pt x="40" y="0"/>
                  </a:lnTo>
                  <a:lnTo>
                    <a:pt x="40" y="843"/>
                  </a:lnTo>
                  <a:lnTo>
                    <a:pt x="0" y="843"/>
                  </a:lnTo>
                  <a:lnTo>
                    <a:pt x="0" y="39376"/>
                  </a:lnTo>
                  <a:lnTo>
                    <a:pt x="6339" y="39376"/>
                  </a:lnTo>
                  <a:lnTo>
                    <a:pt x="6339" y="6467"/>
                  </a:lnTo>
                  <a:lnTo>
                    <a:pt x="24700" y="6467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 195">
              <a:extLst>
                <a:ext uri="{FF2B5EF4-FFF2-40B4-BE49-F238E27FC236}">
                  <a16:creationId xmlns:a16="http://schemas.microsoft.com/office/drawing/2014/main" id="{121E41DF-1D6C-E9AE-BEBD-EF6557F38777}"/>
                </a:ext>
              </a:extLst>
            </p:cNvPr>
            <p:cNvSpPr/>
            <p:nvPr/>
          </p:nvSpPr>
          <p:spPr>
            <a:xfrm>
              <a:off x="4150020" y="3220938"/>
              <a:ext cx="56279" cy="55189"/>
            </a:xfrm>
            <a:custGeom>
              <a:avLst/>
              <a:gdLst>
                <a:gd name="connsiteX0" fmla="*/ 56264 w 56279"/>
                <a:gd name="connsiteY0" fmla="*/ 28586 h 55189"/>
                <a:gd name="connsiteX1" fmla="*/ 29152 w 56279"/>
                <a:gd name="connsiteY1" fmla="*/ 15 h 55189"/>
                <a:gd name="connsiteX2" fmla="*/ 16 w 56279"/>
                <a:gd name="connsiteY2" fmla="*/ 26618 h 55189"/>
                <a:gd name="connsiteX3" fmla="*/ 27128 w 56279"/>
                <a:gd name="connsiteY3" fmla="*/ 55189 h 55189"/>
                <a:gd name="connsiteX4" fmla="*/ 28133 w 56279"/>
                <a:gd name="connsiteY4" fmla="*/ 55189 h 55189"/>
                <a:gd name="connsiteX5" fmla="*/ 56264 w 56279"/>
                <a:gd name="connsiteY5" fmla="*/ 28586 h 5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79" h="55189">
                  <a:moveTo>
                    <a:pt x="56264" y="28586"/>
                  </a:moveTo>
                  <a:cubicBezTo>
                    <a:pt x="56773" y="13310"/>
                    <a:pt x="44711" y="524"/>
                    <a:pt x="29152" y="15"/>
                  </a:cubicBezTo>
                  <a:cubicBezTo>
                    <a:pt x="13578" y="-480"/>
                    <a:pt x="511" y="11355"/>
                    <a:pt x="16" y="26618"/>
                  </a:cubicBezTo>
                  <a:cubicBezTo>
                    <a:pt x="-494" y="41881"/>
                    <a:pt x="11555" y="54694"/>
                    <a:pt x="27128" y="55189"/>
                  </a:cubicBezTo>
                  <a:lnTo>
                    <a:pt x="28133" y="55189"/>
                  </a:lnTo>
                  <a:cubicBezTo>
                    <a:pt x="43197" y="55189"/>
                    <a:pt x="55755" y="43354"/>
                    <a:pt x="56264" y="28586"/>
                  </a:cubicBezTo>
                </a:path>
              </a:pathLst>
            </a:custGeom>
            <a:solidFill>
              <a:srgbClr val="EB6619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 196">
              <a:extLst>
                <a:ext uri="{FF2B5EF4-FFF2-40B4-BE49-F238E27FC236}">
                  <a16:creationId xmlns:a16="http://schemas.microsoft.com/office/drawing/2014/main" id="{473BAF88-2482-008E-A8F4-F7537DB61D1A}"/>
                </a:ext>
              </a:extLst>
            </p:cNvPr>
            <p:cNvSpPr/>
            <p:nvPr/>
          </p:nvSpPr>
          <p:spPr>
            <a:xfrm>
              <a:off x="4161078" y="3243607"/>
              <a:ext cx="33652" cy="11326"/>
            </a:xfrm>
            <a:custGeom>
              <a:avLst/>
              <a:gdLst>
                <a:gd name="connsiteX0" fmla="*/ 0 w 33652"/>
                <a:gd name="connsiteY0" fmla="*/ 0 h 11326"/>
                <a:gd name="connsiteX1" fmla="*/ 33652 w 33652"/>
                <a:gd name="connsiteY1" fmla="*/ 0 h 11326"/>
                <a:gd name="connsiteX2" fmla="*/ 33652 w 33652"/>
                <a:gd name="connsiteY2" fmla="*/ 11327 h 11326"/>
                <a:gd name="connsiteX3" fmla="*/ 0 w 33652"/>
                <a:gd name="connsiteY3" fmla="*/ 11327 h 1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52" h="11326">
                  <a:moveTo>
                    <a:pt x="0" y="0"/>
                  </a:moveTo>
                  <a:lnTo>
                    <a:pt x="33652" y="0"/>
                  </a:lnTo>
                  <a:lnTo>
                    <a:pt x="33652" y="11327"/>
                  </a:lnTo>
                  <a:lnTo>
                    <a:pt x="0" y="11327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 197">
              <a:extLst>
                <a:ext uri="{FF2B5EF4-FFF2-40B4-BE49-F238E27FC236}">
                  <a16:creationId xmlns:a16="http://schemas.microsoft.com/office/drawing/2014/main" id="{F221DE65-1513-F7B4-7EBB-B4337E9CA560}"/>
                </a:ext>
              </a:extLst>
            </p:cNvPr>
            <p:cNvSpPr/>
            <p:nvPr/>
          </p:nvSpPr>
          <p:spPr>
            <a:xfrm>
              <a:off x="4261446" y="3245066"/>
              <a:ext cx="24699" cy="41209"/>
            </a:xfrm>
            <a:custGeom>
              <a:avLst/>
              <a:gdLst>
                <a:gd name="connsiteX0" fmla="*/ 0 w 24699"/>
                <a:gd name="connsiteY0" fmla="*/ 0 h 41209"/>
                <a:gd name="connsiteX1" fmla="*/ 24660 w 24699"/>
                <a:gd name="connsiteY1" fmla="*/ 0 h 41209"/>
                <a:gd name="connsiteX2" fmla="*/ 24660 w 24699"/>
                <a:gd name="connsiteY2" fmla="*/ 884 h 41209"/>
                <a:gd name="connsiteX3" fmla="*/ 24700 w 24699"/>
                <a:gd name="connsiteY3" fmla="*/ 884 h 41209"/>
                <a:gd name="connsiteX4" fmla="*/ 24700 w 24699"/>
                <a:gd name="connsiteY4" fmla="*/ 41210 h 41209"/>
                <a:gd name="connsiteX5" fmla="*/ 18347 w 24699"/>
                <a:gd name="connsiteY5" fmla="*/ 41210 h 41209"/>
                <a:gd name="connsiteX6" fmla="*/ 18347 w 24699"/>
                <a:gd name="connsiteY6" fmla="*/ 6775 h 41209"/>
                <a:gd name="connsiteX7" fmla="*/ 0 w 24699"/>
                <a:gd name="connsiteY7" fmla="*/ 6775 h 4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99" h="41209">
                  <a:moveTo>
                    <a:pt x="0" y="0"/>
                  </a:moveTo>
                  <a:lnTo>
                    <a:pt x="24660" y="0"/>
                  </a:lnTo>
                  <a:lnTo>
                    <a:pt x="24660" y="884"/>
                  </a:lnTo>
                  <a:lnTo>
                    <a:pt x="24700" y="884"/>
                  </a:lnTo>
                  <a:lnTo>
                    <a:pt x="24700" y="41210"/>
                  </a:lnTo>
                  <a:lnTo>
                    <a:pt x="18347" y="41210"/>
                  </a:lnTo>
                  <a:lnTo>
                    <a:pt x="18347" y="6775"/>
                  </a:lnTo>
                  <a:lnTo>
                    <a:pt x="0" y="6775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 198">
              <a:extLst>
                <a:ext uri="{FF2B5EF4-FFF2-40B4-BE49-F238E27FC236}">
                  <a16:creationId xmlns:a16="http://schemas.microsoft.com/office/drawing/2014/main" id="{9BA8A0D3-7302-C60A-923F-358C19D3852B}"/>
                </a:ext>
              </a:extLst>
            </p:cNvPr>
            <p:cNvSpPr/>
            <p:nvPr/>
          </p:nvSpPr>
          <p:spPr>
            <a:xfrm>
              <a:off x="4261446" y="3245066"/>
              <a:ext cx="24699" cy="41209"/>
            </a:xfrm>
            <a:custGeom>
              <a:avLst/>
              <a:gdLst>
                <a:gd name="connsiteX0" fmla="*/ 0 w 24699"/>
                <a:gd name="connsiteY0" fmla="*/ 0 h 41209"/>
                <a:gd name="connsiteX1" fmla="*/ 24660 w 24699"/>
                <a:gd name="connsiteY1" fmla="*/ 0 h 41209"/>
                <a:gd name="connsiteX2" fmla="*/ 24660 w 24699"/>
                <a:gd name="connsiteY2" fmla="*/ 884 h 41209"/>
                <a:gd name="connsiteX3" fmla="*/ 24700 w 24699"/>
                <a:gd name="connsiteY3" fmla="*/ 884 h 41209"/>
                <a:gd name="connsiteX4" fmla="*/ 24700 w 24699"/>
                <a:gd name="connsiteY4" fmla="*/ 41210 h 41209"/>
                <a:gd name="connsiteX5" fmla="*/ 18347 w 24699"/>
                <a:gd name="connsiteY5" fmla="*/ 41210 h 41209"/>
                <a:gd name="connsiteX6" fmla="*/ 18347 w 24699"/>
                <a:gd name="connsiteY6" fmla="*/ 6775 h 41209"/>
                <a:gd name="connsiteX7" fmla="*/ 0 w 24699"/>
                <a:gd name="connsiteY7" fmla="*/ 6775 h 4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99" h="41209">
                  <a:moveTo>
                    <a:pt x="0" y="0"/>
                  </a:moveTo>
                  <a:lnTo>
                    <a:pt x="24660" y="0"/>
                  </a:lnTo>
                  <a:lnTo>
                    <a:pt x="24660" y="884"/>
                  </a:lnTo>
                  <a:lnTo>
                    <a:pt x="24700" y="884"/>
                  </a:lnTo>
                  <a:lnTo>
                    <a:pt x="24700" y="41210"/>
                  </a:lnTo>
                  <a:lnTo>
                    <a:pt x="18347" y="41210"/>
                  </a:lnTo>
                  <a:lnTo>
                    <a:pt x="18347" y="6775"/>
                  </a:lnTo>
                  <a:lnTo>
                    <a:pt x="0" y="6775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 199">
              <a:extLst>
                <a:ext uri="{FF2B5EF4-FFF2-40B4-BE49-F238E27FC236}">
                  <a16:creationId xmlns:a16="http://schemas.microsoft.com/office/drawing/2014/main" id="{492308FB-E0C8-AC62-98BA-D7785416FA4C}"/>
                </a:ext>
              </a:extLst>
            </p:cNvPr>
            <p:cNvSpPr/>
            <p:nvPr/>
          </p:nvSpPr>
          <p:spPr>
            <a:xfrm>
              <a:off x="4218008" y="3221192"/>
              <a:ext cx="55770" cy="54681"/>
            </a:xfrm>
            <a:custGeom>
              <a:avLst/>
              <a:gdLst>
                <a:gd name="connsiteX0" fmla="*/ 16 w 55770"/>
                <a:gd name="connsiteY0" fmla="*/ 28078 h 54681"/>
                <a:gd name="connsiteX1" fmla="*/ 27128 w 55770"/>
                <a:gd name="connsiteY1" fmla="*/ 16 h 54681"/>
                <a:gd name="connsiteX2" fmla="*/ 55755 w 55770"/>
                <a:gd name="connsiteY2" fmla="*/ 26592 h 54681"/>
                <a:gd name="connsiteX3" fmla="*/ 28642 w 55770"/>
                <a:gd name="connsiteY3" fmla="*/ 54681 h 54681"/>
                <a:gd name="connsiteX4" fmla="*/ 27637 w 55770"/>
                <a:gd name="connsiteY4" fmla="*/ 54681 h 54681"/>
                <a:gd name="connsiteX5" fmla="*/ 16 w 55770"/>
                <a:gd name="connsiteY5" fmla="*/ 28078 h 5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70" h="54681">
                  <a:moveTo>
                    <a:pt x="16" y="28078"/>
                  </a:moveTo>
                  <a:cubicBezTo>
                    <a:pt x="-494" y="12802"/>
                    <a:pt x="11568" y="498"/>
                    <a:pt x="27128" y="16"/>
                  </a:cubicBezTo>
                  <a:cubicBezTo>
                    <a:pt x="42701" y="-493"/>
                    <a:pt x="55259" y="11329"/>
                    <a:pt x="55755" y="26592"/>
                  </a:cubicBezTo>
                  <a:cubicBezTo>
                    <a:pt x="56264" y="41868"/>
                    <a:pt x="44216" y="54186"/>
                    <a:pt x="28642" y="54681"/>
                  </a:cubicBezTo>
                  <a:lnTo>
                    <a:pt x="27637" y="54681"/>
                  </a:lnTo>
                  <a:cubicBezTo>
                    <a:pt x="12573" y="54681"/>
                    <a:pt x="16" y="42846"/>
                    <a:pt x="16" y="28078"/>
                  </a:cubicBezTo>
                </a:path>
              </a:pathLst>
            </a:custGeom>
            <a:solidFill>
              <a:srgbClr val="EB6619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 200">
              <a:extLst>
                <a:ext uri="{FF2B5EF4-FFF2-40B4-BE49-F238E27FC236}">
                  <a16:creationId xmlns:a16="http://schemas.microsoft.com/office/drawing/2014/main" id="{3170F582-E5E5-7663-6ABA-F9BC6F7E9FDC}"/>
                </a:ext>
              </a:extLst>
            </p:cNvPr>
            <p:cNvSpPr/>
            <p:nvPr/>
          </p:nvSpPr>
          <p:spPr>
            <a:xfrm>
              <a:off x="4229080" y="3232534"/>
              <a:ext cx="33639" cy="32989"/>
            </a:xfrm>
            <a:custGeom>
              <a:avLst/>
              <a:gdLst>
                <a:gd name="connsiteX0" fmla="*/ 33639 w 33639"/>
                <a:gd name="connsiteY0" fmla="*/ 10831 h 32989"/>
                <a:gd name="connsiteX1" fmla="*/ 22596 w 33639"/>
                <a:gd name="connsiteY1" fmla="*/ 10831 h 32989"/>
                <a:gd name="connsiteX2" fmla="*/ 22596 w 33639"/>
                <a:gd name="connsiteY2" fmla="*/ 0 h 32989"/>
                <a:gd name="connsiteX3" fmla="*/ 11030 w 33639"/>
                <a:gd name="connsiteY3" fmla="*/ 0 h 32989"/>
                <a:gd name="connsiteX4" fmla="*/ 11030 w 33639"/>
                <a:gd name="connsiteY4" fmla="*/ 10831 h 32989"/>
                <a:gd name="connsiteX5" fmla="*/ 0 w 33639"/>
                <a:gd name="connsiteY5" fmla="*/ 10831 h 32989"/>
                <a:gd name="connsiteX6" fmla="*/ 0 w 33639"/>
                <a:gd name="connsiteY6" fmla="*/ 22158 h 32989"/>
                <a:gd name="connsiteX7" fmla="*/ 11030 w 33639"/>
                <a:gd name="connsiteY7" fmla="*/ 22158 h 32989"/>
                <a:gd name="connsiteX8" fmla="*/ 11030 w 33639"/>
                <a:gd name="connsiteY8" fmla="*/ 32989 h 32989"/>
                <a:gd name="connsiteX9" fmla="*/ 22596 w 33639"/>
                <a:gd name="connsiteY9" fmla="*/ 32989 h 32989"/>
                <a:gd name="connsiteX10" fmla="*/ 22596 w 33639"/>
                <a:gd name="connsiteY10" fmla="*/ 22158 h 32989"/>
                <a:gd name="connsiteX11" fmla="*/ 33639 w 33639"/>
                <a:gd name="connsiteY11" fmla="*/ 22158 h 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9" h="32989">
                  <a:moveTo>
                    <a:pt x="33639" y="10831"/>
                  </a:moveTo>
                  <a:lnTo>
                    <a:pt x="22596" y="10831"/>
                  </a:lnTo>
                  <a:lnTo>
                    <a:pt x="22596" y="0"/>
                  </a:lnTo>
                  <a:lnTo>
                    <a:pt x="11030" y="0"/>
                  </a:lnTo>
                  <a:lnTo>
                    <a:pt x="11030" y="10831"/>
                  </a:lnTo>
                  <a:lnTo>
                    <a:pt x="0" y="10831"/>
                  </a:lnTo>
                  <a:lnTo>
                    <a:pt x="0" y="22158"/>
                  </a:lnTo>
                  <a:lnTo>
                    <a:pt x="11030" y="22158"/>
                  </a:lnTo>
                  <a:lnTo>
                    <a:pt x="11030" y="32989"/>
                  </a:lnTo>
                  <a:lnTo>
                    <a:pt x="22596" y="32989"/>
                  </a:lnTo>
                  <a:lnTo>
                    <a:pt x="22596" y="22158"/>
                  </a:lnTo>
                  <a:lnTo>
                    <a:pt x="33639" y="22158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 201">
              <a:extLst>
                <a:ext uri="{FF2B5EF4-FFF2-40B4-BE49-F238E27FC236}">
                  <a16:creationId xmlns:a16="http://schemas.microsoft.com/office/drawing/2014/main" id="{492D6888-DF79-B647-9B91-4EC3ECB26C2F}"/>
                </a:ext>
              </a:extLst>
            </p:cNvPr>
            <p:cNvSpPr/>
            <p:nvPr/>
          </p:nvSpPr>
          <p:spPr>
            <a:xfrm>
              <a:off x="4093840" y="3497038"/>
              <a:ext cx="242148" cy="122237"/>
            </a:xfrm>
            <a:custGeom>
              <a:avLst/>
              <a:gdLst>
                <a:gd name="connsiteX0" fmla="*/ 66354 w 242148"/>
                <a:gd name="connsiteY0" fmla="*/ 21582 h 122237"/>
                <a:gd name="connsiteX1" fmla="*/ 65858 w 242148"/>
                <a:gd name="connsiteY1" fmla="*/ 74387 h 122237"/>
                <a:gd name="connsiteX2" fmla="*/ 46250 w 242148"/>
                <a:gd name="connsiteY2" fmla="*/ 80880 h 122237"/>
                <a:gd name="connsiteX3" fmla="*/ 27528 w 242148"/>
                <a:gd name="connsiteY3" fmla="*/ 74909 h 122237"/>
                <a:gd name="connsiteX4" fmla="*/ 27581 w 242148"/>
                <a:gd name="connsiteY4" fmla="*/ 12425 h 122237"/>
                <a:gd name="connsiteX5" fmla="*/ 174897 w 242148"/>
                <a:gd name="connsiteY5" fmla="*/ 21582 h 122237"/>
                <a:gd name="connsiteX6" fmla="*/ 175379 w 242148"/>
                <a:gd name="connsiteY6" fmla="*/ 74387 h 122237"/>
                <a:gd name="connsiteX7" fmla="*/ 194986 w 242148"/>
                <a:gd name="connsiteY7" fmla="*/ 80880 h 122237"/>
                <a:gd name="connsiteX8" fmla="*/ 213709 w 242148"/>
                <a:gd name="connsiteY8" fmla="*/ 74909 h 122237"/>
                <a:gd name="connsiteX9" fmla="*/ 213709 w 242148"/>
                <a:gd name="connsiteY9" fmla="*/ 15330 h 122237"/>
                <a:gd name="connsiteX10" fmla="*/ 9475 w 242148"/>
                <a:gd name="connsiteY10" fmla="*/ 7658 h 122237"/>
                <a:gd name="connsiteX11" fmla="*/ 9542 w 242148"/>
                <a:gd name="connsiteY11" fmla="*/ 92140 h 122237"/>
                <a:gd name="connsiteX12" fmla="*/ 129263 w 242148"/>
                <a:gd name="connsiteY12" fmla="*/ 112450 h 122237"/>
                <a:gd name="connsiteX13" fmla="*/ 241290 w 242148"/>
                <a:gd name="connsiteY13" fmla="*/ 80505 h 122237"/>
                <a:gd name="connsiteX14" fmla="*/ 120752 w 242148"/>
                <a:gd name="connsiteY14" fmla="*/ 21703 h 122237"/>
                <a:gd name="connsiteX15" fmla="*/ 0 w 242148"/>
                <a:gd name="connsiteY15" fmla="*/ 0 h 122237"/>
                <a:gd name="connsiteX16" fmla="*/ 67 w 242148"/>
                <a:gd name="connsiteY16" fmla="*/ 97254 h 122237"/>
                <a:gd name="connsiteX17" fmla="*/ 120136 w 242148"/>
                <a:gd name="connsiteY17" fmla="*/ 122237 h 122237"/>
                <a:gd name="connsiteX18" fmla="*/ 242041 w 242148"/>
                <a:gd name="connsiteY18" fmla="*/ 96786 h 122237"/>
                <a:gd name="connsiteX19" fmla="*/ 242148 w 242148"/>
                <a:gd name="connsiteY19" fmla="*/ 0 h 122237"/>
                <a:gd name="connsiteX20" fmla="*/ 120752 w 242148"/>
                <a:gd name="connsiteY20" fmla="*/ 21703 h 1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2148" h="122237">
                  <a:moveTo>
                    <a:pt x="66354" y="21582"/>
                  </a:moveTo>
                  <a:lnTo>
                    <a:pt x="65858" y="74387"/>
                  </a:lnTo>
                  <a:cubicBezTo>
                    <a:pt x="65281" y="77493"/>
                    <a:pt x="56543" y="80880"/>
                    <a:pt x="46250" y="80880"/>
                  </a:cubicBezTo>
                  <a:cubicBezTo>
                    <a:pt x="36521" y="81389"/>
                    <a:pt x="28667" y="77493"/>
                    <a:pt x="27528" y="74909"/>
                  </a:cubicBezTo>
                  <a:lnTo>
                    <a:pt x="27581" y="12425"/>
                  </a:lnTo>
                  <a:moveTo>
                    <a:pt x="174897" y="21582"/>
                  </a:moveTo>
                  <a:lnTo>
                    <a:pt x="175379" y="74387"/>
                  </a:lnTo>
                  <a:cubicBezTo>
                    <a:pt x="175955" y="77493"/>
                    <a:pt x="184707" y="80880"/>
                    <a:pt x="194986" y="80880"/>
                  </a:cubicBezTo>
                  <a:cubicBezTo>
                    <a:pt x="204716" y="81389"/>
                    <a:pt x="212570" y="77493"/>
                    <a:pt x="213709" y="74909"/>
                  </a:cubicBezTo>
                  <a:lnTo>
                    <a:pt x="213709" y="15330"/>
                  </a:lnTo>
                  <a:moveTo>
                    <a:pt x="9475" y="7658"/>
                  </a:moveTo>
                  <a:lnTo>
                    <a:pt x="9542" y="92140"/>
                  </a:lnTo>
                  <a:cubicBezTo>
                    <a:pt x="9542" y="92140"/>
                    <a:pt x="27461" y="112450"/>
                    <a:pt x="129263" y="112450"/>
                  </a:cubicBezTo>
                  <a:cubicBezTo>
                    <a:pt x="236211" y="112450"/>
                    <a:pt x="241290" y="80505"/>
                    <a:pt x="241290" y="80505"/>
                  </a:cubicBezTo>
                  <a:moveTo>
                    <a:pt x="120752" y="21703"/>
                  </a:moveTo>
                  <a:cubicBezTo>
                    <a:pt x="37244" y="21703"/>
                    <a:pt x="0" y="0"/>
                    <a:pt x="0" y="0"/>
                  </a:cubicBezTo>
                  <a:lnTo>
                    <a:pt x="67" y="97254"/>
                  </a:lnTo>
                  <a:cubicBezTo>
                    <a:pt x="67" y="97254"/>
                    <a:pt x="18334" y="122237"/>
                    <a:pt x="120136" y="122237"/>
                  </a:cubicBezTo>
                  <a:cubicBezTo>
                    <a:pt x="227084" y="122237"/>
                    <a:pt x="242041" y="96786"/>
                    <a:pt x="242041" y="96786"/>
                  </a:cubicBezTo>
                  <a:lnTo>
                    <a:pt x="242148" y="0"/>
                  </a:lnTo>
                  <a:cubicBezTo>
                    <a:pt x="242148" y="0"/>
                    <a:pt x="207102" y="21703"/>
                    <a:pt x="120752" y="21703"/>
                  </a:cubicBez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92" name="Gruppieren 1091">
            <a:extLst>
              <a:ext uri="{FF2B5EF4-FFF2-40B4-BE49-F238E27FC236}">
                <a16:creationId xmlns:a16="http://schemas.microsoft.com/office/drawing/2014/main" id="{2FA5CCAD-1DCE-9420-8910-1A0C09AC2A88}"/>
              </a:ext>
            </a:extLst>
          </p:cNvPr>
          <p:cNvGrpSpPr/>
          <p:nvPr/>
        </p:nvGrpSpPr>
        <p:grpSpPr>
          <a:xfrm>
            <a:off x="4472068" y="4077243"/>
            <a:ext cx="299626" cy="863920"/>
            <a:chOff x="4491661" y="4077243"/>
            <a:chExt cx="299626" cy="863920"/>
          </a:xfrm>
        </p:grpSpPr>
        <p:sp>
          <p:nvSpPr>
            <p:cNvPr id="203" name="Freihandform 202">
              <a:extLst>
                <a:ext uri="{FF2B5EF4-FFF2-40B4-BE49-F238E27FC236}">
                  <a16:creationId xmlns:a16="http://schemas.microsoft.com/office/drawing/2014/main" id="{62B57520-03DD-C12B-50C6-E2B13BC4EF79}"/>
                </a:ext>
              </a:extLst>
            </p:cNvPr>
            <p:cNvSpPr/>
            <p:nvPr/>
          </p:nvSpPr>
          <p:spPr>
            <a:xfrm>
              <a:off x="4569747" y="4255337"/>
              <a:ext cx="145170" cy="70825"/>
            </a:xfrm>
            <a:custGeom>
              <a:avLst/>
              <a:gdLst>
                <a:gd name="connsiteX0" fmla="*/ 145171 w 145170"/>
                <a:gd name="connsiteY0" fmla="*/ 70825 h 70825"/>
                <a:gd name="connsiteX1" fmla="*/ 88507 w 145170"/>
                <a:gd name="connsiteY1" fmla="*/ 0 h 70825"/>
                <a:gd name="connsiteX2" fmla="*/ 56087 w 145170"/>
                <a:gd name="connsiteY2" fmla="*/ 0 h 70825"/>
                <a:gd name="connsiteX3" fmla="*/ 0 w 145170"/>
                <a:gd name="connsiteY3" fmla="*/ 70638 h 7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170" h="70825">
                  <a:moveTo>
                    <a:pt x="145171" y="70825"/>
                  </a:moveTo>
                  <a:lnTo>
                    <a:pt x="88507" y="0"/>
                  </a:lnTo>
                  <a:lnTo>
                    <a:pt x="56087" y="0"/>
                  </a:lnTo>
                  <a:lnTo>
                    <a:pt x="0" y="70638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 203">
              <a:extLst>
                <a:ext uri="{FF2B5EF4-FFF2-40B4-BE49-F238E27FC236}">
                  <a16:creationId xmlns:a16="http://schemas.microsoft.com/office/drawing/2014/main" id="{C9AADEAD-87A1-627E-98AA-559E36A7D4DB}"/>
                </a:ext>
              </a:extLst>
            </p:cNvPr>
            <p:cNvSpPr/>
            <p:nvPr/>
          </p:nvSpPr>
          <p:spPr>
            <a:xfrm>
              <a:off x="4569747" y="4255337"/>
              <a:ext cx="145170" cy="70825"/>
            </a:xfrm>
            <a:custGeom>
              <a:avLst/>
              <a:gdLst>
                <a:gd name="connsiteX0" fmla="*/ 145171 w 145170"/>
                <a:gd name="connsiteY0" fmla="*/ 70825 h 70825"/>
                <a:gd name="connsiteX1" fmla="*/ 88507 w 145170"/>
                <a:gd name="connsiteY1" fmla="*/ 0 h 70825"/>
                <a:gd name="connsiteX2" fmla="*/ 56087 w 145170"/>
                <a:gd name="connsiteY2" fmla="*/ 0 h 70825"/>
                <a:gd name="connsiteX3" fmla="*/ 0 w 145170"/>
                <a:gd name="connsiteY3" fmla="*/ 70638 h 7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170" h="70825">
                  <a:moveTo>
                    <a:pt x="145171" y="70825"/>
                  </a:moveTo>
                  <a:lnTo>
                    <a:pt x="88507" y="0"/>
                  </a:lnTo>
                  <a:lnTo>
                    <a:pt x="56087" y="0"/>
                  </a:lnTo>
                  <a:lnTo>
                    <a:pt x="0" y="70638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 204">
              <a:extLst>
                <a:ext uri="{FF2B5EF4-FFF2-40B4-BE49-F238E27FC236}">
                  <a16:creationId xmlns:a16="http://schemas.microsoft.com/office/drawing/2014/main" id="{5BF6BA51-7F36-2A45-5D88-584E91B955B3}"/>
                </a:ext>
              </a:extLst>
            </p:cNvPr>
            <p:cNvSpPr/>
            <p:nvPr/>
          </p:nvSpPr>
          <p:spPr>
            <a:xfrm>
              <a:off x="4605812" y="4080657"/>
              <a:ext cx="73456" cy="29401"/>
            </a:xfrm>
            <a:custGeom>
              <a:avLst/>
              <a:gdLst>
                <a:gd name="connsiteX0" fmla="*/ 73457 w 73456"/>
                <a:gd name="connsiteY0" fmla="*/ 29401 h 29401"/>
                <a:gd name="connsiteX1" fmla="*/ 54345 w 73456"/>
                <a:gd name="connsiteY1" fmla="*/ 415 h 29401"/>
                <a:gd name="connsiteX2" fmla="*/ 19111 w 73456"/>
                <a:gd name="connsiteY2" fmla="*/ 0 h 29401"/>
                <a:gd name="connsiteX3" fmla="*/ 0 w 73456"/>
                <a:gd name="connsiteY3" fmla="*/ 28999 h 2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56" h="29401">
                  <a:moveTo>
                    <a:pt x="73457" y="29401"/>
                  </a:moveTo>
                  <a:lnTo>
                    <a:pt x="54345" y="415"/>
                  </a:lnTo>
                  <a:lnTo>
                    <a:pt x="19111" y="0"/>
                  </a:lnTo>
                  <a:lnTo>
                    <a:pt x="0" y="28999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 205">
              <a:extLst>
                <a:ext uri="{FF2B5EF4-FFF2-40B4-BE49-F238E27FC236}">
                  <a16:creationId xmlns:a16="http://schemas.microsoft.com/office/drawing/2014/main" id="{012A1C70-5DDA-1539-CADE-6B2BB0526C87}"/>
                </a:ext>
              </a:extLst>
            </p:cNvPr>
            <p:cNvSpPr/>
            <p:nvPr/>
          </p:nvSpPr>
          <p:spPr>
            <a:xfrm>
              <a:off x="4605812" y="4080657"/>
              <a:ext cx="73456" cy="29401"/>
            </a:xfrm>
            <a:custGeom>
              <a:avLst/>
              <a:gdLst>
                <a:gd name="connsiteX0" fmla="*/ 73457 w 73456"/>
                <a:gd name="connsiteY0" fmla="*/ 29401 h 29401"/>
                <a:gd name="connsiteX1" fmla="*/ 54345 w 73456"/>
                <a:gd name="connsiteY1" fmla="*/ 415 h 29401"/>
                <a:gd name="connsiteX2" fmla="*/ 19111 w 73456"/>
                <a:gd name="connsiteY2" fmla="*/ 0 h 29401"/>
                <a:gd name="connsiteX3" fmla="*/ 0 w 73456"/>
                <a:gd name="connsiteY3" fmla="*/ 28999 h 2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56" h="29401">
                  <a:moveTo>
                    <a:pt x="73457" y="29401"/>
                  </a:moveTo>
                  <a:lnTo>
                    <a:pt x="54345" y="415"/>
                  </a:lnTo>
                  <a:lnTo>
                    <a:pt x="19111" y="0"/>
                  </a:lnTo>
                  <a:lnTo>
                    <a:pt x="0" y="28999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 206">
              <a:extLst>
                <a:ext uri="{FF2B5EF4-FFF2-40B4-BE49-F238E27FC236}">
                  <a16:creationId xmlns:a16="http://schemas.microsoft.com/office/drawing/2014/main" id="{08F7FAF3-A876-54E0-5B70-728E1F34393A}"/>
                </a:ext>
              </a:extLst>
            </p:cNvPr>
            <p:cNvSpPr/>
            <p:nvPr/>
          </p:nvSpPr>
          <p:spPr>
            <a:xfrm>
              <a:off x="4605383" y="4205371"/>
              <a:ext cx="71700" cy="49899"/>
            </a:xfrm>
            <a:custGeom>
              <a:avLst/>
              <a:gdLst>
                <a:gd name="connsiteX0" fmla="*/ 53018 w 71700"/>
                <a:gd name="connsiteY0" fmla="*/ 49845 h 49899"/>
                <a:gd name="connsiteX1" fmla="*/ 19111 w 71700"/>
                <a:gd name="connsiteY1" fmla="*/ 49899 h 49899"/>
                <a:gd name="connsiteX2" fmla="*/ 0 w 71700"/>
                <a:gd name="connsiteY2" fmla="*/ 0 h 49899"/>
                <a:gd name="connsiteX3" fmla="*/ 71701 w 71700"/>
                <a:gd name="connsiteY3" fmla="*/ 13 h 4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00" h="49899">
                  <a:moveTo>
                    <a:pt x="53018" y="49845"/>
                  </a:moveTo>
                  <a:lnTo>
                    <a:pt x="19111" y="49899"/>
                  </a:lnTo>
                  <a:lnTo>
                    <a:pt x="0" y="0"/>
                  </a:lnTo>
                  <a:lnTo>
                    <a:pt x="71701" y="13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 207">
              <a:extLst>
                <a:ext uri="{FF2B5EF4-FFF2-40B4-BE49-F238E27FC236}">
                  <a16:creationId xmlns:a16="http://schemas.microsoft.com/office/drawing/2014/main" id="{AEF91C0A-7BB8-78CA-3924-AD6229D8D83E}"/>
                </a:ext>
              </a:extLst>
            </p:cNvPr>
            <p:cNvSpPr/>
            <p:nvPr/>
          </p:nvSpPr>
          <p:spPr>
            <a:xfrm>
              <a:off x="4605383" y="4205371"/>
              <a:ext cx="71700" cy="49899"/>
            </a:xfrm>
            <a:custGeom>
              <a:avLst/>
              <a:gdLst>
                <a:gd name="connsiteX0" fmla="*/ 53018 w 71700"/>
                <a:gd name="connsiteY0" fmla="*/ 49845 h 49899"/>
                <a:gd name="connsiteX1" fmla="*/ 19111 w 71700"/>
                <a:gd name="connsiteY1" fmla="*/ 49899 h 49899"/>
                <a:gd name="connsiteX2" fmla="*/ 0 w 71700"/>
                <a:gd name="connsiteY2" fmla="*/ 0 h 49899"/>
                <a:gd name="connsiteX3" fmla="*/ 71701 w 71700"/>
                <a:gd name="connsiteY3" fmla="*/ 13 h 4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00" h="49899">
                  <a:moveTo>
                    <a:pt x="53018" y="49845"/>
                  </a:moveTo>
                  <a:lnTo>
                    <a:pt x="19111" y="49899"/>
                  </a:lnTo>
                  <a:lnTo>
                    <a:pt x="0" y="0"/>
                  </a:lnTo>
                  <a:lnTo>
                    <a:pt x="71701" y="13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 208">
              <a:extLst>
                <a:ext uri="{FF2B5EF4-FFF2-40B4-BE49-F238E27FC236}">
                  <a16:creationId xmlns:a16="http://schemas.microsoft.com/office/drawing/2014/main" id="{44ABC432-555C-EEF8-A281-B3E62C8A0736}"/>
                </a:ext>
              </a:extLst>
            </p:cNvPr>
            <p:cNvSpPr/>
            <p:nvPr/>
          </p:nvSpPr>
          <p:spPr>
            <a:xfrm>
              <a:off x="4501678" y="4185904"/>
              <a:ext cx="280866" cy="113344"/>
            </a:xfrm>
            <a:custGeom>
              <a:avLst/>
              <a:gdLst>
                <a:gd name="connsiteX0" fmla="*/ 274460 w 280866"/>
                <a:gd name="connsiteY0" fmla="*/ 10684 h 113344"/>
                <a:gd name="connsiteX1" fmla="*/ 268483 w 280866"/>
                <a:gd name="connsiteY1" fmla="*/ 428 h 113344"/>
                <a:gd name="connsiteX2" fmla="*/ 174428 w 280866"/>
                <a:gd name="connsiteY2" fmla="*/ 96960 h 113344"/>
                <a:gd name="connsiteX3" fmla="*/ 179561 w 280866"/>
                <a:gd name="connsiteY3" fmla="*/ 108059 h 113344"/>
                <a:gd name="connsiteX4" fmla="*/ 190671 w 280866"/>
                <a:gd name="connsiteY4" fmla="*/ 112758 h 113344"/>
                <a:gd name="connsiteX5" fmla="*/ 280867 w 280866"/>
                <a:gd name="connsiteY5" fmla="*/ 20083 h 113344"/>
                <a:gd name="connsiteX6" fmla="*/ 274460 w 280866"/>
                <a:gd name="connsiteY6" fmla="*/ 10684 h 113344"/>
                <a:gd name="connsiteX7" fmla="*/ 6420 w 280866"/>
                <a:gd name="connsiteY7" fmla="*/ 10256 h 113344"/>
                <a:gd name="connsiteX8" fmla="*/ 12397 w 280866"/>
                <a:gd name="connsiteY8" fmla="*/ 0 h 113344"/>
                <a:gd name="connsiteX9" fmla="*/ 106452 w 280866"/>
                <a:gd name="connsiteY9" fmla="*/ 96531 h 113344"/>
                <a:gd name="connsiteX10" fmla="*/ 101319 w 280866"/>
                <a:gd name="connsiteY10" fmla="*/ 107630 h 113344"/>
                <a:gd name="connsiteX11" fmla="*/ 90209 w 280866"/>
                <a:gd name="connsiteY11" fmla="*/ 112330 h 113344"/>
                <a:gd name="connsiteX12" fmla="*/ 0 w 280866"/>
                <a:gd name="connsiteY12" fmla="*/ 19654 h 113344"/>
                <a:gd name="connsiteX13" fmla="*/ 6420 w 280866"/>
                <a:gd name="connsiteY13" fmla="*/ 10256 h 11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66" h="113344">
                  <a:moveTo>
                    <a:pt x="274460" y="10684"/>
                  </a:moveTo>
                  <a:cubicBezTo>
                    <a:pt x="275318" y="6413"/>
                    <a:pt x="272758" y="1714"/>
                    <a:pt x="268483" y="428"/>
                  </a:cubicBezTo>
                  <a:lnTo>
                    <a:pt x="174428" y="96960"/>
                  </a:lnTo>
                  <a:cubicBezTo>
                    <a:pt x="172725" y="98660"/>
                    <a:pt x="174857" y="103788"/>
                    <a:pt x="179561" y="108059"/>
                  </a:cubicBezTo>
                  <a:cubicBezTo>
                    <a:pt x="183836" y="112330"/>
                    <a:pt x="188969" y="114458"/>
                    <a:pt x="190671" y="112758"/>
                  </a:cubicBezTo>
                  <a:lnTo>
                    <a:pt x="280867" y="20083"/>
                  </a:lnTo>
                  <a:cubicBezTo>
                    <a:pt x="277891" y="19654"/>
                    <a:pt x="274032" y="17512"/>
                    <a:pt x="274460" y="10684"/>
                  </a:cubicBezTo>
                  <a:moveTo>
                    <a:pt x="6420" y="10256"/>
                  </a:moveTo>
                  <a:cubicBezTo>
                    <a:pt x="5548" y="5985"/>
                    <a:pt x="8122" y="1285"/>
                    <a:pt x="12397" y="0"/>
                  </a:cubicBezTo>
                  <a:lnTo>
                    <a:pt x="106452" y="96531"/>
                  </a:lnTo>
                  <a:cubicBezTo>
                    <a:pt x="108155" y="98232"/>
                    <a:pt x="106024" y="103359"/>
                    <a:pt x="101319" y="107630"/>
                  </a:cubicBezTo>
                  <a:cubicBezTo>
                    <a:pt x="97044" y="111901"/>
                    <a:pt x="91911" y="114030"/>
                    <a:pt x="90209" y="112330"/>
                  </a:cubicBezTo>
                  <a:lnTo>
                    <a:pt x="0" y="19654"/>
                  </a:lnTo>
                  <a:cubicBezTo>
                    <a:pt x="3002" y="18797"/>
                    <a:pt x="6420" y="16655"/>
                    <a:pt x="6420" y="10256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 209">
              <a:extLst>
                <a:ext uri="{FF2B5EF4-FFF2-40B4-BE49-F238E27FC236}">
                  <a16:creationId xmlns:a16="http://schemas.microsoft.com/office/drawing/2014/main" id="{0347779A-450B-D381-BB76-341EE92CEB34}"/>
                </a:ext>
              </a:extLst>
            </p:cNvPr>
            <p:cNvSpPr/>
            <p:nvPr/>
          </p:nvSpPr>
          <p:spPr>
            <a:xfrm>
              <a:off x="4495513" y="4848113"/>
              <a:ext cx="287219" cy="57168"/>
            </a:xfrm>
            <a:custGeom>
              <a:avLst/>
              <a:gdLst>
                <a:gd name="connsiteX0" fmla="*/ 0 w 287219"/>
                <a:gd name="connsiteY0" fmla="*/ 0 h 57168"/>
                <a:gd name="connsiteX1" fmla="*/ 287219 w 287219"/>
                <a:gd name="connsiteY1" fmla="*/ 0 h 57168"/>
                <a:gd name="connsiteX2" fmla="*/ 287219 w 287219"/>
                <a:gd name="connsiteY2" fmla="*/ 57169 h 57168"/>
                <a:gd name="connsiteX3" fmla="*/ 0 w 287219"/>
                <a:gd name="connsiteY3" fmla="*/ 57169 h 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219" h="57168">
                  <a:moveTo>
                    <a:pt x="0" y="0"/>
                  </a:moveTo>
                  <a:lnTo>
                    <a:pt x="287219" y="0"/>
                  </a:lnTo>
                  <a:lnTo>
                    <a:pt x="287219" y="57169"/>
                  </a:lnTo>
                  <a:lnTo>
                    <a:pt x="0" y="57169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 210">
              <a:extLst>
                <a:ext uri="{FF2B5EF4-FFF2-40B4-BE49-F238E27FC236}">
                  <a16:creationId xmlns:a16="http://schemas.microsoft.com/office/drawing/2014/main" id="{48DCACDA-30CA-8F73-6B57-E7E4382BDB09}"/>
                </a:ext>
              </a:extLst>
            </p:cNvPr>
            <p:cNvSpPr/>
            <p:nvPr/>
          </p:nvSpPr>
          <p:spPr>
            <a:xfrm>
              <a:off x="4495513" y="4848113"/>
              <a:ext cx="287219" cy="57168"/>
            </a:xfrm>
            <a:custGeom>
              <a:avLst/>
              <a:gdLst>
                <a:gd name="connsiteX0" fmla="*/ 0 w 287219"/>
                <a:gd name="connsiteY0" fmla="*/ 0 h 57168"/>
                <a:gd name="connsiteX1" fmla="*/ 287219 w 287219"/>
                <a:gd name="connsiteY1" fmla="*/ 0 h 57168"/>
                <a:gd name="connsiteX2" fmla="*/ 287219 w 287219"/>
                <a:gd name="connsiteY2" fmla="*/ 57169 h 57168"/>
                <a:gd name="connsiteX3" fmla="*/ 0 w 287219"/>
                <a:gd name="connsiteY3" fmla="*/ 57169 h 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219" h="57168">
                  <a:moveTo>
                    <a:pt x="0" y="0"/>
                  </a:moveTo>
                  <a:lnTo>
                    <a:pt x="287219" y="0"/>
                  </a:lnTo>
                  <a:lnTo>
                    <a:pt x="287219" y="57169"/>
                  </a:lnTo>
                  <a:lnTo>
                    <a:pt x="0" y="57169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12" name="Grafik 10">
              <a:extLst>
                <a:ext uri="{FF2B5EF4-FFF2-40B4-BE49-F238E27FC236}">
                  <a16:creationId xmlns:a16="http://schemas.microsoft.com/office/drawing/2014/main" id="{5B534DEB-C963-549E-4F37-B22E1A345F11}"/>
                </a:ext>
              </a:extLst>
            </p:cNvPr>
            <p:cNvGrpSpPr/>
            <p:nvPr/>
          </p:nvGrpSpPr>
          <p:grpSpPr>
            <a:xfrm>
              <a:off x="4495513" y="4848127"/>
              <a:ext cx="287219" cy="93036"/>
              <a:chOff x="4495513" y="4848127"/>
              <a:chExt cx="287219" cy="93036"/>
            </a:xfrm>
          </p:grpSpPr>
          <p:sp>
            <p:nvSpPr>
              <p:cNvPr id="213" name="Freihandform 212">
                <a:extLst>
                  <a:ext uri="{FF2B5EF4-FFF2-40B4-BE49-F238E27FC236}">
                    <a16:creationId xmlns:a16="http://schemas.microsoft.com/office/drawing/2014/main" id="{A187004E-49D9-5DA2-06FE-A26546BA0610}"/>
                  </a:ext>
                </a:extLst>
              </p:cNvPr>
              <p:cNvSpPr/>
              <p:nvPr/>
            </p:nvSpPr>
            <p:spPr>
              <a:xfrm>
                <a:off x="4495513" y="4848127"/>
                <a:ext cx="287219" cy="93036"/>
              </a:xfrm>
              <a:custGeom>
                <a:avLst/>
                <a:gdLst>
                  <a:gd name="connsiteX0" fmla="*/ 0 w 287219"/>
                  <a:gd name="connsiteY0" fmla="*/ 0 h 93036"/>
                  <a:gd name="connsiteX1" fmla="*/ 0 w 287219"/>
                  <a:gd name="connsiteY1" fmla="*/ 57343 h 93036"/>
                  <a:gd name="connsiteX2" fmla="*/ 143402 w 287219"/>
                  <a:gd name="connsiteY2" fmla="*/ 93037 h 93036"/>
                  <a:gd name="connsiteX3" fmla="*/ 150652 w 287219"/>
                  <a:gd name="connsiteY3" fmla="*/ 93037 h 93036"/>
                  <a:gd name="connsiteX4" fmla="*/ 287219 w 287219"/>
                  <a:gd name="connsiteY4" fmla="*/ 57343 h 93036"/>
                  <a:gd name="connsiteX5" fmla="*/ 287219 w 287219"/>
                  <a:gd name="connsiteY5" fmla="*/ 0 h 93036"/>
                  <a:gd name="connsiteX6" fmla="*/ 0 w 287219"/>
                  <a:gd name="connsiteY6" fmla="*/ 0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219" h="93036">
                    <a:moveTo>
                      <a:pt x="0" y="0"/>
                    </a:moveTo>
                    <a:lnTo>
                      <a:pt x="0" y="57343"/>
                    </a:lnTo>
                    <a:cubicBezTo>
                      <a:pt x="0" y="76890"/>
                      <a:pt x="64437" y="93037"/>
                      <a:pt x="143402" y="93037"/>
                    </a:cubicBezTo>
                    <a:lnTo>
                      <a:pt x="150652" y="93037"/>
                    </a:lnTo>
                    <a:cubicBezTo>
                      <a:pt x="226615" y="92180"/>
                      <a:pt x="287206" y="76462"/>
                      <a:pt x="287219" y="57343"/>
                    </a:cubicBezTo>
                    <a:lnTo>
                      <a:pt x="2872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4" name="Freihandform 213">
                <a:extLst>
                  <a:ext uri="{FF2B5EF4-FFF2-40B4-BE49-F238E27FC236}">
                    <a16:creationId xmlns:a16="http://schemas.microsoft.com/office/drawing/2014/main" id="{89D08BF7-FC3D-E8D0-3384-1F8A720171FB}"/>
                  </a:ext>
                </a:extLst>
              </p:cNvPr>
              <p:cNvSpPr/>
              <p:nvPr/>
            </p:nvSpPr>
            <p:spPr>
              <a:xfrm>
                <a:off x="4495513" y="4848127"/>
                <a:ext cx="287219" cy="93036"/>
              </a:xfrm>
              <a:custGeom>
                <a:avLst/>
                <a:gdLst>
                  <a:gd name="connsiteX0" fmla="*/ 0 w 287219"/>
                  <a:gd name="connsiteY0" fmla="*/ 0 h 93036"/>
                  <a:gd name="connsiteX1" fmla="*/ 0 w 287219"/>
                  <a:gd name="connsiteY1" fmla="*/ 57343 h 93036"/>
                  <a:gd name="connsiteX2" fmla="*/ 143402 w 287219"/>
                  <a:gd name="connsiteY2" fmla="*/ 93037 h 93036"/>
                  <a:gd name="connsiteX3" fmla="*/ 150652 w 287219"/>
                  <a:gd name="connsiteY3" fmla="*/ 93037 h 93036"/>
                  <a:gd name="connsiteX4" fmla="*/ 287219 w 287219"/>
                  <a:gd name="connsiteY4" fmla="*/ 57343 h 93036"/>
                  <a:gd name="connsiteX5" fmla="*/ 287219 w 287219"/>
                  <a:gd name="connsiteY5" fmla="*/ 0 h 93036"/>
                  <a:gd name="connsiteX6" fmla="*/ 0 w 287219"/>
                  <a:gd name="connsiteY6" fmla="*/ 0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219" h="93036">
                    <a:moveTo>
                      <a:pt x="0" y="0"/>
                    </a:moveTo>
                    <a:lnTo>
                      <a:pt x="0" y="57343"/>
                    </a:lnTo>
                    <a:cubicBezTo>
                      <a:pt x="0" y="76890"/>
                      <a:pt x="64437" y="93037"/>
                      <a:pt x="143402" y="93037"/>
                    </a:cubicBezTo>
                    <a:lnTo>
                      <a:pt x="150652" y="93037"/>
                    </a:lnTo>
                    <a:cubicBezTo>
                      <a:pt x="226615" y="92180"/>
                      <a:pt x="287206" y="76462"/>
                      <a:pt x="287219" y="57343"/>
                    </a:cubicBezTo>
                    <a:lnTo>
                      <a:pt x="28721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15" name="Freihandform 214">
              <a:extLst>
                <a:ext uri="{FF2B5EF4-FFF2-40B4-BE49-F238E27FC236}">
                  <a16:creationId xmlns:a16="http://schemas.microsoft.com/office/drawing/2014/main" id="{32E8908B-08F2-89E4-D905-C61953B62D76}"/>
                </a:ext>
              </a:extLst>
            </p:cNvPr>
            <p:cNvSpPr/>
            <p:nvPr/>
          </p:nvSpPr>
          <p:spPr>
            <a:xfrm>
              <a:off x="4639330" y="4883539"/>
              <a:ext cx="2573" cy="13388"/>
            </a:xfrm>
            <a:custGeom>
              <a:avLst/>
              <a:gdLst>
                <a:gd name="connsiteX0" fmla="*/ 0 w 2573"/>
                <a:gd name="connsiteY0" fmla="*/ 0 h 13388"/>
                <a:gd name="connsiteX1" fmla="*/ 2573 w 2573"/>
                <a:gd name="connsiteY1" fmla="*/ 0 h 13388"/>
                <a:gd name="connsiteX2" fmla="*/ 0 w 2573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3" h="13388">
                  <a:moveTo>
                    <a:pt x="0" y="0"/>
                  </a:moveTo>
                  <a:lnTo>
                    <a:pt x="25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 215">
              <a:extLst>
                <a:ext uri="{FF2B5EF4-FFF2-40B4-BE49-F238E27FC236}">
                  <a16:creationId xmlns:a16="http://schemas.microsoft.com/office/drawing/2014/main" id="{54779394-18D3-5C94-878C-6F5DF0293E5C}"/>
                </a:ext>
              </a:extLst>
            </p:cNvPr>
            <p:cNvSpPr/>
            <p:nvPr/>
          </p:nvSpPr>
          <p:spPr>
            <a:xfrm>
              <a:off x="4639344" y="4883539"/>
              <a:ext cx="2573" cy="13388"/>
            </a:xfrm>
            <a:custGeom>
              <a:avLst/>
              <a:gdLst>
                <a:gd name="connsiteX0" fmla="*/ 0 w 2573"/>
                <a:gd name="connsiteY0" fmla="*/ 0 h 13388"/>
                <a:gd name="connsiteX1" fmla="*/ 2573 w 2573"/>
                <a:gd name="connsiteY1" fmla="*/ 0 h 13388"/>
                <a:gd name="connsiteX2" fmla="*/ 0 w 2573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3" h="13388">
                  <a:moveTo>
                    <a:pt x="0" y="0"/>
                  </a:moveTo>
                  <a:lnTo>
                    <a:pt x="257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 216">
              <a:extLst>
                <a:ext uri="{FF2B5EF4-FFF2-40B4-BE49-F238E27FC236}">
                  <a16:creationId xmlns:a16="http://schemas.microsoft.com/office/drawing/2014/main" id="{F9FACE53-29EF-8864-69C8-FBC3D989EB10}"/>
                </a:ext>
              </a:extLst>
            </p:cNvPr>
            <p:cNvSpPr/>
            <p:nvPr/>
          </p:nvSpPr>
          <p:spPr>
            <a:xfrm>
              <a:off x="4639344" y="4883539"/>
              <a:ext cx="2559" cy="13388"/>
            </a:xfrm>
            <a:custGeom>
              <a:avLst/>
              <a:gdLst>
                <a:gd name="connsiteX0" fmla="*/ 0 w 2559"/>
                <a:gd name="connsiteY0" fmla="*/ 0 h 13388"/>
                <a:gd name="connsiteX1" fmla="*/ 2560 w 2559"/>
                <a:gd name="connsiteY1" fmla="*/ 0 h 13388"/>
                <a:gd name="connsiteX2" fmla="*/ 0 w 2559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9" h="13388">
                  <a:moveTo>
                    <a:pt x="0" y="0"/>
                  </a:moveTo>
                  <a:lnTo>
                    <a:pt x="25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 217">
              <a:extLst>
                <a:ext uri="{FF2B5EF4-FFF2-40B4-BE49-F238E27FC236}">
                  <a16:creationId xmlns:a16="http://schemas.microsoft.com/office/drawing/2014/main" id="{81A5FEA9-67AE-604A-3A45-05616116CB10}"/>
                </a:ext>
              </a:extLst>
            </p:cNvPr>
            <p:cNvSpPr/>
            <p:nvPr/>
          </p:nvSpPr>
          <p:spPr>
            <a:xfrm>
              <a:off x="4639344" y="4883539"/>
              <a:ext cx="2559" cy="13388"/>
            </a:xfrm>
            <a:custGeom>
              <a:avLst/>
              <a:gdLst>
                <a:gd name="connsiteX0" fmla="*/ 2560 w 2559"/>
                <a:gd name="connsiteY0" fmla="*/ 0 h 13388"/>
                <a:gd name="connsiteX1" fmla="*/ 0 w 2559"/>
                <a:gd name="connsiteY1" fmla="*/ 0 h 13388"/>
                <a:gd name="connsiteX2" fmla="*/ 2560 w 2559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9" h="13388">
                  <a:moveTo>
                    <a:pt x="2560" y="0"/>
                  </a:moveTo>
                  <a:lnTo>
                    <a:pt x="0" y="0"/>
                  </a:lnTo>
                  <a:lnTo>
                    <a:pt x="2560" y="0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19" name="Grafik 10">
              <a:extLst>
                <a:ext uri="{FF2B5EF4-FFF2-40B4-BE49-F238E27FC236}">
                  <a16:creationId xmlns:a16="http://schemas.microsoft.com/office/drawing/2014/main" id="{7F695DCC-24AD-4AA1-0B81-8DAD0D1E2F93}"/>
                </a:ext>
              </a:extLst>
            </p:cNvPr>
            <p:cNvGrpSpPr/>
            <p:nvPr/>
          </p:nvGrpSpPr>
          <p:grpSpPr>
            <a:xfrm>
              <a:off x="4491661" y="4077243"/>
              <a:ext cx="299626" cy="810638"/>
              <a:chOff x="4491661" y="4077243"/>
              <a:chExt cx="299626" cy="810638"/>
            </a:xfrm>
          </p:grpSpPr>
          <p:sp>
            <p:nvSpPr>
              <p:cNvPr id="220" name="Freihandform 219">
                <a:extLst>
                  <a:ext uri="{FF2B5EF4-FFF2-40B4-BE49-F238E27FC236}">
                    <a16:creationId xmlns:a16="http://schemas.microsoft.com/office/drawing/2014/main" id="{0BFA8F44-8509-8F82-6F98-AB6BD1971CCC}"/>
                  </a:ext>
                </a:extLst>
              </p:cNvPr>
              <p:cNvSpPr/>
              <p:nvPr/>
            </p:nvSpPr>
            <p:spPr>
              <a:xfrm>
                <a:off x="4495513" y="4812257"/>
                <a:ext cx="287219" cy="75623"/>
              </a:xfrm>
              <a:custGeom>
                <a:avLst/>
                <a:gdLst>
                  <a:gd name="connsiteX0" fmla="*/ 287219 w 287219"/>
                  <a:gd name="connsiteY0" fmla="*/ 35642 h 75623"/>
                  <a:gd name="connsiteX1" fmla="*/ 141593 w 287219"/>
                  <a:gd name="connsiteY1" fmla="*/ 1 h 75623"/>
                  <a:gd name="connsiteX2" fmla="*/ 0 w 287219"/>
                  <a:gd name="connsiteY2" fmla="*/ 36512 h 75623"/>
                  <a:gd name="connsiteX3" fmla="*/ 146377 w 287219"/>
                  <a:gd name="connsiteY3" fmla="*/ 75566 h 75623"/>
                  <a:gd name="connsiteX4" fmla="*/ 287219 w 287219"/>
                  <a:gd name="connsiteY4" fmla="*/ 35642 h 7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219" h="75623">
                    <a:moveTo>
                      <a:pt x="287219" y="35642"/>
                    </a:moveTo>
                    <a:cubicBezTo>
                      <a:pt x="287219" y="16121"/>
                      <a:pt x="221763" y="175"/>
                      <a:pt x="141593" y="1"/>
                    </a:cubicBezTo>
                    <a:cubicBezTo>
                      <a:pt x="59800" y="-186"/>
                      <a:pt x="0" y="20285"/>
                      <a:pt x="0" y="36512"/>
                    </a:cubicBezTo>
                    <a:cubicBezTo>
                      <a:pt x="0" y="56032"/>
                      <a:pt x="41184" y="76865"/>
                      <a:pt x="146377" y="75566"/>
                    </a:cubicBezTo>
                    <a:cubicBezTo>
                      <a:pt x="251583" y="74268"/>
                      <a:pt x="287219" y="54841"/>
                      <a:pt x="287219" y="35642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1" name="Freihandform 220">
                <a:extLst>
                  <a:ext uri="{FF2B5EF4-FFF2-40B4-BE49-F238E27FC236}">
                    <a16:creationId xmlns:a16="http://schemas.microsoft.com/office/drawing/2014/main" id="{D3EE45D0-5347-E6A2-C4CB-F88FA8CEB540}"/>
                  </a:ext>
                </a:extLst>
              </p:cNvPr>
              <p:cNvSpPr/>
              <p:nvPr/>
            </p:nvSpPr>
            <p:spPr>
              <a:xfrm>
                <a:off x="4495513" y="4812257"/>
                <a:ext cx="287219" cy="75623"/>
              </a:xfrm>
              <a:custGeom>
                <a:avLst/>
                <a:gdLst>
                  <a:gd name="connsiteX0" fmla="*/ 287219 w 287219"/>
                  <a:gd name="connsiteY0" fmla="*/ 35642 h 75623"/>
                  <a:gd name="connsiteX1" fmla="*/ 141593 w 287219"/>
                  <a:gd name="connsiteY1" fmla="*/ 1 h 75623"/>
                  <a:gd name="connsiteX2" fmla="*/ 0 w 287219"/>
                  <a:gd name="connsiteY2" fmla="*/ 36512 h 75623"/>
                  <a:gd name="connsiteX3" fmla="*/ 146377 w 287219"/>
                  <a:gd name="connsiteY3" fmla="*/ 75566 h 75623"/>
                  <a:gd name="connsiteX4" fmla="*/ 287219 w 287219"/>
                  <a:gd name="connsiteY4" fmla="*/ 35642 h 7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219" h="75623">
                    <a:moveTo>
                      <a:pt x="287219" y="35642"/>
                    </a:moveTo>
                    <a:cubicBezTo>
                      <a:pt x="287219" y="16121"/>
                      <a:pt x="221763" y="175"/>
                      <a:pt x="141593" y="1"/>
                    </a:cubicBezTo>
                    <a:cubicBezTo>
                      <a:pt x="59800" y="-186"/>
                      <a:pt x="0" y="20285"/>
                      <a:pt x="0" y="36512"/>
                    </a:cubicBezTo>
                    <a:cubicBezTo>
                      <a:pt x="0" y="56032"/>
                      <a:pt x="41184" y="76865"/>
                      <a:pt x="146377" y="75566"/>
                    </a:cubicBezTo>
                    <a:cubicBezTo>
                      <a:pt x="251583" y="74268"/>
                      <a:pt x="287219" y="54841"/>
                      <a:pt x="287219" y="35642"/>
                    </a:cubicBez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2" name="Freihandform 221">
                <a:extLst>
                  <a:ext uri="{FF2B5EF4-FFF2-40B4-BE49-F238E27FC236}">
                    <a16:creationId xmlns:a16="http://schemas.microsoft.com/office/drawing/2014/main" id="{C93976B0-C6B9-1AA5-2FEE-87213FCBEDA1}"/>
                  </a:ext>
                </a:extLst>
              </p:cNvPr>
              <p:cNvSpPr/>
              <p:nvPr/>
            </p:nvSpPr>
            <p:spPr>
              <a:xfrm>
                <a:off x="4624628" y="4077243"/>
                <a:ext cx="35408" cy="8059"/>
              </a:xfrm>
              <a:custGeom>
                <a:avLst/>
                <a:gdLst>
                  <a:gd name="connsiteX0" fmla="*/ 35408 w 35408"/>
                  <a:gd name="connsiteY0" fmla="*/ 4030 h 8059"/>
                  <a:gd name="connsiteX1" fmla="*/ 17704 w 35408"/>
                  <a:gd name="connsiteY1" fmla="*/ 0 h 8059"/>
                  <a:gd name="connsiteX2" fmla="*/ 13496 w 35408"/>
                  <a:gd name="connsiteY2" fmla="*/ 0 h 8059"/>
                  <a:gd name="connsiteX3" fmla="*/ 0 w 35408"/>
                  <a:gd name="connsiteY3" fmla="*/ 4030 h 8059"/>
                  <a:gd name="connsiteX4" fmla="*/ 17704 w 35408"/>
                  <a:gd name="connsiteY4" fmla="*/ 8060 h 8059"/>
                  <a:gd name="connsiteX5" fmla="*/ 18133 w 35408"/>
                  <a:gd name="connsiteY5" fmla="*/ 8060 h 8059"/>
                  <a:gd name="connsiteX6" fmla="*/ 35408 w 35408"/>
                  <a:gd name="connsiteY6" fmla="*/ 4030 h 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408" h="8059">
                    <a:moveTo>
                      <a:pt x="35408" y="4030"/>
                    </a:moveTo>
                    <a:cubicBezTo>
                      <a:pt x="35408" y="1607"/>
                      <a:pt x="27394" y="0"/>
                      <a:pt x="17704" y="0"/>
                    </a:cubicBezTo>
                    <a:lnTo>
                      <a:pt x="13496" y="0"/>
                    </a:lnTo>
                    <a:cubicBezTo>
                      <a:pt x="5897" y="402"/>
                      <a:pt x="0" y="2022"/>
                      <a:pt x="0" y="4030"/>
                    </a:cubicBezTo>
                    <a:cubicBezTo>
                      <a:pt x="0" y="6453"/>
                      <a:pt x="8014" y="8060"/>
                      <a:pt x="17704" y="8060"/>
                    </a:cubicBezTo>
                    <a:lnTo>
                      <a:pt x="18133" y="8060"/>
                    </a:lnTo>
                    <a:cubicBezTo>
                      <a:pt x="27809" y="8060"/>
                      <a:pt x="35408" y="6453"/>
                      <a:pt x="35408" y="4030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3" name="Freihandform 222">
                <a:extLst>
                  <a:ext uri="{FF2B5EF4-FFF2-40B4-BE49-F238E27FC236}">
                    <a16:creationId xmlns:a16="http://schemas.microsoft.com/office/drawing/2014/main" id="{C52F7CF2-79EE-6AE2-77EF-1584E3951E28}"/>
                  </a:ext>
                </a:extLst>
              </p:cNvPr>
              <p:cNvSpPr/>
              <p:nvPr/>
            </p:nvSpPr>
            <p:spPr>
              <a:xfrm>
                <a:off x="4624628" y="4077243"/>
                <a:ext cx="35408" cy="8059"/>
              </a:xfrm>
              <a:custGeom>
                <a:avLst/>
                <a:gdLst>
                  <a:gd name="connsiteX0" fmla="*/ 35408 w 35408"/>
                  <a:gd name="connsiteY0" fmla="*/ 4030 h 8059"/>
                  <a:gd name="connsiteX1" fmla="*/ 17704 w 35408"/>
                  <a:gd name="connsiteY1" fmla="*/ 0 h 8059"/>
                  <a:gd name="connsiteX2" fmla="*/ 13496 w 35408"/>
                  <a:gd name="connsiteY2" fmla="*/ 0 h 8059"/>
                  <a:gd name="connsiteX3" fmla="*/ 0 w 35408"/>
                  <a:gd name="connsiteY3" fmla="*/ 4030 h 8059"/>
                  <a:gd name="connsiteX4" fmla="*/ 17704 w 35408"/>
                  <a:gd name="connsiteY4" fmla="*/ 8060 h 8059"/>
                  <a:gd name="connsiteX5" fmla="*/ 18133 w 35408"/>
                  <a:gd name="connsiteY5" fmla="*/ 8060 h 8059"/>
                  <a:gd name="connsiteX6" fmla="*/ 35408 w 35408"/>
                  <a:gd name="connsiteY6" fmla="*/ 4030 h 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408" h="8059">
                    <a:moveTo>
                      <a:pt x="35408" y="4030"/>
                    </a:moveTo>
                    <a:cubicBezTo>
                      <a:pt x="35408" y="1607"/>
                      <a:pt x="27394" y="0"/>
                      <a:pt x="17704" y="0"/>
                    </a:cubicBezTo>
                    <a:lnTo>
                      <a:pt x="13496" y="0"/>
                    </a:lnTo>
                    <a:cubicBezTo>
                      <a:pt x="5897" y="402"/>
                      <a:pt x="0" y="2022"/>
                      <a:pt x="0" y="4030"/>
                    </a:cubicBezTo>
                    <a:cubicBezTo>
                      <a:pt x="0" y="6453"/>
                      <a:pt x="8014" y="8060"/>
                      <a:pt x="17704" y="8060"/>
                    </a:cubicBezTo>
                    <a:lnTo>
                      <a:pt x="18133" y="8060"/>
                    </a:lnTo>
                    <a:cubicBezTo>
                      <a:pt x="27809" y="8060"/>
                      <a:pt x="35408" y="6453"/>
                      <a:pt x="35408" y="4030"/>
                    </a:cubicBezTo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4" name="Freihandform 223">
                <a:extLst>
                  <a:ext uri="{FF2B5EF4-FFF2-40B4-BE49-F238E27FC236}">
                    <a16:creationId xmlns:a16="http://schemas.microsoft.com/office/drawing/2014/main" id="{D5673ED7-8D59-BF6E-454F-AAC675C020C5}"/>
                  </a:ext>
                </a:extLst>
              </p:cNvPr>
              <p:cNvSpPr/>
              <p:nvPr/>
            </p:nvSpPr>
            <p:spPr>
              <a:xfrm>
                <a:off x="4528857" y="4664423"/>
                <a:ext cx="219244" cy="200292"/>
              </a:xfrm>
              <a:custGeom>
                <a:avLst/>
                <a:gdLst>
                  <a:gd name="connsiteX0" fmla="*/ 28265 w 219244"/>
                  <a:gd name="connsiteY0" fmla="*/ 0 h 200292"/>
                  <a:gd name="connsiteX1" fmla="*/ 0 w 219244"/>
                  <a:gd name="connsiteY1" fmla="*/ 170436 h 200292"/>
                  <a:gd name="connsiteX2" fmla="*/ 109629 w 219244"/>
                  <a:gd name="connsiteY2" fmla="*/ 200292 h 200292"/>
                  <a:gd name="connsiteX3" fmla="*/ 111746 w 219244"/>
                  <a:gd name="connsiteY3" fmla="*/ 200292 h 200292"/>
                  <a:gd name="connsiteX4" fmla="*/ 219244 w 219244"/>
                  <a:gd name="connsiteY4" fmla="*/ 170436 h 200292"/>
                  <a:gd name="connsiteX5" fmla="*/ 195563 w 219244"/>
                  <a:gd name="connsiteY5" fmla="*/ 763 h 20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244" h="200292">
                    <a:moveTo>
                      <a:pt x="28265" y="0"/>
                    </a:moveTo>
                    <a:lnTo>
                      <a:pt x="0" y="170436"/>
                    </a:lnTo>
                    <a:cubicBezTo>
                      <a:pt x="0" y="187078"/>
                      <a:pt x="49052" y="200292"/>
                      <a:pt x="109629" y="200292"/>
                    </a:cubicBezTo>
                    <a:lnTo>
                      <a:pt x="111746" y="200292"/>
                    </a:lnTo>
                    <a:cubicBezTo>
                      <a:pt x="171479" y="199864"/>
                      <a:pt x="219244" y="186636"/>
                      <a:pt x="219244" y="170436"/>
                    </a:cubicBezTo>
                    <a:lnTo>
                      <a:pt x="195563" y="763"/>
                    </a:ln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5" name="Freihandform 224">
                <a:extLst>
                  <a:ext uri="{FF2B5EF4-FFF2-40B4-BE49-F238E27FC236}">
                    <a16:creationId xmlns:a16="http://schemas.microsoft.com/office/drawing/2014/main" id="{E6D503A1-8B43-67C7-D02C-089ED3F7F26B}"/>
                  </a:ext>
                </a:extLst>
              </p:cNvPr>
              <p:cNvSpPr/>
              <p:nvPr/>
            </p:nvSpPr>
            <p:spPr>
              <a:xfrm>
                <a:off x="4528857" y="4664423"/>
                <a:ext cx="219244" cy="200292"/>
              </a:xfrm>
              <a:custGeom>
                <a:avLst/>
                <a:gdLst>
                  <a:gd name="connsiteX0" fmla="*/ 28265 w 219244"/>
                  <a:gd name="connsiteY0" fmla="*/ 0 h 200292"/>
                  <a:gd name="connsiteX1" fmla="*/ 0 w 219244"/>
                  <a:gd name="connsiteY1" fmla="*/ 170436 h 200292"/>
                  <a:gd name="connsiteX2" fmla="*/ 109629 w 219244"/>
                  <a:gd name="connsiteY2" fmla="*/ 200292 h 200292"/>
                  <a:gd name="connsiteX3" fmla="*/ 111746 w 219244"/>
                  <a:gd name="connsiteY3" fmla="*/ 200292 h 200292"/>
                  <a:gd name="connsiteX4" fmla="*/ 219244 w 219244"/>
                  <a:gd name="connsiteY4" fmla="*/ 170436 h 200292"/>
                  <a:gd name="connsiteX5" fmla="*/ 195563 w 219244"/>
                  <a:gd name="connsiteY5" fmla="*/ 763 h 20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244" h="200292">
                    <a:moveTo>
                      <a:pt x="28265" y="0"/>
                    </a:moveTo>
                    <a:lnTo>
                      <a:pt x="0" y="170436"/>
                    </a:lnTo>
                    <a:cubicBezTo>
                      <a:pt x="0" y="187078"/>
                      <a:pt x="49052" y="200292"/>
                      <a:pt x="109629" y="200292"/>
                    </a:cubicBezTo>
                    <a:lnTo>
                      <a:pt x="111746" y="200292"/>
                    </a:lnTo>
                    <a:cubicBezTo>
                      <a:pt x="171479" y="199864"/>
                      <a:pt x="219244" y="186636"/>
                      <a:pt x="219244" y="170436"/>
                    </a:cubicBezTo>
                    <a:lnTo>
                      <a:pt x="195563" y="763"/>
                    </a:lnTo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6" name="Freihandform 225">
                <a:extLst>
                  <a:ext uri="{FF2B5EF4-FFF2-40B4-BE49-F238E27FC236}">
                    <a16:creationId xmlns:a16="http://schemas.microsoft.com/office/drawing/2014/main" id="{6AB760DA-38F8-8E8F-9D5D-136A65367E91}"/>
                  </a:ext>
                </a:extLst>
              </p:cNvPr>
              <p:cNvSpPr/>
              <p:nvPr/>
            </p:nvSpPr>
            <p:spPr>
              <a:xfrm>
                <a:off x="4531001" y="4326483"/>
                <a:ext cx="214968" cy="328977"/>
              </a:xfrm>
              <a:custGeom>
                <a:avLst/>
                <a:gdLst>
                  <a:gd name="connsiteX0" fmla="*/ 183943 w 214968"/>
                  <a:gd name="connsiteY0" fmla="*/ 0 h 328977"/>
                  <a:gd name="connsiteX1" fmla="*/ 38571 w 214968"/>
                  <a:gd name="connsiteY1" fmla="*/ 361 h 328977"/>
                  <a:gd name="connsiteX2" fmla="*/ 0 w 214968"/>
                  <a:gd name="connsiteY2" fmla="*/ 299956 h 328977"/>
                  <a:gd name="connsiteX3" fmla="*/ 11941 w 214968"/>
                  <a:gd name="connsiteY3" fmla="*/ 321699 h 328977"/>
                  <a:gd name="connsiteX4" fmla="*/ 111317 w 214968"/>
                  <a:gd name="connsiteY4" fmla="*/ 328956 h 328977"/>
                  <a:gd name="connsiteX5" fmla="*/ 204730 w 214968"/>
                  <a:gd name="connsiteY5" fmla="*/ 322984 h 328977"/>
                  <a:gd name="connsiteX6" fmla="*/ 214969 w 214968"/>
                  <a:gd name="connsiteY6" fmla="*/ 298684 h 328977"/>
                  <a:gd name="connsiteX7" fmla="*/ 183943 w 214968"/>
                  <a:gd name="connsiteY7" fmla="*/ 0 h 32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968" h="328977">
                    <a:moveTo>
                      <a:pt x="183943" y="0"/>
                    </a:moveTo>
                    <a:lnTo>
                      <a:pt x="38571" y="361"/>
                    </a:lnTo>
                    <a:lnTo>
                      <a:pt x="0" y="299956"/>
                    </a:lnTo>
                    <a:lnTo>
                      <a:pt x="11941" y="321699"/>
                    </a:lnTo>
                    <a:cubicBezTo>
                      <a:pt x="13215" y="321699"/>
                      <a:pt x="65925" y="329438"/>
                      <a:pt x="111317" y="328956"/>
                    </a:cubicBezTo>
                    <a:cubicBezTo>
                      <a:pt x="156710" y="328487"/>
                      <a:pt x="194061" y="324698"/>
                      <a:pt x="204730" y="322984"/>
                    </a:cubicBezTo>
                    <a:lnTo>
                      <a:pt x="214969" y="298684"/>
                    </a:lnTo>
                    <a:lnTo>
                      <a:pt x="183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7" name="Freihandform 226">
                <a:extLst>
                  <a:ext uri="{FF2B5EF4-FFF2-40B4-BE49-F238E27FC236}">
                    <a16:creationId xmlns:a16="http://schemas.microsoft.com/office/drawing/2014/main" id="{0E747521-6458-1652-6EBD-FB2E262685BF}"/>
                  </a:ext>
                </a:extLst>
              </p:cNvPr>
              <p:cNvSpPr/>
              <p:nvPr/>
            </p:nvSpPr>
            <p:spPr>
              <a:xfrm>
                <a:off x="4531001" y="4326483"/>
                <a:ext cx="214968" cy="328977"/>
              </a:xfrm>
              <a:custGeom>
                <a:avLst/>
                <a:gdLst>
                  <a:gd name="connsiteX0" fmla="*/ 183943 w 214968"/>
                  <a:gd name="connsiteY0" fmla="*/ 0 h 328977"/>
                  <a:gd name="connsiteX1" fmla="*/ 38571 w 214968"/>
                  <a:gd name="connsiteY1" fmla="*/ 361 h 328977"/>
                  <a:gd name="connsiteX2" fmla="*/ 0 w 214968"/>
                  <a:gd name="connsiteY2" fmla="*/ 299956 h 328977"/>
                  <a:gd name="connsiteX3" fmla="*/ 11941 w 214968"/>
                  <a:gd name="connsiteY3" fmla="*/ 321699 h 328977"/>
                  <a:gd name="connsiteX4" fmla="*/ 111317 w 214968"/>
                  <a:gd name="connsiteY4" fmla="*/ 328956 h 328977"/>
                  <a:gd name="connsiteX5" fmla="*/ 204730 w 214968"/>
                  <a:gd name="connsiteY5" fmla="*/ 322984 h 328977"/>
                  <a:gd name="connsiteX6" fmla="*/ 214969 w 214968"/>
                  <a:gd name="connsiteY6" fmla="*/ 298684 h 328977"/>
                  <a:gd name="connsiteX7" fmla="*/ 183943 w 214968"/>
                  <a:gd name="connsiteY7" fmla="*/ 0 h 32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968" h="328977">
                    <a:moveTo>
                      <a:pt x="183943" y="0"/>
                    </a:moveTo>
                    <a:lnTo>
                      <a:pt x="38571" y="361"/>
                    </a:lnTo>
                    <a:lnTo>
                      <a:pt x="0" y="299956"/>
                    </a:lnTo>
                    <a:lnTo>
                      <a:pt x="11941" y="321699"/>
                    </a:lnTo>
                    <a:cubicBezTo>
                      <a:pt x="13215" y="321699"/>
                      <a:pt x="65925" y="329438"/>
                      <a:pt x="111317" y="328956"/>
                    </a:cubicBezTo>
                    <a:cubicBezTo>
                      <a:pt x="156710" y="328487"/>
                      <a:pt x="194061" y="324698"/>
                      <a:pt x="204730" y="322984"/>
                    </a:cubicBezTo>
                    <a:lnTo>
                      <a:pt x="214969" y="298684"/>
                    </a:lnTo>
                    <a:lnTo>
                      <a:pt x="183943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8" name="Freihandform 227">
                <a:extLst>
                  <a:ext uri="{FF2B5EF4-FFF2-40B4-BE49-F238E27FC236}">
                    <a16:creationId xmlns:a16="http://schemas.microsoft.com/office/drawing/2014/main" id="{2070B1BB-4BDB-5370-1545-38940E62C39C}"/>
                  </a:ext>
                </a:extLst>
              </p:cNvPr>
              <p:cNvSpPr/>
              <p:nvPr/>
            </p:nvSpPr>
            <p:spPr>
              <a:xfrm>
                <a:off x="4723143" y="4652520"/>
                <a:ext cx="51896" cy="44297"/>
              </a:xfrm>
              <a:custGeom>
                <a:avLst/>
                <a:gdLst>
                  <a:gd name="connsiteX0" fmla="*/ 51896 w 51896"/>
                  <a:gd name="connsiteY0" fmla="*/ 0 h 44297"/>
                  <a:gd name="connsiteX1" fmla="*/ 34541 w 51896"/>
                  <a:gd name="connsiteY1" fmla="*/ 5489 h 44297"/>
                  <a:gd name="connsiteX2" fmla="*/ 660 w 51896"/>
                  <a:gd name="connsiteY2" fmla="*/ 38064 h 44297"/>
                  <a:gd name="connsiteX3" fmla="*/ 1330 w 51896"/>
                  <a:gd name="connsiteY3" fmla="*/ 42897 h 44297"/>
                  <a:gd name="connsiteX4" fmla="*/ 7013 w 51896"/>
                  <a:gd name="connsiteY4" fmla="*/ 43499 h 44297"/>
                  <a:gd name="connsiteX5" fmla="*/ 51896 w 51896"/>
                  <a:gd name="connsiteY5" fmla="*/ 0 h 4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96" h="44297">
                    <a:moveTo>
                      <a:pt x="51896" y="0"/>
                    </a:moveTo>
                    <a:cubicBezTo>
                      <a:pt x="46388" y="2102"/>
                      <a:pt x="40464" y="4231"/>
                      <a:pt x="34541" y="5489"/>
                    </a:cubicBezTo>
                    <a:lnTo>
                      <a:pt x="660" y="38064"/>
                    </a:lnTo>
                    <a:cubicBezTo>
                      <a:pt x="660" y="38064"/>
                      <a:pt x="-1203" y="40460"/>
                      <a:pt x="1330" y="42897"/>
                    </a:cubicBezTo>
                    <a:cubicBezTo>
                      <a:pt x="3863" y="45347"/>
                      <a:pt x="7013" y="43928"/>
                      <a:pt x="7013" y="43499"/>
                    </a:cubicBezTo>
                    <a:lnTo>
                      <a:pt x="51896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9" name="Freihandform 228">
                <a:extLst>
                  <a:ext uri="{FF2B5EF4-FFF2-40B4-BE49-F238E27FC236}">
                    <a16:creationId xmlns:a16="http://schemas.microsoft.com/office/drawing/2014/main" id="{4D6D6111-72E6-5E69-DA34-586E8746DE32}"/>
                  </a:ext>
                </a:extLst>
              </p:cNvPr>
              <p:cNvSpPr/>
              <p:nvPr/>
            </p:nvSpPr>
            <p:spPr>
              <a:xfrm>
                <a:off x="4723143" y="4652520"/>
                <a:ext cx="51896" cy="44297"/>
              </a:xfrm>
              <a:custGeom>
                <a:avLst/>
                <a:gdLst>
                  <a:gd name="connsiteX0" fmla="*/ 51896 w 51896"/>
                  <a:gd name="connsiteY0" fmla="*/ 0 h 44297"/>
                  <a:gd name="connsiteX1" fmla="*/ 34541 w 51896"/>
                  <a:gd name="connsiteY1" fmla="*/ 5489 h 44297"/>
                  <a:gd name="connsiteX2" fmla="*/ 660 w 51896"/>
                  <a:gd name="connsiteY2" fmla="*/ 38064 h 44297"/>
                  <a:gd name="connsiteX3" fmla="*/ 1330 w 51896"/>
                  <a:gd name="connsiteY3" fmla="*/ 42897 h 44297"/>
                  <a:gd name="connsiteX4" fmla="*/ 7013 w 51896"/>
                  <a:gd name="connsiteY4" fmla="*/ 43499 h 44297"/>
                  <a:gd name="connsiteX5" fmla="*/ 51896 w 51896"/>
                  <a:gd name="connsiteY5" fmla="*/ 0 h 4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96" h="44297">
                    <a:moveTo>
                      <a:pt x="51896" y="0"/>
                    </a:moveTo>
                    <a:cubicBezTo>
                      <a:pt x="46388" y="2102"/>
                      <a:pt x="40464" y="4231"/>
                      <a:pt x="34541" y="5489"/>
                    </a:cubicBezTo>
                    <a:lnTo>
                      <a:pt x="660" y="38064"/>
                    </a:lnTo>
                    <a:cubicBezTo>
                      <a:pt x="660" y="38064"/>
                      <a:pt x="-1203" y="40460"/>
                      <a:pt x="1330" y="42897"/>
                    </a:cubicBezTo>
                    <a:cubicBezTo>
                      <a:pt x="3863" y="45347"/>
                      <a:pt x="7013" y="43928"/>
                      <a:pt x="7013" y="43499"/>
                    </a:cubicBezTo>
                    <a:lnTo>
                      <a:pt x="51896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0" name="Freihandform 229">
                <a:extLst>
                  <a:ext uri="{FF2B5EF4-FFF2-40B4-BE49-F238E27FC236}">
                    <a16:creationId xmlns:a16="http://schemas.microsoft.com/office/drawing/2014/main" id="{52A22F53-1F53-74FA-FF41-C97DB64733A0}"/>
                  </a:ext>
                </a:extLst>
              </p:cNvPr>
              <p:cNvSpPr/>
              <p:nvPr/>
            </p:nvSpPr>
            <p:spPr>
              <a:xfrm>
                <a:off x="4635310" y="4668332"/>
                <a:ext cx="7625" cy="33356"/>
              </a:xfrm>
              <a:custGeom>
                <a:avLst/>
                <a:gdLst>
                  <a:gd name="connsiteX0" fmla="*/ 0 w 7625"/>
                  <a:gd name="connsiteY0" fmla="*/ 0 h 33356"/>
                  <a:gd name="connsiteX1" fmla="*/ 0 w 7625"/>
                  <a:gd name="connsiteY1" fmla="*/ 31557 h 33356"/>
                  <a:gd name="connsiteX2" fmla="*/ 2010 w 7625"/>
                  <a:gd name="connsiteY2" fmla="*/ 33244 h 33356"/>
                  <a:gd name="connsiteX3" fmla="*/ 5615 w 7625"/>
                  <a:gd name="connsiteY3" fmla="*/ 33244 h 33356"/>
                  <a:gd name="connsiteX4" fmla="*/ 7626 w 7625"/>
                  <a:gd name="connsiteY4" fmla="*/ 31557 h 33356"/>
                  <a:gd name="connsiteX5" fmla="*/ 7626 w 7625"/>
                  <a:gd name="connsiteY5" fmla="*/ 0 h 33356"/>
                  <a:gd name="connsiteX6" fmla="*/ 6017 w 7625"/>
                  <a:gd name="connsiteY6" fmla="*/ 0 h 33356"/>
                  <a:gd name="connsiteX7" fmla="*/ 0 w 7625"/>
                  <a:gd name="connsiteY7" fmla="*/ 0 h 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5" h="33356">
                    <a:moveTo>
                      <a:pt x="0" y="0"/>
                    </a:moveTo>
                    <a:lnTo>
                      <a:pt x="0" y="31557"/>
                    </a:lnTo>
                    <a:cubicBezTo>
                      <a:pt x="0" y="32829"/>
                      <a:pt x="1206" y="33672"/>
                      <a:pt x="2010" y="33244"/>
                    </a:cubicBezTo>
                    <a:lnTo>
                      <a:pt x="5615" y="33244"/>
                    </a:lnTo>
                    <a:cubicBezTo>
                      <a:pt x="6835" y="33244"/>
                      <a:pt x="7626" y="32400"/>
                      <a:pt x="7626" y="31557"/>
                    </a:cubicBezTo>
                    <a:lnTo>
                      <a:pt x="7626" y="0"/>
                    </a:lnTo>
                    <a:lnTo>
                      <a:pt x="60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1" name="Freihandform 230">
                <a:extLst>
                  <a:ext uri="{FF2B5EF4-FFF2-40B4-BE49-F238E27FC236}">
                    <a16:creationId xmlns:a16="http://schemas.microsoft.com/office/drawing/2014/main" id="{A25CAD89-8DEF-7EBE-367B-62BAC47EE2C5}"/>
                  </a:ext>
                </a:extLst>
              </p:cNvPr>
              <p:cNvSpPr/>
              <p:nvPr/>
            </p:nvSpPr>
            <p:spPr>
              <a:xfrm>
                <a:off x="4635310" y="4668332"/>
                <a:ext cx="7625" cy="33356"/>
              </a:xfrm>
              <a:custGeom>
                <a:avLst/>
                <a:gdLst>
                  <a:gd name="connsiteX0" fmla="*/ 0 w 7625"/>
                  <a:gd name="connsiteY0" fmla="*/ 0 h 33356"/>
                  <a:gd name="connsiteX1" fmla="*/ 0 w 7625"/>
                  <a:gd name="connsiteY1" fmla="*/ 31557 h 33356"/>
                  <a:gd name="connsiteX2" fmla="*/ 2010 w 7625"/>
                  <a:gd name="connsiteY2" fmla="*/ 33244 h 33356"/>
                  <a:gd name="connsiteX3" fmla="*/ 5615 w 7625"/>
                  <a:gd name="connsiteY3" fmla="*/ 33244 h 33356"/>
                  <a:gd name="connsiteX4" fmla="*/ 7626 w 7625"/>
                  <a:gd name="connsiteY4" fmla="*/ 31557 h 33356"/>
                  <a:gd name="connsiteX5" fmla="*/ 7626 w 7625"/>
                  <a:gd name="connsiteY5" fmla="*/ 0 h 33356"/>
                  <a:gd name="connsiteX6" fmla="*/ 6017 w 7625"/>
                  <a:gd name="connsiteY6" fmla="*/ 0 h 33356"/>
                  <a:gd name="connsiteX7" fmla="*/ 0 w 7625"/>
                  <a:gd name="connsiteY7" fmla="*/ 0 h 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5" h="33356">
                    <a:moveTo>
                      <a:pt x="0" y="0"/>
                    </a:moveTo>
                    <a:lnTo>
                      <a:pt x="0" y="31557"/>
                    </a:lnTo>
                    <a:cubicBezTo>
                      <a:pt x="0" y="32829"/>
                      <a:pt x="1206" y="33672"/>
                      <a:pt x="2010" y="33244"/>
                    </a:cubicBezTo>
                    <a:lnTo>
                      <a:pt x="5615" y="33244"/>
                    </a:lnTo>
                    <a:cubicBezTo>
                      <a:pt x="6835" y="33244"/>
                      <a:pt x="7626" y="32400"/>
                      <a:pt x="7626" y="31557"/>
                    </a:cubicBezTo>
                    <a:lnTo>
                      <a:pt x="7626" y="0"/>
                    </a:lnTo>
                    <a:lnTo>
                      <a:pt x="60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2" name="Freihandform 231">
                <a:extLst>
                  <a:ext uri="{FF2B5EF4-FFF2-40B4-BE49-F238E27FC236}">
                    <a16:creationId xmlns:a16="http://schemas.microsoft.com/office/drawing/2014/main" id="{63B8AAC4-4129-D2A0-FBE9-BB287BB04DC0}"/>
                  </a:ext>
                </a:extLst>
              </p:cNvPr>
              <p:cNvSpPr/>
              <p:nvPr/>
            </p:nvSpPr>
            <p:spPr>
              <a:xfrm>
                <a:off x="4670369" y="4666619"/>
                <a:ext cx="17462" cy="35112"/>
              </a:xfrm>
              <a:custGeom>
                <a:avLst/>
                <a:gdLst>
                  <a:gd name="connsiteX0" fmla="*/ 0 w 17462"/>
                  <a:gd name="connsiteY0" fmla="*/ 31583 h 35112"/>
                  <a:gd name="connsiteX1" fmla="*/ 1662 w 17462"/>
                  <a:gd name="connsiteY1" fmla="*/ 34114 h 35112"/>
                  <a:gd name="connsiteX2" fmla="*/ 5401 w 17462"/>
                  <a:gd name="connsiteY2" fmla="*/ 34957 h 35112"/>
                  <a:gd name="connsiteX3" fmla="*/ 7907 w 17462"/>
                  <a:gd name="connsiteY3" fmla="*/ 33699 h 35112"/>
                  <a:gd name="connsiteX4" fmla="*/ 17463 w 17462"/>
                  <a:gd name="connsiteY4" fmla="*/ 0 h 35112"/>
                  <a:gd name="connsiteX5" fmla="*/ 8738 w 17462"/>
                  <a:gd name="connsiteY5" fmla="*/ 428 h 35112"/>
                  <a:gd name="connsiteX6" fmla="*/ 0 w 17462"/>
                  <a:gd name="connsiteY6" fmla="*/ 31583 h 3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62" h="35112">
                    <a:moveTo>
                      <a:pt x="0" y="31583"/>
                    </a:moveTo>
                    <a:cubicBezTo>
                      <a:pt x="0" y="32842"/>
                      <a:pt x="416" y="33699"/>
                      <a:pt x="1662" y="34114"/>
                    </a:cubicBezTo>
                    <a:lnTo>
                      <a:pt x="5401" y="34957"/>
                    </a:lnTo>
                    <a:cubicBezTo>
                      <a:pt x="6647" y="35372"/>
                      <a:pt x="7492" y="34957"/>
                      <a:pt x="7907" y="33699"/>
                    </a:cubicBezTo>
                    <a:lnTo>
                      <a:pt x="17463" y="0"/>
                    </a:lnTo>
                    <a:cubicBezTo>
                      <a:pt x="14555" y="0"/>
                      <a:pt x="11633" y="428"/>
                      <a:pt x="8738" y="428"/>
                    </a:cubicBezTo>
                    <a:lnTo>
                      <a:pt x="0" y="31583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3" name="Freihandform 232">
                <a:extLst>
                  <a:ext uri="{FF2B5EF4-FFF2-40B4-BE49-F238E27FC236}">
                    <a16:creationId xmlns:a16="http://schemas.microsoft.com/office/drawing/2014/main" id="{30E92CFD-D651-AAF3-7951-299F99B60EE9}"/>
                  </a:ext>
                </a:extLst>
              </p:cNvPr>
              <p:cNvSpPr/>
              <p:nvPr/>
            </p:nvSpPr>
            <p:spPr>
              <a:xfrm>
                <a:off x="4670369" y="4666619"/>
                <a:ext cx="17462" cy="35112"/>
              </a:xfrm>
              <a:custGeom>
                <a:avLst/>
                <a:gdLst>
                  <a:gd name="connsiteX0" fmla="*/ 0 w 17462"/>
                  <a:gd name="connsiteY0" fmla="*/ 31583 h 35112"/>
                  <a:gd name="connsiteX1" fmla="*/ 1662 w 17462"/>
                  <a:gd name="connsiteY1" fmla="*/ 34114 h 35112"/>
                  <a:gd name="connsiteX2" fmla="*/ 5401 w 17462"/>
                  <a:gd name="connsiteY2" fmla="*/ 34957 h 35112"/>
                  <a:gd name="connsiteX3" fmla="*/ 7907 w 17462"/>
                  <a:gd name="connsiteY3" fmla="*/ 33699 h 35112"/>
                  <a:gd name="connsiteX4" fmla="*/ 17463 w 17462"/>
                  <a:gd name="connsiteY4" fmla="*/ 0 h 35112"/>
                  <a:gd name="connsiteX5" fmla="*/ 8738 w 17462"/>
                  <a:gd name="connsiteY5" fmla="*/ 428 h 35112"/>
                  <a:gd name="connsiteX6" fmla="*/ 0 w 17462"/>
                  <a:gd name="connsiteY6" fmla="*/ 31583 h 3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62" h="35112">
                    <a:moveTo>
                      <a:pt x="0" y="31583"/>
                    </a:moveTo>
                    <a:cubicBezTo>
                      <a:pt x="0" y="32842"/>
                      <a:pt x="416" y="33699"/>
                      <a:pt x="1662" y="34114"/>
                    </a:cubicBezTo>
                    <a:lnTo>
                      <a:pt x="5401" y="34957"/>
                    </a:lnTo>
                    <a:cubicBezTo>
                      <a:pt x="6647" y="35372"/>
                      <a:pt x="7492" y="34957"/>
                      <a:pt x="7907" y="33699"/>
                    </a:cubicBezTo>
                    <a:lnTo>
                      <a:pt x="17463" y="0"/>
                    </a:lnTo>
                    <a:cubicBezTo>
                      <a:pt x="14555" y="0"/>
                      <a:pt x="11633" y="428"/>
                      <a:pt x="8738" y="428"/>
                    </a:cubicBezTo>
                    <a:lnTo>
                      <a:pt x="0" y="31583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4" name="Freihandform 233">
                <a:extLst>
                  <a:ext uri="{FF2B5EF4-FFF2-40B4-BE49-F238E27FC236}">
                    <a16:creationId xmlns:a16="http://schemas.microsoft.com/office/drawing/2014/main" id="{DF6A8E7A-7211-85D0-267F-849B4BD5795A}"/>
                  </a:ext>
                </a:extLst>
              </p:cNvPr>
              <p:cNvSpPr/>
              <p:nvPr/>
            </p:nvSpPr>
            <p:spPr>
              <a:xfrm>
                <a:off x="4702277" y="4663204"/>
                <a:ext cx="24876" cy="36711"/>
              </a:xfrm>
              <a:custGeom>
                <a:avLst/>
                <a:gdLst>
                  <a:gd name="connsiteX0" fmla="*/ 24876 w 24876"/>
                  <a:gd name="connsiteY0" fmla="*/ 0 h 36711"/>
                  <a:gd name="connsiteX1" fmla="*/ 15254 w 24876"/>
                  <a:gd name="connsiteY1" fmla="*/ 1259 h 36711"/>
                  <a:gd name="connsiteX2" fmla="*/ 163 w 24876"/>
                  <a:gd name="connsiteY2" fmla="*/ 32025 h 36711"/>
                  <a:gd name="connsiteX3" fmla="*/ 994 w 24876"/>
                  <a:gd name="connsiteY3" fmla="*/ 34971 h 36711"/>
                  <a:gd name="connsiteX4" fmla="*/ 4344 w 24876"/>
                  <a:gd name="connsiteY4" fmla="*/ 36658 h 36711"/>
                  <a:gd name="connsiteX5" fmla="*/ 8526 w 24876"/>
                  <a:gd name="connsiteY5" fmla="*/ 33712 h 36711"/>
                  <a:gd name="connsiteX6" fmla="*/ 24876 w 24876"/>
                  <a:gd name="connsiteY6" fmla="*/ 0 h 3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76" h="36711">
                    <a:moveTo>
                      <a:pt x="24876" y="0"/>
                    </a:moveTo>
                    <a:cubicBezTo>
                      <a:pt x="21526" y="415"/>
                      <a:pt x="18591" y="844"/>
                      <a:pt x="15254" y="1259"/>
                    </a:cubicBezTo>
                    <a:lnTo>
                      <a:pt x="163" y="32025"/>
                    </a:lnTo>
                    <a:cubicBezTo>
                      <a:pt x="-253" y="33297"/>
                      <a:pt x="163" y="34556"/>
                      <a:pt x="994" y="34971"/>
                    </a:cubicBezTo>
                    <a:lnTo>
                      <a:pt x="4344" y="36658"/>
                    </a:lnTo>
                    <a:cubicBezTo>
                      <a:pt x="5604" y="37073"/>
                      <a:pt x="8097" y="34971"/>
                      <a:pt x="8526" y="33712"/>
                    </a:cubicBezTo>
                    <a:lnTo>
                      <a:pt x="24876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5" name="Freihandform 234">
                <a:extLst>
                  <a:ext uri="{FF2B5EF4-FFF2-40B4-BE49-F238E27FC236}">
                    <a16:creationId xmlns:a16="http://schemas.microsoft.com/office/drawing/2014/main" id="{19660FFD-208B-1056-56CB-875BD04ADD5C}"/>
                  </a:ext>
                </a:extLst>
              </p:cNvPr>
              <p:cNvSpPr/>
              <p:nvPr/>
            </p:nvSpPr>
            <p:spPr>
              <a:xfrm>
                <a:off x="4702277" y="4663204"/>
                <a:ext cx="24876" cy="36711"/>
              </a:xfrm>
              <a:custGeom>
                <a:avLst/>
                <a:gdLst>
                  <a:gd name="connsiteX0" fmla="*/ 24876 w 24876"/>
                  <a:gd name="connsiteY0" fmla="*/ 0 h 36711"/>
                  <a:gd name="connsiteX1" fmla="*/ 15254 w 24876"/>
                  <a:gd name="connsiteY1" fmla="*/ 1259 h 36711"/>
                  <a:gd name="connsiteX2" fmla="*/ 163 w 24876"/>
                  <a:gd name="connsiteY2" fmla="*/ 32025 h 36711"/>
                  <a:gd name="connsiteX3" fmla="*/ 994 w 24876"/>
                  <a:gd name="connsiteY3" fmla="*/ 34971 h 36711"/>
                  <a:gd name="connsiteX4" fmla="*/ 4344 w 24876"/>
                  <a:gd name="connsiteY4" fmla="*/ 36658 h 36711"/>
                  <a:gd name="connsiteX5" fmla="*/ 8526 w 24876"/>
                  <a:gd name="connsiteY5" fmla="*/ 33712 h 36711"/>
                  <a:gd name="connsiteX6" fmla="*/ 24876 w 24876"/>
                  <a:gd name="connsiteY6" fmla="*/ 0 h 3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76" h="36711">
                    <a:moveTo>
                      <a:pt x="24876" y="0"/>
                    </a:moveTo>
                    <a:cubicBezTo>
                      <a:pt x="21526" y="415"/>
                      <a:pt x="18591" y="844"/>
                      <a:pt x="15254" y="1259"/>
                    </a:cubicBezTo>
                    <a:lnTo>
                      <a:pt x="163" y="32025"/>
                    </a:lnTo>
                    <a:cubicBezTo>
                      <a:pt x="-253" y="33297"/>
                      <a:pt x="163" y="34556"/>
                      <a:pt x="994" y="34971"/>
                    </a:cubicBezTo>
                    <a:lnTo>
                      <a:pt x="4344" y="36658"/>
                    </a:lnTo>
                    <a:cubicBezTo>
                      <a:pt x="5604" y="37073"/>
                      <a:pt x="8097" y="34971"/>
                      <a:pt x="8526" y="33712"/>
                    </a:cubicBezTo>
                    <a:lnTo>
                      <a:pt x="24876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6" name="Freihandform 235">
                <a:extLst>
                  <a:ext uri="{FF2B5EF4-FFF2-40B4-BE49-F238E27FC236}">
                    <a16:creationId xmlns:a16="http://schemas.microsoft.com/office/drawing/2014/main" id="{0B90E11D-2693-066F-BCF2-AEB33FC3D003}"/>
                  </a:ext>
                </a:extLst>
              </p:cNvPr>
              <p:cNvSpPr/>
              <p:nvPr/>
            </p:nvSpPr>
            <p:spPr>
              <a:xfrm>
                <a:off x="4496357" y="4645692"/>
                <a:ext cx="59009" cy="51612"/>
              </a:xfrm>
              <a:custGeom>
                <a:avLst/>
                <a:gdLst>
                  <a:gd name="connsiteX0" fmla="*/ 22904 w 59009"/>
                  <a:gd name="connsiteY0" fmla="*/ 10577 h 51612"/>
                  <a:gd name="connsiteX1" fmla="*/ 0 w 59009"/>
                  <a:gd name="connsiteY1" fmla="*/ 0 h 51612"/>
                  <a:gd name="connsiteX2" fmla="*/ 858 w 59009"/>
                  <a:gd name="connsiteY2" fmla="*/ 844 h 51612"/>
                  <a:gd name="connsiteX3" fmla="*/ 51718 w 59009"/>
                  <a:gd name="connsiteY3" fmla="*/ 50341 h 51612"/>
                  <a:gd name="connsiteX4" fmla="*/ 54694 w 59009"/>
                  <a:gd name="connsiteY4" fmla="*/ 51613 h 51612"/>
                  <a:gd name="connsiteX5" fmla="*/ 58821 w 59009"/>
                  <a:gd name="connsiteY5" fmla="*/ 48105 h 51612"/>
                  <a:gd name="connsiteX6" fmla="*/ 57655 w 59009"/>
                  <a:gd name="connsiteY6" fmla="*/ 44423 h 51612"/>
                  <a:gd name="connsiteX7" fmla="*/ 22904 w 59009"/>
                  <a:gd name="connsiteY7" fmla="*/ 10577 h 5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09" h="51612">
                    <a:moveTo>
                      <a:pt x="22904" y="10577"/>
                    </a:moveTo>
                    <a:cubicBezTo>
                      <a:pt x="14849" y="8890"/>
                      <a:pt x="6795" y="5074"/>
                      <a:pt x="0" y="0"/>
                    </a:cubicBezTo>
                    <a:cubicBezTo>
                      <a:pt x="442" y="428"/>
                      <a:pt x="442" y="844"/>
                      <a:pt x="858" y="844"/>
                    </a:cubicBezTo>
                    <a:lnTo>
                      <a:pt x="51718" y="50341"/>
                    </a:lnTo>
                    <a:cubicBezTo>
                      <a:pt x="52590" y="51184"/>
                      <a:pt x="53434" y="51613"/>
                      <a:pt x="54694" y="51613"/>
                    </a:cubicBezTo>
                    <a:cubicBezTo>
                      <a:pt x="54694" y="51613"/>
                      <a:pt x="57106" y="51117"/>
                      <a:pt x="58821" y="48105"/>
                    </a:cubicBezTo>
                    <a:cubicBezTo>
                      <a:pt x="59612" y="46739"/>
                      <a:pt x="57655" y="44423"/>
                      <a:pt x="57655" y="44423"/>
                    </a:cubicBezTo>
                    <a:lnTo>
                      <a:pt x="22904" y="10577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7" name="Freihandform 236">
                <a:extLst>
                  <a:ext uri="{FF2B5EF4-FFF2-40B4-BE49-F238E27FC236}">
                    <a16:creationId xmlns:a16="http://schemas.microsoft.com/office/drawing/2014/main" id="{6B0733F1-A5CC-70C3-39E1-F2860D8FA355}"/>
                  </a:ext>
                </a:extLst>
              </p:cNvPr>
              <p:cNvSpPr/>
              <p:nvPr/>
            </p:nvSpPr>
            <p:spPr>
              <a:xfrm>
                <a:off x="4496357" y="4645692"/>
                <a:ext cx="59009" cy="51612"/>
              </a:xfrm>
              <a:custGeom>
                <a:avLst/>
                <a:gdLst>
                  <a:gd name="connsiteX0" fmla="*/ 22904 w 59009"/>
                  <a:gd name="connsiteY0" fmla="*/ 10577 h 51612"/>
                  <a:gd name="connsiteX1" fmla="*/ 0 w 59009"/>
                  <a:gd name="connsiteY1" fmla="*/ 0 h 51612"/>
                  <a:gd name="connsiteX2" fmla="*/ 858 w 59009"/>
                  <a:gd name="connsiteY2" fmla="*/ 844 h 51612"/>
                  <a:gd name="connsiteX3" fmla="*/ 51718 w 59009"/>
                  <a:gd name="connsiteY3" fmla="*/ 50341 h 51612"/>
                  <a:gd name="connsiteX4" fmla="*/ 54694 w 59009"/>
                  <a:gd name="connsiteY4" fmla="*/ 51613 h 51612"/>
                  <a:gd name="connsiteX5" fmla="*/ 58821 w 59009"/>
                  <a:gd name="connsiteY5" fmla="*/ 48105 h 51612"/>
                  <a:gd name="connsiteX6" fmla="*/ 57655 w 59009"/>
                  <a:gd name="connsiteY6" fmla="*/ 44423 h 51612"/>
                  <a:gd name="connsiteX7" fmla="*/ 22904 w 59009"/>
                  <a:gd name="connsiteY7" fmla="*/ 10577 h 5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09" h="51612">
                    <a:moveTo>
                      <a:pt x="22904" y="10577"/>
                    </a:moveTo>
                    <a:cubicBezTo>
                      <a:pt x="14849" y="8890"/>
                      <a:pt x="6795" y="5074"/>
                      <a:pt x="0" y="0"/>
                    </a:cubicBezTo>
                    <a:cubicBezTo>
                      <a:pt x="442" y="428"/>
                      <a:pt x="442" y="844"/>
                      <a:pt x="858" y="844"/>
                    </a:cubicBezTo>
                    <a:lnTo>
                      <a:pt x="51718" y="50341"/>
                    </a:lnTo>
                    <a:cubicBezTo>
                      <a:pt x="52590" y="51184"/>
                      <a:pt x="53434" y="51613"/>
                      <a:pt x="54694" y="51613"/>
                    </a:cubicBezTo>
                    <a:cubicBezTo>
                      <a:pt x="54694" y="51613"/>
                      <a:pt x="57106" y="51117"/>
                      <a:pt x="58821" y="48105"/>
                    </a:cubicBezTo>
                    <a:cubicBezTo>
                      <a:pt x="59612" y="46739"/>
                      <a:pt x="57655" y="44423"/>
                      <a:pt x="57655" y="44423"/>
                    </a:cubicBezTo>
                    <a:lnTo>
                      <a:pt x="22904" y="10577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8" name="Freihandform 237">
                <a:extLst>
                  <a:ext uri="{FF2B5EF4-FFF2-40B4-BE49-F238E27FC236}">
                    <a16:creationId xmlns:a16="http://schemas.microsoft.com/office/drawing/2014/main" id="{FF17F153-ED96-EE32-179A-31138E398472}"/>
                  </a:ext>
                </a:extLst>
              </p:cNvPr>
              <p:cNvSpPr/>
              <p:nvPr/>
            </p:nvSpPr>
            <p:spPr>
              <a:xfrm>
                <a:off x="4590855" y="4667034"/>
                <a:ext cx="17449" cy="35067"/>
              </a:xfrm>
              <a:custGeom>
                <a:avLst/>
                <a:gdLst>
                  <a:gd name="connsiteX0" fmla="*/ 9556 w 17449"/>
                  <a:gd name="connsiteY0" fmla="*/ 33699 h 35067"/>
                  <a:gd name="connsiteX1" fmla="*/ 12048 w 17449"/>
                  <a:gd name="connsiteY1" fmla="*/ 34958 h 35067"/>
                  <a:gd name="connsiteX2" fmla="*/ 15788 w 17449"/>
                  <a:gd name="connsiteY2" fmla="*/ 34114 h 35067"/>
                  <a:gd name="connsiteX3" fmla="*/ 17449 w 17449"/>
                  <a:gd name="connsiteY3" fmla="*/ 31597 h 35067"/>
                  <a:gd name="connsiteX4" fmla="*/ 8725 w 17449"/>
                  <a:gd name="connsiteY4" fmla="*/ 429 h 35067"/>
                  <a:gd name="connsiteX5" fmla="*/ 0 w 17449"/>
                  <a:gd name="connsiteY5" fmla="*/ 0 h 35067"/>
                  <a:gd name="connsiteX6" fmla="*/ 9556 w 17449"/>
                  <a:gd name="connsiteY6" fmla="*/ 33699 h 3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49" h="35067">
                    <a:moveTo>
                      <a:pt x="9556" y="33699"/>
                    </a:moveTo>
                    <a:cubicBezTo>
                      <a:pt x="9971" y="34542"/>
                      <a:pt x="11217" y="35373"/>
                      <a:pt x="12048" y="34958"/>
                    </a:cubicBezTo>
                    <a:lnTo>
                      <a:pt x="15788" y="34114"/>
                    </a:lnTo>
                    <a:cubicBezTo>
                      <a:pt x="17034" y="34114"/>
                      <a:pt x="17449" y="32856"/>
                      <a:pt x="17449" y="31597"/>
                    </a:cubicBezTo>
                    <a:lnTo>
                      <a:pt x="8725" y="429"/>
                    </a:lnTo>
                    <a:cubicBezTo>
                      <a:pt x="5816" y="429"/>
                      <a:pt x="2908" y="0"/>
                      <a:pt x="0" y="0"/>
                    </a:cubicBezTo>
                    <a:lnTo>
                      <a:pt x="9556" y="33699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9" name="Freihandform 238">
                <a:extLst>
                  <a:ext uri="{FF2B5EF4-FFF2-40B4-BE49-F238E27FC236}">
                    <a16:creationId xmlns:a16="http://schemas.microsoft.com/office/drawing/2014/main" id="{46E77F30-D102-A6FC-8992-291135A5EAEE}"/>
                  </a:ext>
                </a:extLst>
              </p:cNvPr>
              <p:cNvSpPr/>
              <p:nvPr/>
            </p:nvSpPr>
            <p:spPr>
              <a:xfrm>
                <a:off x="4590855" y="4667034"/>
                <a:ext cx="17449" cy="35067"/>
              </a:xfrm>
              <a:custGeom>
                <a:avLst/>
                <a:gdLst>
                  <a:gd name="connsiteX0" fmla="*/ 9556 w 17449"/>
                  <a:gd name="connsiteY0" fmla="*/ 33699 h 35067"/>
                  <a:gd name="connsiteX1" fmla="*/ 12048 w 17449"/>
                  <a:gd name="connsiteY1" fmla="*/ 34958 h 35067"/>
                  <a:gd name="connsiteX2" fmla="*/ 15788 w 17449"/>
                  <a:gd name="connsiteY2" fmla="*/ 34114 h 35067"/>
                  <a:gd name="connsiteX3" fmla="*/ 17449 w 17449"/>
                  <a:gd name="connsiteY3" fmla="*/ 31597 h 35067"/>
                  <a:gd name="connsiteX4" fmla="*/ 8725 w 17449"/>
                  <a:gd name="connsiteY4" fmla="*/ 429 h 35067"/>
                  <a:gd name="connsiteX5" fmla="*/ 0 w 17449"/>
                  <a:gd name="connsiteY5" fmla="*/ 0 h 35067"/>
                  <a:gd name="connsiteX6" fmla="*/ 9556 w 17449"/>
                  <a:gd name="connsiteY6" fmla="*/ 33699 h 3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49" h="35067">
                    <a:moveTo>
                      <a:pt x="9556" y="33699"/>
                    </a:moveTo>
                    <a:cubicBezTo>
                      <a:pt x="9971" y="34542"/>
                      <a:pt x="11217" y="35373"/>
                      <a:pt x="12048" y="34958"/>
                    </a:cubicBezTo>
                    <a:lnTo>
                      <a:pt x="15788" y="34114"/>
                    </a:lnTo>
                    <a:cubicBezTo>
                      <a:pt x="17034" y="34114"/>
                      <a:pt x="17449" y="32856"/>
                      <a:pt x="17449" y="31597"/>
                    </a:cubicBezTo>
                    <a:lnTo>
                      <a:pt x="8725" y="429"/>
                    </a:lnTo>
                    <a:cubicBezTo>
                      <a:pt x="5816" y="429"/>
                      <a:pt x="2908" y="0"/>
                      <a:pt x="0" y="0"/>
                    </a:cubicBezTo>
                    <a:lnTo>
                      <a:pt x="9556" y="33699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0" name="Freihandform 239">
                <a:extLst>
                  <a:ext uri="{FF2B5EF4-FFF2-40B4-BE49-F238E27FC236}">
                    <a16:creationId xmlns:a16="http://schemas.microsoft.com/office/drawing/2014/main" id="{BAF5B006-45DC-4BBF-1D93-C50B45E4BD92}"/>
                  </a:ext>
                </a:extLst>
              </p:cNvPr>
              <p:cNvSpPr/>
              <p:nvPr/>
            </p:nvSpPr>
            <p:spPr>
              <a:xfrm>
                <a:off x="4551105" y="4663191"/>
                <a:ext cx="25157" cy="37247"/>
              </a:xfrm>
              <a:custGeom>
                <a:avLst/>
                <a:gdLst>
                  <a:gd name="connsiteX0" fmla="*/ 17597 w 25157"/>
                  <a:gd name="connsiteY0" fmla="*/ 35828 h 37247"/>
                  <a:gd name="connsiteX1" fmla="*/ 20519 w 25157"/>
                  <a:gd name="connsiteY1" fmla="*/ 37086 h 37247"/>
                  <a:gd name="connsiteX2" fmla="*/ 23882 w 25157"/>
                  <a:gd name="connsiteY2" fmla="*/ 35412 h 37247"/>
                  <a:gd name="connsiteX3" fmla="*/ 24713 w 25157"/>
                  <a:gd name="connsiteY3" fmla="*/ 32454 h 37247"/>
                  <a:gd name="connsiteX4" fmla="*/ 9636 w 25157"/>
                  <a:gd name="connsiteY4" fmla="*/ 1272 h 37247"/>
                  <a:gd name="connsiteX5" fmla="*/ 0 w 25157"/>
                  <a:gd name="connsiteY5" fmla="*/ 0 h 37247"/>
                  <a:gd name="connsiteX6" fmla="*/ 17597 w 25157"/>
                  <a:gd name="connsiteY6" fmla="*/ 35828 h 3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57" h="37247">
                    <a:moveTo>
                      <a:pt x="17597" y="35828"/>
                    </a:moveTo>
                    <a:cubicBezTo>
                      <a:pt x="18012" y="37086"/>
                      <a:pt x="19688" y="37514"/>
                      <a:pt x="20519" y="37086"/>
                    </a:cubicBezTo>
                    <a:lnTo>
                      <a:pt x="23882" y="35412"/>
                    </a:lnTo>
                    <a:cubicBezTo>
                      <a:pt x="25129" y="34984"/>
                      <a:pt x="25571" y="33311"/>
                      <a:pt x="24713" y="32454"/>
                    </a:cubicBezTo>
                    <a:lnTo>
                      <a:pt x="9636" y="1272"/>
                    </a:lnTo>
                    <a:cubicBezTo>
                      <a:pt x="6285" y="843"/>
                      <a:pt x="2922" y="428"/>
                      <a:pt x="0" y="0"/>
                    </a:cubicBezTo>
                    <a:lnTo>
                      <a:pt x="17597" y="35828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1" name="Freihandform 240">
                <a:extLst>
                  <a:ext uri="{FF2B5EF4-FFF2-40B4-BE49-F238E27FC236}">
                    <a16:creationId xmlns:a16="http://schemas.microsoft.com/office/drawing/2014/main" id="{AE347144-F457-0CA9-3429-F5E1D5A64AFB}"/>
                  </a:ext>
                </a:extLst>
              </p:cNvPr>
              <p:cNvSpPr/>
              <p:nvPr/>
            </p:nvSpPr>
            <p:spPr>
              <a:xfrm>
                <a:off x="4551105" y="4663191"/>
                <a:ext cx="25157" cy="37247"/>
              </a:xfrm>
              <a:custGeom>
                <a:avLst/>
                <a:gdLst>
                  <a:gd name="connsiteX0" fmla="*/ 17597 w 25157"/>
                  <a:gd name="connsiteY0" fmla="*/ 35828 h 37247"/>
                  <a:gd name="connsiteX1" fmla="*/ 20519 w 25157"/>
                  <a:gd name="connsiteY1" fmla="*/ 37086 h 37247"/>
                  <a:gd name="connsiteX2" fmla="*/ 23882 w 25157"/>
                  <a:gd name="connsiteY2" fmla="*/ 35412 h 37247"/>
                  <a:gd name="connsiteX3" fmla="*/ 24713 w 25157"/>
                  <a:gd name="connsiteY3" fmla="*/ 32454 h 37247"/>
                  <a:gd name="connsiteX4" fmla="*/ 9636 w 25157"/>
                  <a:gd name="connsiteY4" fmla="*/ 1272 h 37247"/>
                  <a:gd name="connsiteX5" fmla="*/ 0 w 25157"/>
                  <a:gd name="connsiteY5" fmla="*/ 0 h 37247"/>
                  <a:gd name="connsiteX6" fmla="*/ 17597 w 25157"/>
                  <a:gd name="connsiteY6" fmla="*/ 35828 h 3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57" h="37247">
                    <a:moveTo>
                      <a:pt x="17597" y="35828"/>
                    </a:moveTo>
                    <a:cubicBezTo>
                      <a:pt x="18012" y="37086"/>
                      <a:pt x="19688" y="37514"/>
                      <a:pt x="20519" y="37086"/>
                    </a:cubicBezTo>
                    <a:lnTo>
                      <a:pt x="23882" y="35412"/>
                    </a:lnTo>
                    <a:cubicBezTo>
                      <a:pt x="25129" y="34984"/>
                      <a:pt x="25571" y="33311"/>
                      <a:pt x="24713" y="32454"/>
                    </a:cubicBezTo>
                    <a:lnTo>
                      <a:pt x="9636" y="1272"/>
                    </a:lnTo>
                    <a:cubicBezTo>
                      <a:pt x="6285" y="843"/>
                      <a:pt x="2922" y="428"/>
                      <a:pt x="0" y="0"/>
                    </a:cubicBezTo>
                    <a:lnTo>
                      <a:pt x="17597" y="35828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2" name="Freihandform 241">
                <a:extLst>
                  <a:ext uri="{FF2B5EF4-FFF2-40B4-BE49-F238E27FC236}">
                    <a16:creationId xmlns:a16="http://schemas.microsoft.com/office/drawing/2014/main" id="{F13DBA9F-442F-D6AB-C449-B08C095BB7E3}"/>
                  </a:ext>
                </a:extLst>
              </p:cNvPr>
              <p:cNvSpPr/>
              <p:nvPr/>
            </p:nvSpPr>
            <p:spPr>
              <a:xfrm>
                <a:off x="4646862" y="4110553"/>
                <a:ext cx="60282" cy="94174"/>
              </a:xfrm>
              <a:custGeom>
                <a:avLst/>
                <a:gdLst>
                  <a:gd name="connsiteX0" fmla="*/ 30262 w 60282"/>
                  <a:gd name="connsiteY0" fmla="*/ 94175 h 94174"/>
                  <a:gd name="connsiteX1" fmla="*/ 30020 w 60282"/>
                  <a:gd name="connsiteY1" fmla="*/ 94175 h 94174"/>
                  <a:gd name="connsiteX2" fmla="*/ 0 w 60282"/>
                  <a:gd name="connsiteY2" fmla="*/ 64104 h 94174"/>
                  <a:gd name="connsiteX3" fmla="*/ 0 w 60282"/>
                  <a:gd name="connsiteY3" fmla="*/ 30071 h 94174"/>
                  <a:gd name="connsiteX4" fmla="*/ 30020 w 60282"/>
                  <a:gd name="connsiteY4" fmla="*/ 0 h 94174"/>
                  <a:gd name="connsiteX5" fmla="*/ 30262 w 60282"/>
                  <a:gd name="connsiteY5" fmla="*/ 0 h 94174"/>
                  <a:gd name="connsiteX6" fmla="*/ 60282 w 60282"/>
                  <a:gd name="connsiteY6" fmla="*/ 30071 h 94174"/>
                  <a:gd name="connsiteX7" fmla="*/ 60282 w 60282"/>
                  <a:gd name="connsiteY7" fmla="*/ 64104 h 94174"/>
                  <a:gd name="connsiteX8" fmla="*/ 30262 w 60282"/>
                  <a:gd name="connsiteY8" fmla="*/ 94175 h 9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282" h="94174">
                    <a:moveTo>
                      <a:pt x="30262" y="94175"/>
                    </a:moveTo>
                    <a:lnTo>
                      <a:pt x="30020" y="94175"/>
                    </a:lnTo>
                    <a:cubicBezTo>
                      <a:pt x="13442" y="94175"/>
                      <a:pt x="0" y="80706"/>
                      <a:pt x="0" y="64104"/>
                    </a:cubicBezTo>
                    <a:lnTo>
                      <a:pt x="0" y="30071"/>
                    </a:lnTo>
                    <a:cubicBezTo>
                      <a:pt x="0" y="13469"/>
                      <a:pt x="13442" y="0"/>
                      <a:pt x="30020" y="0"/>
                    </a:cubicBezTo>
                    <a:lnTo>
                      <a:pt x="30262" y="0"/>
                    </a:lnTo>
                    <a:cubicBezTo>
                      <a:pt x="46840" y="0"/>
                      <a:pt x="60282" y="13469"/>
                      <a:pt x="60282" y="30071"/>
                    </a:cubicBezTo>
                    <a:lnTo>
                      <a:pt x="60282" y="64104"/>
                    </a:lnTo>
                    <a:cubicBezTo>
                      <a:pt x="60282" y="80719"/>
                      <a:pt x="46840" y="94175"/>
                      <a:pt x="30262" y="94175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3" name="Freihandform 242">
                <a:extLst>
                  <a:ext uri="{FF2B5EF4-FFF2-40B4-BE49-F238E27FC236}">
                    <a16:creationId xmlns:a16="http://schemas.microsoft.com/office/drawing/2014/main" id="{6D846AB0-74AF-7D1F-CDFF-5B2A323A06EA}"/>
                  </a:ext>
                </a:extLst>
              </p:cNvPr>
              <p:cNvSpPr/>
              <p:nvPr/>
            </p:nvSpPr>
            <p:spPr>
              <a:xfrm>
                <a:off x="4646862" y="4110553"/>
                <a:ext cx="60282" cy="94174"/>
              </a:xfrm>
              <a:custGeom>
                <a:avLst/>
                <a:gdLst>
                  <a:gd name="connsiteX0" fmla="*/ 30262 w 60282"/>
                  <a:gd name="connsiteY0" fmla="*/ 94175 h 94174"/>
                  <a:gd name="connsiteX1" fmla="*/ 30020 w 60282"/>
                  <a:gd name="connsiteY1" fmla="*/ 94175 h 94174"/>
                  <a:gd name="connsiteX2" fmla="*/ 0 w 60282"/>
                  <a:gd name="connsiteY2" fmla="*/ 64104 h 94174"/>
                  <a:gd name="connsiteX3" fmla="*/ 0 w 60282"/>
                  <a:gd name="connsiteY3" fmla="*/ 30071 h 94174"/>
                  <a:gd name="connsiteX4" fmla="*/ 30020 w 60282"/>
                  <a:gd name="connsiteY4" fmla="*/ 0 h 94174"/>
                  <a:gd name="connsiteX5" fmla="*/ 30262 w 60282"/>
                  <a:gd name="connsiteY5" fmla="*/ 0 h 94174"/>
                  <a:gd name="connsiteX6" fmla="*/ 60282 w 60282"/>
                  <a:gd name="connsiteY6" fmla="*/ 30071 h 94174"/>
                  <a:gd name="connsiteX7" fmla="*/ 60282 w 60282"/>
                  <a:gd name="connsiteY7" fmla="*/ 64104 h 94174"/>
                  <a:gd name="connsiteX8" fmla="*/ 30262 w 60282"/>
                  <a:gd name="connsiteY8" fmla="*/ 94175 h 9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282" h="94174">
                    <a:moveTo>
                      <a:pt x="30262" y="94175"/>
                    </a:moveTo>
                    <a:lnTo>
                      <a:pt x="30020" y="94175"/>
                    </a:lnTo>
                    <a:cubicBezTo>
                      <a:pt x="13442" y="94175"/>
                      <a:pt x="0" y="80706"/>
                      <a:pt x="0" y="64104"/>
                    </a:cubicBezTo>
                    <a:lnTo>
                      <a:pt x="0" y="30071"/>
                    </a:lnTo>
                    <a:cubicBezTo>
                      <a:pt x="0" y="13469"/>
                      <a:pt x="13442" y="0"/>
                      <a:pt x="30020" y="0"/>
                    </a:cubicBezTo>
                    <a:lnTo>
                      <a:pt x="30262" y="0"/>
                    </a:lnTo>
                    <a:cubicBezTo>
                      <a:pt x="46840" y="0"/>
                      <a:pt x="60282" y="13469"/>
                      <a:pt x="60282" y="30071"/>
                    </a:cubicBezTo>
                    <a:lnTo>
                      <a:pt x="60282" y="64104"/>
                    </a:lnTo>
                    <a:cubicBezTo>
                      <a:pt x="60282" y="80719"/>
                      <a:pt x="46840" y="94175"/>
                      <a:pt x="30262" y="94175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4" name="Freihandform 243">
                <a:extLst>
                  <a:ext uri="{FF2B5EF4-FFF2-40B4-BE49-F238E27FC236}">
                    <a16:creationId xmlns:a16="http://schemas.microsoft.com/office/drawing/2014/main" id="{47CDCC1F-AE76-193E-7515-A3CBB9D3E42B}"/>
                  </a:ext>
                </a:extLst>
              </p:cNvPr>
              <p:cNvSpPr/>
              <p:nvPr/>
            </p:nvSpPr>
            <p:spPr>
              <a:xfrm>
                <a:off x="4579477" y="4110553"/>
                <a:ext cx="60041" cy="94174"/>
              </a:xfrm>
              <a:custGeom>
                <a:avLst/>
                <a:gdLst>
                  <a:gd name="connsiteX0" fmla="*/ 30020 w 60041"/>
                  <a:gd name="connsiteY0" fmla="*/ 94175 h 94174"/>
                  <a:gd name="connsiteX1" fmla="*/ 30020 w 60041"/>
                  <a:gd name="connsiteY1" fmla="*/ 94175 h 94174"/>
                  <a:gd name="connsiteX2" fmla="*/ 0 w 60041"/>
                  <a:gd name="connsiteY2" fmla="*/ 64104 h 94174"/>
                  <a:gd name="connsiteX3" fmla="*/ 0 w 60041"/>
                  <a:gd name="connsiteY3" fmla="*/ 30071 h 94174"/>
                  <a:gd name="connsiteX4" fmla="*/ 30020 w 60041"/>
                  <a:gd name="connsiteY4" fmla="*/ 0 h 94174"/>
                  <a:gd name="connsiteX5" fmla="*/ 60041 w 60041"/>
                  <a:gd name="connsiteY5" fmla="*/ 30071 h 94174"/>
                  <a:gd name="connsiteX6" fmla="*/ 60041 w 60041"/>
                  <a:gd name="connsiteY6" fmla="*/ 64104 h 94174"/>
                  <a:gd name="connsiteX7" fmla="*/ 30020 w 60041"/>
                  <a:gd name="connsiteY7" fmla="*/ 94175 h 9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041" h="94174">
                    <a:moveTo>
                      <a:pt x="30020" y="94175"/>
                    </a:moveTo>
                    <a:lnTo>
                      <a:pt x="30020" y="94175"/>
                    </a:lnTo>
                    <a:cubicBezTo>
                      <a:pt x="13442" y="94175"/>
                      <a:pt x="0" y="80706"/>
                      <a:pt x="0" y="64104"/>
                    </a:cubicBezTo>
                    <a:lnTo>
                      <a:pt x="0" y="30071"/>
                    </a:lnTo>
                    <a:cubicBezTo>
                      <a:pt x="0" y="13469"/>
                      <a:pt x="13442" y="0"/>
                      <a:pt x="30020" y="0"/>
                    </a:cubicBezTo>
                    <a:cubicBezTo>
                      <a:pt x="46599" y="0"/>
                      <a:pt x="60041" y="13469"/>
                      <a:pt x="60041" y="30071"/>
                    </a:cubicBezTo>
                    <a:lnTo>
                      <a:pt x="60041" y="64104"/>
                    </a:lnTo>
                    <a:cubicBezTo>
                      <a:pt x="60041" y="80719"/>
                      <a:pt x="46599" y="94175"/>
                      <a:pt x="30020" y="94175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5" name="Freihandform 244">
                <a:extLst>
                  <a:ext uri="{FF2B5EF4-FFF2-40B4-BE49-F238E27FC236}">
                    <a16:creationId xmlns:a16="http://schemas.microsoft.com/office/drawing/2014/main" id="{53B5D96A-A584-EAE8-DEB3-11CD62CA0348}"/>
                  </a:ext>
                </a:extLst>
              </p:cNvPr>
              <p:cNvSpPr/>
              <p:nvPr/>
            </p:nvSpPr>
            <p:spPr>
              <a:xfrm>
                <a:off x="4579477" y="4110553"/>
                <a:ext cx="60041" cy="94174"/>
              </a:xfrm>
              <a:custGeom>
                <a:avLst/>
                <a:gdLst>
                  <a:gd name="connsiteX0" fmla="*/ 30020 w 60041"/>
                  <a:gd name="connsiteY0" fmla="*/ 94175 h 94174"/>
                  <a:gd name="connsiteX1" fmla="*/ 30020 w 60041"/>
                  <a:gd name="connsiteY1" fmla="*/ 94175 h 94174"/>
                  <a:gd name="connsiteX2" fmla="*/ 0 w 60041"/>
                  <a:gd name="connsiteY2" fmla="*/ 64104 h 94174"/>
                  <a:gd name="connsiteX3" fmla="*/ 0 w 60041"/>
                  <a:gd name="connsiteY3" fmla="*/ 30071 h 94174"/>
                  <a:gd name="connsiteX4" fmla="*/ 30020 w 60041"/>
                  <a:gd name="connsiteY4" fmla="*/ 0 h 94174"/>
                  <a:gd name="connsiteX5" fmla="*/ 60041 w 60041"/>
                  <a:gd name="connsiteY5" fmla="*/ 30071 h 94174"/>
                  <a:gd name="connsiteX6" fmla="*/ 60041 w 60041"/>
                  <a:gd name="connsiteY6" fmla="*/ 64104 h 94174"/>
                  <a:gd name="connsiteX7" fmla="*/ 30020 w 60041"/>
                  <a:gd name="connsiteY7" fmla="*/ 94175 h 9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041" h="94174">
                    <a:moveTo>
                      <a:pt x="30020" y="94175"/>
                    </a:moveTo>
                    <a:lnTo>
                      <a:pt x="30020" y="94175"/>
                    </a:lnTo>
                    <a:cubicBezTo>
                      <a:pt x="13442" y="94175"/>
                      <a:pt x="0" y="80706"/>
                      <a:pt x="0" y="64104"/>
                    </a:cubicBezTo>
                    <a:lnTo>
                      <a:pt x="0" y="30071"/>
                    </a:lnTo>
                    <a:cubicBezTo>
                      <a:pt x="0" y="13469"/>
                      <a:pt x="13442" y="0"/>
                      <a:pt x="30020" y="0"/>
                    </a:cubicBezTo>
                    <a:cubicBezTo>
                      <a:pt x="46599" y="0"/>
                      <a:pt x="60041" y="13469"/>
                      <a:pt x="60041" y="30071"/>
                    </a:cubicBezTo>
                    <a:lnTo>
                      <a:pt x="60041" y="64104"/>
                    </a:lnTo>
                    <a:cubicBezTo>
                      <a:pt x="60041" y="80719"/>
                      <a:pt x="46599" y="94175"/>
                      <a:pt x="30020" y="94175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6" name="Freihandform 245">
                <a:extLst>
                  <a:ext uri="{FF2B5EF4-FFF2-40B4-BE49-F238E27FC236}">
                    <a16:creationId xmlns:a16="http://schemas.microsoft.com/office/drawing/2014/main" id="{72732588-1ECC-EE43-3461-3A3254C07E70}"/>
                  </a:ext>
                </a:extLst>
              </p:cNvPr>
              <p:cNvSpPr/>
              <p:nvPr/>
            </p:nvSpPr>
            <p:spPr>
              <a:xfrm>
                <a:off x="4491661" y="4612877"/>
                <a:ext cx="299626" cy="55906"/>
              </a:xfrm>
              <a:custGeom>
                <a:avLst/>
                <a:gdLst>
                  <a:gd name="connsiteX0" fmla="*/ 39702 w 299626"/>
                  <a:gd name="connsiteY0" fmla="*/ 1687 h 55906"/>
                  <a:gd name="connsiteX1" fmla="*/ 6 w 299626"/>
                  <a:gd name="connsiteY1" fmla="*/ 24086 h 55906"/>
                  <a:gd name="connsiteX2" fmla="*/ 156313 w 299626"/>
                  <a:gd name="connsiteY2" fmla="*/ 55763 h 55906"/>
                  <a:gd name="connsiteX3" fmla="*/ 299622 w 299626"/>
                  <a:gd name="connsiteY3" fmla="*/ 23671 h 55906"/>
                  <a:gd name="connsiteX4" fmla="*/ 253103 w 299626"/>
                  <a:gd name="connsiteY4" fmla="*/ 0 h 55906"/>
                  <a:gd name="connsiteX5" fmla="*/ 254376 w 299626"/>
                  <a:gd name="connsiteY5" fmla="*/ 12679 h 55906"/>
                  <a:gd name="connsiteX6" fmla="*/ 284692 w 299626"/>
                  <a:gd name="connsiteY6" fmla="*/ 23671 h 55906"/>
                  <a:gd name="connsiteX7" fmla="*/ 149813 w 299626"/>
                  <a:gd name="connsiteY7" fmla="*/ 43111 h 55906"/>
                  <a:gd name="connsiteX8" fmla="*/ 14949 w 299626"/>
                  <a:gd name="connsiteY8" fmla="*/ 23671 h 55906"/>
                  <a:gd name="connsiteX9" fmla="*/ 38429 w 299626"/>
                  <a:gd name="connsiteY9" fmla="*/ 14366 h 55906"/>
                  <a:gd name="connsiteX10" fmla="*/ 39702 w 299626"/>
                  <a:gd name="connsiteY10" fmla="*/ 1687 h 5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626" h="55906">
                    <a:moveTo>
                      <a:pt x="39702" y="1687"/>
                    </a:moveTo>
                    <a:cubicBezTo>
                      <a:pt x="39702" y="1687"/>
                      <a:pt x="-544" y="9185"/>
                      <a:pt x="6" y="24086"/>
                    </a:cubicBezTo>
                    <a:cubicBezTo>
                      <a:pt x="555" y="39001"/>
                      <a:pt x="51805" y="57731"/>
                      <a:pt x="156313" y="55763"/>
                    </a:cubicBezTo>
                    <a:cubicBezTo>
                      <a:pt x="260809" y="53795"/>
                      <a:pt x="300117" y="36189"/>
                      <a:pt x="299622" y="23671"/>
                    </a:cubicBezTo>
                    <a:cubicBezTo>
                      <a:pt x="299126" y="11153"/>
                      <a:pt x="253103" y="0"/>
                      <a:pt x="253103" y="0"/>
                    </a:cubicBezTo>
                    <a:lnTo>
                      <a:pt x="254376" y="12679"/>
                    </a:lnTo>
                    <a:cubicBezTo>
                      <a:pt x="254376" y="12679"/>
                      <a:pt x="283432" y="18436"/>
                      <a:pt x="284692" y="23671"/>
                    </a:cubicBezTo>
                    <a:cubicBezTo>
                      <a:pt x="285938" y="28892"/>
                      <a:pt x="228148" y="43539"/>
                      <a:pt x="149813" y="43111"/>
                    </a:cubicBezTo>
                    <a:cubicBezTo>
                      <a:pt x="71465" y="42696"/>
                      <a:pt x="15405" y="28303"/>
                      <a:pt x="14949" y="23671"/>
                    </a:cubicBezTo>
                    <a:cubicBezTo>
                      <a:pt x="14480" y="19039"/>
                      <a:pt x="38429" y="14366"/>
                      <a:pt x="38429" y="14366"/>
                    </a:cubicBezTo>
                    <a:lnTo>
                      <a:pt x="39702" y="1687"/>
                    </a:lnTo>
                    <a:close/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7" name="Freihandform 246">
                <a:extLst>
                  <a:ext uri="{FF2B5EF4-FFF2-40B4-BE49-F238E27FC236}">
                    <a16:creationId xmlns:a16="http://schemas.microsoft.com/office/drawing/2014/main" id="{263E4BC1-9905-5082-AB9A-64064A04F2C0}"/>
                  </a:ext>
                </a:extLst>
              </p:cNvPr>
              <p:cNvSpPr/>
              <p:nvPr/>
            </p:nvSpPr>
            <p:spPr>
              <a:xfrm>
                <a:off x="4491661" y="4612877"/>
                <a:ext cx="299626" cy="55906"/>
              </a:xfrm>
              <a:custGeom>
                <a:avLst/>
                <a:gdLst>
                  <a:gd name="connsiteX0" fmla="*/ 39702 w 299626"/>
                  <a:gd name="connsiteY0" fmla="*/ 1687 h 55906"/>
                  <a:gd name="connsiteX1" fmla="*/ 6 w 299626"/>
                  <a:gd name="connsiteY1" fmla="*/ 24086 h 55906"/>
                  <a:gd name="connsiteX2" fmla="*/ 156313 w 299626"/>
                  <a:gd name="connsiteY2" fmla="*/ 55763 h 55906"/>
                  <a:gd name="connsiteX3" fmla="*/ 299622 w 299626"/>
                  <a:gd name="connsiteY3" fmla="*/ 23671 h 55906"/>
                  <a:gd name="connsiteX4" fmla="*/ 253103 w 299626"/>
                  <a:gd name="connsiteY4" fmla="*/ 0 h 55906"/>
                  <a:gd name="connsiteX5" fmla="*/ 254376 w 299626"/>
                  <a:gd name="connsiteY5" fmla="*/ 12679 h 55906"/>
                  <a:gd name="connsiteX6" fmla="*/ 284692 w 299626"/>
                  <a:gd name="connsiteY6" fmla="*/ 23671 h 55906"/>
                  <a:gd name="connsiteX7" fmla="*/ 149813 w 299626"/>
                  <a:gd name="connsiteY7" fmla="*/ 43111 h 55906"/>
                  <a:gd name="connsiteX8" fmla="*/ 14949 w 299626"/>
                  <a:gd name="connsiteY8" fmla="*/ 23671 h 55906"/>
                  <a:gd name="connsiteX9" fmla="*/ 38429 w 299626"/>
                  <a:gd name="connsiteY9" fmla="*/ 14366 h 55906"/>
                  <a:gd name="connsiteX10" fmla="*/ 39702 w 299626"/>
                  <a:gd name="connsiteY10" fmla="*/ 1687 h 5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626" h="55906">
                    <a:moveTo>
                      <a:pt x="39702" y="1687"/>
                    </a:moveTo>
                    <a:cubicBezTo>
                      <a:pt x="39702" y="1687"/>
                      <a:pt x="-544" y="9185"/>
                      <a:pt x="6" y="24086"/>
                    </a:cubicBezTo>
                    <a:cubicBezTo>
                      <a:pt x="555" y="39001"/>
                      <a:pt x="51805" y="57731"/>
                      <a:pt x="156313" y="55763"/>
                    </a:cubicBezTo>
                    <a:cubicBezTo>
                      <a:pt x="260809" y="53795"/>
                      <a:pt x="300117" y="36189"/>
                      <a:pt x="299622" y="23671"/>
                    </a:cubicBezTo>
                    <a:cubicBezTo>
                      <a:pt x="299126" y="11153"/>
                      <a:pt x="253103" y="0"/>
                      <a:pt x="253103" y="0"/>
                    </a:cubicBezTo>
                    <a:lnTo>
                      <a:pt x="254376" y="12679"/>
                    </a:lnTo>
                    <a:cubicBezTo>
                      <a:pt x="254376" y="12679"/>
                      <a:pt x="283432" y="18436"/>
                      <a:pt x="284692" y="23671"/>
                    </a:cubicBezTo>
                    <a:cubicBezTo>
                      <a:pt x="285938" y="28892"/>
                      <a:pt x="228148" y="43539"/>
                      <a:pt x="149813" y="43111"/>
                    </a:cubicBezTo>
                    <a:cubicBezTo>
                      <a:pt x="71465" y="42696"/>
                      <a:pt x="15405" y="28303"/>
                      <a:pt x="14949" y="23671"/>
                    </a:cubicBezTo>
                    <a:cubicBezTo>
                      <a:pt x="14480" y="19039"/>
                      <a:pt x="38429" y="14366"/>
                      <a:pt x="38429" y="14366"/>
                    </a:cubicBezTo>
                    <a:lnTo>
                      <a:pt x="39702" y="1687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48" name="Freihandform 247">
              <a:extLst>
                <a:ext uri="{FF2B5EF4-FFF2-40B4-BE49-F238E27FC236}">
                  <a16:creationId xmlns:a16="http://schemas.microsoft.com/office/drawing/2014/main" id="{4FBFCCD0-AF67-635D-F53F-9945B6D07127}"/>
                </a:ext>
              </a:extLst>
            </p:cNvPr>
            <p:cNvSpPr/>
            <p:nvPr/>
          </p:nvSpPr>
          <p:spPr>
            <a:xfrm>
              <a:off x="4559508" y="4359245"/>
              <a:ext cx="162486" cy="64371"/>
            </a:xfrm>
            <a:custGeom>
              <a:avLst/>
              <a:gdLst>
                <a:gd name="connsiteX0" fmla="*/ 0 w 162486"/>
                <a:gd name="connsiteY0" fmla="*/ 64372 h 64371"/>
                <a:gd name="connsiteX1" fmla="*/ 162486 w 162486"/>
                <a:gd name="connsiteY1" fmla="*/ 64372 h 64371"/>
                <a:gd name="connsiteX2" fmla="*/ 156094 w 162486"/>
                <a:gd name="connsiteY2" fmla="*/ 0 h 64371"/>
                <a:gd name="connsiteX3" fmla="*/ 8256 w 162486"/>
                <a:gd name="connsiteY3" fmla="*/ 0 h 6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86" h="64371">
                  <a:moveTo>
                    <a:pt x="0" y="64372"/>
                  </a:moveTo>
                  <a:lnTo>
                    <a:pt x="162486" y="64372"/>
                  </a:lnTo>
                  <a:lnTo>
                    <a:pt x="156094" y="0"/>
                  </a:lnTo>
                  <a:lnTo>
                    <a:pt x="8256" y="0"/>
                  </a:lnTo>
                  <a:close/>
                </a:path>
              </a:pathLst>
            </a:custGeom>
            <a:solidFill>
              <a:srgbClr val="C8C8CC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93" name="Gruppieren 1092">
            <a:extLst>
              <a:ext uri="{FF2B5EF4-FFF2-40B4-BE49-F238E27FC236}">
                <a16:creationId xmlns:a16="http://schemas.microsoft.com/office/drawing/2014/main" id="{1B319B0A-19C6-F9BB-C3A6-B8BEB187C0E4}"/>
              </a:ext>
            </a:extLst>
          </p:cNvPr>
          <p:cNvGrpSpPr/>
          <p:nvPr/>
        </p:nvGrpSpPr>
        <p:grpSpPr>
          <a:xfrm>
            <a:off x="4871639" y="4466112"/>
            <a:ext cx="155790" cy="475051"/>
            <a:chOff x="4891232" y="4466112"/>
            <a:chExt cx="155790" cy="475051"/>
          </a:xfrm>
        </p:grpSpPr>
        <p:sp>
          <p:nvSpPr>
            <p:cNvPr id="249" name="Freihandform 248">
              <a:extLst>
                <a:ext uri="{FF2B5EF4-FFF2-40B4-BE49-F238E27FC236}">
                  <a16:creationId xmlns:a16="http://schemas.microsoft.com/office/drawing/2014/main" id="{5F0DEC64-519A-CF42-3C54-D5D8F6C169FC}"/>
                </a:ext>
              </a:extLst>
            </p:cNvPr>
            <p:cNvSpPr/>
            <p:nvPr/>
          </p:nvSpPr>
          <p:spPr>
            <a:xfrm>
              <a:off x="4932741" y="4564719"/>
              <a:ext cx="73684" cy="35894"/>
            </a:xfrm>
            <a:custGeom>
              <a:avLst/>
              <a:gdLst>
                <a:gd name="connsiteX0" fmla="*/ 73684 w 73684"/>
                <a:gd name="connsiteY0" fmla="*/ 35895 h 35894"/>
                <a:gd name="connsiteX1" fmla="*/ 44924 w 73684"/>
                <a:gd name="connsiteY1" fmla="*/ 0 h 35894"/>
                <a:gd name="connsiteX2" fmla="*/ 28479 w 73684"/>
                <a:gd name="connsiteY2" fmla="*/ 0 h 35894"/>
                <a:gd name="connsiteX3" fmla="*/ 0 w 73684"/>
                <a:gd name="connsiteY3" fmla="*/ 35801 h 3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84" h="35894">
                  <a:moveTo>
                    <a:pt x="73684" y="35895"/>
                  </a:moveTo>
                  <a:lnTo>
                    <a:pt x="44924" y="0"/>
                  </a:lnTo>
                  <a:lnTo>
                    <a:pt x="28479" y="0"/>
                  </a:lnTo>
                  <a:lnTo>
                    <a:pt x="0" y="35801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 249">
              <a:extLst>
                <a:ext uri="{FF2B5EF4-FFF2-40B4-BE49-F238E27FC236}">
                  <a16:creationId xmlns:a16="http://schemas.microsoft.com/office/drawing/2014/main" id="{19ABFE85-3DA1-4A3E-4ECE-C963416A224D}"/>
                </a:ext>
              </a:extLst>
            </p:cNvPr>
            <p:cNvSpPr/>
            <p:nvPr/>
          </p:nvSpPr>
          <p:spPr>
            <a:xfrm>
              <a:off x="4932741" y="4564719"/>
              <a:ext cx="73684" cy="35894"/>
            </a:xfrm>
            <a:custGeom>
              <a:avLst/>
              <a:gdLst>
                <a:gd name="connsiteX0" fmla="*/ 73684 w 73684"/>
                <a:gd name="connsiteY0" fmla="*/ 35895 h 35894"/>
                <a:gd name="connsiteX1" fmla="*/ 44924 w 73684"/>
                <a:gd name="connsiteY1" fmla="*/ 0 h 35894"/>
                <a:gd name="connsiteX2" fmla="*/ 28479 w 73684"/>
                <a:gd name="connsiteY2" fmla="*/ 0 h 35894"/>
                <a:gd name="connsiteX3" fmla="*/ 0 w 73684"/>
                <a:gd name="connsiteY3" fmla="*/ 35801 h 3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84" h="35894">
                  <a:moveTo>
                    <a:pt x="73684" y="35895"/>
                  </a:moveTo>
                  <a:lnTo>
                    <a:pt x="44924" y="0"/>
                  </a:lnTo>
                  <a:lnTo>
                    <a:pt x="28479" y="0"/>
                  </a:lnTo>
                  <a:lnTo>
                    <a:pt x="0" y="35801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 250">
              <a:extLst>
                <a:ext uri="{FF2B5EF4-FFF2-40B4-BE49-F238E27FC236}">
                  <a16:creationId xmlns:a16="http://schemas.microsoft.com/office/drawing/2014/main" id="{B3BC7894-27D4-2F3F-1B17-EA2801890C28}"/>
                </a:ext>
              </a:extLst>
            </p:cNvPr>
            <p:cNvSpPr/>
            <p:nvPr/>
          </p:nvSpPr>
          <p:spPr>
            <a:xfrm>
              <a:off x="4951919" y="4468000"/>
              <a:ext cx="35555" cy="12946"/>
            </a:xfrm>
            <a:custGeom>
              <a:avLst/>
              <a:gdLst>
                <a:gd name="connsiteX0" fmla="*/ 0 w 35555"/>
                <a:gd name="connsiteY0" fmla="*/ 12773 h 12946"/>
                <a:gd name="connsiteX1" fmla="*/ 35556 w 35555"/>
                <a:gd name="connsiteY1" fmla="*/ 12947 h 12946"/>
                <a:gd name="connsiteX2" fmla="*/ 26308 w 35555"/>
                <a:gd name="connsiteY2" fmla="*/ 187 h 12946"/>
                <a:gd name="connsiteX3" fmla="*/ 9247 w 35555"/>
                <a:gd name="connsiteY3" fmla="*/ 0 h 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55" h="12946">
                  <a:moveTo>
                    <a:pt x="0" y="12773"/>
                  </a:moveTo>
                  <a:lnTo>
                    <a:pt x="35556" y="12947"/>
                  </a:lnTo>
                  <a:lnTo>
                    <a:pt x="26308" y="187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 251">
              <a:extLst>
                <a:ext uri="{FF2B5EF4-FFF2-40B4-BE49-F238E27FC236}">
                  <a16:creationId xmlns:a16="http://schemas.microsoft.com/office/drawing/2014/main" id="{4811625D-D5D4-3CF6-A40C-7413334DE6B7}"/>
                </a:ext>
              </a:extLst>
            </p:cNvPr>
            <p:cNvSpPr/>
            <p:nvPr/>
          </p:nvSpPr>
          <p:spPr>
            <a:xfrm>
              <a:off x="4951919" y="4468013"/>
              <a:ext cx="35555" cy="12946"/>
            </a:xfrm>
            <a:custGeom>
              <a:avLst/>
              <a:gdLst>
                <a:gd name="connsiteX0" fmla="*/ 35556 w 35555"/>
                <a:gd name="connsiteY0" fmla="*/ 12947 h 12946"/>
                <a:gd name="connsiteX1" fmla="*/ 26308 w 35555"/>
                <a:gd name="connsiteY1" fmla="*/ 187 h 12946"/>
                <a:gd name="connsiteX2" fmla="*/ 9247 w 35555"/>
                <a:gd name="connsiteY2" fmla="*/ 0 h 12946"/>
                <a:gd name="connsiteX3" fmla="*/ 0 w 35555"/>
                <a:gd name="connsiteY3" fmla="*/ 12759 h 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55" h="12946">
                  <a:moveTo>
                    <a:pt x="35556" y="12947"/>
                  </a:moveTo>
                  <a:lnTo>
                    <a:pt x="26308" y="187"/>
                  </a:lnTo>
                  <a:lnTo>
                    <a:pt x="9247" y="0"/>
                  </a:lnTo>
                  <a:lnTo>
                    <a:pt x="0" y="12759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 252">
              <a:extLst>
                <a:ext uri="{FF2B5EF4-FFF2-40B4-BE49-F238E27FC236}">
                  <a16:creationId xmlns:a16="http://schemas.microsoft.com/office/drawing/2014/main" id="{3CF05026-84FA-C802-382C-45F72D23A2A6}"/>
                </a:ext>
              </a:extLst>
            </p:cNvPr>
            <p:cNvSpPr/>
            <p:nvPr/>
          </p:nvSpPr>
          <p:spPr>
            <a:xfrm>
              <a:off x="4951691" y="4537058"/>
              <a:ext cx="34617" cy="24300"/>
            </a:xfrm>
            <a:custGeom>
              <a:avLst/>
              <a:gdLst>
                <a:gd name="connsiteX0" fmla="*/ 25598 w 34617"/>
                <a:gd name="connsiteY0" fmla="*/ 24273 h 24300"/>
                <a:gd name="connsiteX1" fmla="*/ 9221 w 34617"/>
                <a:gd name="connsiteY1" fmla="*/ 24300 h 24300"/>
                <a:gd name="connsiteX2" fmla="*/ 0 w 34617"/>
                <a:gd name="connsiteY2" fmla="*/ 0 h 24300"/>
                <a:gd name="connsiteX3" fmla="*/ 34618 w 34617"/>
                <a:gd name="connsiteY3" fmla="*/ 13 h 2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17" h="24300">
                  <a:moveTo>
                    <a:pt x="25598" y="24273"/>
                  </a:moveTo>
                  <a:lnTo>
                    <a:pt x="9221" y="24300"/>
                  </a:lnTo>
                  <a:lnTo>
                    <a:pt x="0" y="0"/>
                  </a:lnTo>
                  <a:lnTo>
                    <a:pt x="34618" y="13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 253">
              <a:extLst>
                <a:ext uri="{FF2B5EF4-FFF2-40B4-BE49-F238E27FC236}">
                  <a16:creationId xmlns:a16="http://schemas.microsoft.com/office/drawing/2014/main" id="{5FEDE10E-925A-800E-5C43-C07F19912E05}"/>
                </a:ext>
              </a:extLst>
            </p:cNvPr>
            <p:cNvSpPr/>
            <p:nvPr/>
          </p:nvSpPr>
          <p:spPr>
            <a:xfrm>
              <a:off x="4951691" y="4537058"/>
              <a:ext cx="34617" cy="24300"/>
            </a:xfrm>
            <a:custGeom>
              <a:avLst/>
              <a:gdLst>
                <a:gd name="connsiteX0" fmla="*/ 25598 w 34617"/>
                <a:gd name="connsiteY0" fmla="*/ 24273 h 24300"/>
                <a:gd name="connsiteX1" fmla="*/ 9221 w 34617"/>
                <a:gd name="connsiteY1" fmla="*/ 24300 h 24300"/>
                <a:gd name="connsiteX2" fmla="*/ 0 w 34617"/>
                <a:gd name="connsiteY2" fmla="*/ 0 h 24300"/>
                <a:gd name="connsiteX3" fmla="*/ 34618 w 34617"/>
                <a:gd name="connsiteY3" fmla="*/ 13 h 2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17" h="24300">
                  <a:moveTo>
                    <a:pt x="25598" y="24273"/>
                  </a:moveTo>
                  <a:lnTo>
                    <a:pt x="9221" y="24300"/>
                  </a:lnTo>
                  <a:lnTo>
                    <a:pt x="0" y="0"/>
                  </a:lnTo>
                  <a:lnTo>
                    <a:pt x="34618" y="13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 254">
              <a:extLst>
                <a:ext uri="{FF2B5EF4-FFF2-40B4-BE49-F238E27FC236}">
                  <a16:creationId xmlns:a16="http://schemas.microsoft.com/office/drawing/2014/main" id="{7C6B8488-5259-D8A2-93D5-7DCFCC47D3B8}"/>
                </a:ext>
              </a:extLst>
            </p:cNvPr>
            <p:cNvSpPr/>
            <p:nvPr/>
          </p:nvSpPr>
          <p:spPr>
            <a:xfrm>
              <a:off x="4894813" y="4524620"/>
              <a:ext cx="149325" cy="62760"/>
            </a:xfrm>
            <a:custGeom>
              <a:avLst/>
              <a:gdLst>
                <a:gd name="connsiteX0" fmla="*/ 145908 w 149325"/>
                <a:gd name="connsiteY0" fmla="*/ 5918 h 62760"/>
                <a:gd name="connsiteX1" fmla="*/ 142732 w 149325"/>
                <a:gd name="connsiteY1" fmla="*/ 241 h 62760"/>
                <a:gd name="connsiteX2" fmla="*/ 92729 w 149325"/>
                <a:gd name="connsiteY2" fmla="*/ 53688 h 62760"/>
                <a:gd name="connsiteX3" fmla="*/ 95463 w 149325"/>
                <a:gd name="connsiteY3" fmla="*/ 59833 h 62760"/>
                <a:gd name="connsiteX4" fmla="*/ 101373 w 149325"/>
                <a:gd name="connsiteY4" fmla="*/ 62431 h 62760"/>
                <a:gd name="connsiteX5" fmla="*/ 149325 w 149325"/>
                <a:gd name="connsiteY5" fmla="*/ 11112 h 62760"/>
                <a:gd name="connsiteX6" fmla="*/ 145908 w 149325"/>
                <a:gd name="connsiteY6" fmla="*/ 5918 h 62760"/>
                <a:gd name="connsiteX7" fmla="*/ 3418 w 149325"/>
                <a:gd name="connsiteY7" fmla="*/ 5677 h 62760"/>
                <a:gd name="connsiteX8" fmla="*/ 6594 w 149325"/>
                <a:gd name="connsiteY8" fmla="*/ 0 h 62760"/>
                <a:gd name="connsiteX9" fmla="*/ 56597 w 149325"/>
                <a:gd name="connsiteY9" fmla="*/ 53447 h 62760"/>
                <a:gd name="connsiteX10" fmla="*/ 53876 w 149325"/>
                <a:gd name="connsiteY10" fmla="*/ 59592 h 62760"/>
                <a:gd name="connsiteX11" fmla="*/ 47966 w 149325"/>
                <a:gd name="connsiteY11" fmla="*/ 62203 h 62760"/>
                <a:gd name="connsiteX12" fmla="*/ 0 w 149325"/>
                <a:gd name="connsiteY12" fmla="*/ 10885 h 62760"/>
                <a:gd name="connsiteX13" fmla="*/ 3418 w 149325"/>
                <a:gd name="connsiteY13" fmla="*/ 5677 h 6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325" h="62760">
                  <a:moveTo>
                    <a:pt x="145908" y="5918"/>
                  </a:moveTo>
                  <a:cubicBezTo>
                    <a:pt x="146364" y="3548"/>
                    <a:pt x="145010" y="951"/>
                    <a:pt x="142732" y="241"/>
                  </a:cubicBezTo>
                  <a:lnTo>
                    <a:pt x="92729" y="53688"/>
                  </a:lnTo>
                  <a:cubicBezTo>
                    <a:pt x="91831" y="54625"/>
                    <a:pt x="92957" y="57464"/>
                    <a:pt x="95463" y="59833"/>
                  </a:cubicBezTo>
                  <a:cubicBezTo>
                    <a:pt x="97741" y="62203"/>
                    <a:pt x="100462" y="63381"/>
                    <a:pt x="101373" y="62431"/>
                  </a:cubicBezTo>
                  <a:lnTo>
                    <a:pt x="149325" y="11112"/>
                  </a:lnTo>
                  <a:cubicBezTo>
                    <a:pt x="147731" y="10885"/>
                    <a:pt x="145694" y="9693"/>
                    <a:pt x="145908" y="5918"/>
                  </a:cubicBezTo>
                  <a:moveTo>
                    <a:pt x="3418" y="5677"/>
                  </a:moveTo>
                  <a:cubicBezTo>
                    <a:pt x="2962" y="3307"/>
                    <a:pt x="4329" y="710"/>
                    <a:pt x="6594" y="0"/>
                  </a:cubicBezTo>
                  <a:lnTo>
                    <a:pt x="56597" y="53447"/>
                  </a:lnTo>
                  <a:cubicBezTo>
                    <a:pt x="57508" y="54398"/>
                    <a:pt x="56369" y="57236"/>
                    <a:pt x="53876" y="59592"/>
                  </a:cubicBezTo>
                  <a:cubicBezTo>
                    <a:pt x="51598" y="61962"/>
                    <a:pt x="48864" y="63140"/>
                    <a:pt x="47966" y="62203"/>
                  </a:cubicBezTo>
                  <a:lnTo>
                    <a:pt x="0" y="10885"/>
                  </a:lnTo>
                  <a:cubicBezTo>
                    <a:pt x="1595" y="10403"/>
                    <a:pt x="3418" y="9225"/>
                    <a:pt x="3418" y="5677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 255">
              <a:extLst>
                <a:ext uri="{FF2B5EF4-FFF2-40B4-BE49-F238E27FC236}">
                  <a16:creationId xmlns:a16="http://schemas.microsoft.com/office/drawing/2014/main" id="{F8947DAD-C470-FD1C-2323-04B080170BAA}"/>
                </a:ext>
              </a:extLst>
            </p:cNvPr>
            <p:cNvSpPr/>
            <p:nvPr/>
          </p:nvSpPr>
          <p:spPr>
            <a:xfrm>
              <a:off x="4893285" y="4892965"/>
              <a:ext cx="149191" cy="28330"/>
            </a:xfrm>
            <a:custGeom>
              <a:avLst/>
              <a:gdLst>
                <a:gd name="connsiteX0" fmla="*/ 0 w 149191"/>
                <a:gd name="connsiteY0" fmla="*/ 0 h 28330"/>
                <a:gd name="connsiteX1" fmla="*/ 149191 w 149191"/>
                <a:gd name="connsiteY1" fmla="*/ 0 h 28330"/>
                <a:gd name="connsiteX2" fmla="*/ 149191 w 149191"/>
                <a:gd name="connsiteY2" fmla="*/ 28330 h 28330"/>
                <a:gd name="connsiteX3" fmla="*/ 0 w 149191"/>
                <a:gd name="connsiteY3" fmla="*/ 28330 h 2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191" h="28330">
                  <a:moveTo>
                    <a:pt x="0" y="0"/>
                  </a:moveTo>
                  <a:lnTo>
                    <a:pt x="149191" y="0"/>
                  </a:lnTo>
                  <a:lnTo>
                    <a:pt x="149191" y="28330"/>
                  </a:lnTo>
                  <a:lnTo>
                    <a:pt x="0" y="2833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 256">
              <a:extLst>
                <a:ext uri="{FF2B5EF4-FFF2-40B4-BE49-F238E27FC236}">
                  <a16:creationId xmlns:a16="http://schemas.microsoft.com/office/drawing/2014/main" id="{1E510C09-C93F-13FD-8409-505866CBCDB0}"/>
                </a:ext>
              </a:extLst>
            </p:cNvPr>
            <p:cNvSpPr/>
            <p:nvPr/>
          </p:nvSpPr>
          <p:spPr>
            <a:xfrm>
              <a:off x="4893285" y="4892965"/>
              <a:ext cx="149191" cy="28330"/>
            </a:xfrm>
            <a:custGeom>
              <a:avLst/>
              <a:gdLst>
                <a:gd name="connsiteX0" fmla="*/ 0 w 149191"/>
                <a:gd name="connsiteY0" fmla="*/ 0 h 28330"/>
                <a:gd name="connsiteX1" fmla="*/ 149191 w 149191"/>
                <a:gd name="connsiteY1" fmla="*/ 0 h 28330"/>
                <a:gd name="connsiteX2" fmla="*/ 149191 w 149191"/>
                <a:gd name="connsiteY2" fmla="*/ 28330 h 28330"/>
                <a:gd name="connsiteX3" fmla="*/ 0 w 149191"/>
                <a:gd name="connsiteY3" fmla="*/ 28330 h 2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191" h="28330">
                  <a:moveTo>
                    <a:pt x="0" y="0"/>
                  </a:moveTo>
                  <a:lnTo>
                    <a:pt x="149191" y="0"/>
                  </a:lnTo>
                  <a:lnTo>
                    <a:pt x="149191" y="28330"/>
                  </a:lnTo>
                  <a:lnTo>
                    <a:pt x="0" y="28330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58" name="Grafik 10">
              <a:extLst>
                <a:ext uri="{FF2B5EF4-FFF2-40B4-BE49-F238E27FC236}">
                  <a16:creationId xmlns:a16="http://schemas.microsoft.com/office/drawing/2014/main" id="{44226AF4-242B-D45A-62B3-BBECE66755A4}"/>
                </a:ext>
              </a:extLst>
            </p:cNvPr>
            <p:cNvGrpSpPr/>
            <p:nvPr/>
          </p:nvGrpSpPr>
          <p:grpSpPr>
            <a:xfrm>
              <a:off x="4893285" y="4892978"/>
              <a:ext cx="149191" cy="48185"/>
              <a:chOff x="4893285" y="4892978"/>
              <a:chExt cx="149191" cy="48185"/>
            </a:xfrm>
          </p:grpSpPr>
          <p:sp>
            <p:nvSpPr>
              <p:cNvPr id="259" name="Freihandform 258">
                <a:extLst>
                  <a:ext uri="{FF2B5EF4-FFF2-40B4-BE49-F238E27FC236}">
                    <a16:creationId xmlns:a16="http://schemas.microsoft.com/office/drawing/2014/main" id="{D7C1639B-CEB1-EC6F-24BA-C54006707EFA}"/>
                  </a:ext>
                </a:extLst>
              </p:cNvPr>
              <p:cNvSpPr/>
              <p:nvPr/>
            </p:nvSpPr>
            <p:spPr>
              <a:xfrm>
                <a:off x="4893285" y="4892978"/>
                <a:ext cx="149191" cy="48185"/>
              </a:xfrm>
              <a:custGeom>
                <a:avLst/>
                <a:gdLst>
                  <a:gd name="connsiteX0" fmla="*/ 0 w 149191"/>
                  <a:gd name="connsiteY0" fmla="*/ 0 h 48185"/>
                  <a:gd name="connsiteX1" fmla="*/ 0 w 149191"/>
                  <a:gd name="connsiteY1" fmla="*/ 29696 h 48185"/>
                  <a:gd name="connsiteX2" fmla="*/ 0 w 149191"/>
                  <a:gd name="connsiteY2" fmla="*/ 29709 h 48185"/>
                  <a:gd name="connsiteX3" fmla="*/ 74489 w 149191"/>
                  <a:gd name="connsiteY3" fmla="*/ 48185 h 48185"/>
                  <a:gd name="connsiteX4" fmla="*/ 78255 w 149191"/>
                  <a:gd name="connsiteY4" fmla="*/ 48185 h 48185"/>
                  <a:gd name="connsiteX5" fmla="*/ 149192 w 149191"/>
                  <a:gd name="connsiteY5" fmla="*/ 29709 h 48185"/>
                  <a:gd name="connsiteX6" fmla="*/ 149192 w 149191"/>
                  <a:gd name="connsiteY6" fmla="*/ 29696 h 48185"/>
                  <a:gd name="connsiteX7" fmla="*/ 149192 w 149191"/>
                  <a:gd name="connsiteY7" fmla="*/ 0 h 48185"/>
                  <a:gd name="connsiteX8" fmla="*/ 0 w 149191"/>
                  <a:gd name="connsiteY8" fmla="*/ 0 h 4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91" h="48185">
                    <a:moveTo>
                      <a:pt x="0" y="0"/>
                    </a:moveTo>
                    <a:lnTo>
                      <a:pt x="0" y="29696"/>
                    </a:lnTo>
                    <a:lnTo>
                      <a:pt x="0" y="29709"/>
                    </a:lnTo>
                    <a:cubicBezTo>
                      <a:pt x="0" y="39831"/>
                      <a:pt x="33465" y="48185"/>
                      <a:pt x="74489" y="48185"/>
                    </a:cubicBezTo>
                    <a:lnTo>
                      <a:pt x="78255" y="48185"/>
                    </a:lnTo>
                    <a:cubicBezTo>
                      <a:pt x="117710" y="47743"/>
                      <a:pt x="149192" y="39603"/>
                      <a:pt x="149192" y="29709"/>
                    </a:cubicBezTo>
                    <a:lnTo>
                      <a:pt x="149192" y="29696"/>
                    </a:lnTo>
                    <a:lnTo>
                      <a:pt x="149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0" name="Freihandform 259">
                <a:extLst>
                  <a:ext uri="{FF2B5EF4-FFF2-40B4-BE49-F238E27FC236}">
                    <a16:creationId xmlns:a16="http://schemas.microsoft.com/office/drawing/2014/main" id="{41874D73-368C-1600-84AE-DC14DCF0DF60}"/>
                  </a:ext>
                </a:extLst>
              </p:cNvPr>
              <p:cNvSpPr/>
              <p:nvPr/>
            </p:nvSpPr>
            <p:spPr>
              <a:xfrm>
                <a:off x="4893285" y="4892978"/>
                <a:ext cx="149191" cy="48185"/>
              </a:xfrm>
              <a:custGeom>
                <a:avLst/>
                <a:gdLst>
                  <a:gd name="connsiteX0" fmla="*/ 0 w 149191"/>
                  <a:gd name="connsiteY0" fmla="*/ 0 h 48185"/>
                  <a:gd name="connsiteX1" fmla="*/ 0 w 149191"/>
                  <a:gd name="connsiteY1" fmla="*/ 29696 h 48185"/>
                  <a:gd name="connsiteX2" fmla="*/ 0 w 149191"/>
                  <a:gd name="connsiteY2" fmla="*/ 29709 h 48185"/>
                  <a:gd name="connsiteX3" fmla="*/ 74489 w 149191"/>
                  <a:gd name="connsiteY3" fmla="*/ 48185 h 48185"/>
                  <a:gd name="connsiteX4" fmla="*/ 78255 w 149191"/>
                  <a:gd name="connsiteY4" fmla="*/ 48185 h 48185"/>
                  <a:gd name="connsiteX5" fmla="*/ 149192 w 149191"/>
                  <a:gd name="connsiteY5" fmla="*/ 29709 h 48185"/>
                  <a:gd name="connsiteX6" fmla="*/ 149192 w 149191"/>
                  <a:gd name="connsiteY6" fmla="*/ 29696 h 48185"/>
                  <a:gd name="connsiteX7" fmla="*/ 149192 w 149191"/>
                  <a:gd name="connsiteY7" fmla="*/ 0 h 48185"/>
                  <a:gd name="connsiteX8" fmla="*/ 0 w 149191"/>
                  <a:gd name="connsiteY8" fmla="*/ 0 h 4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91" h="48185">
                    <a:moveTo>
                      <a:pt x="0" y="0"/>
                    </a:moveTo>
                    <a:lnTo>
                      <a:pt x="0" y="29696"/>
                    </a:lnTo>
                    <a:lnTo>
                      <a:pt x="0" y="29709"/>
                    </a:lnTo>
                    <a:cubicBezTo>
                      <a:pt x="0" y="39831"/>
                      <a:pt x="33465" y="48185"/>
                      <a:pt x="74489" y="48185"/>
                    </a:cubicBezTo>
                    <a:lnTo>
                      <a:pt x="78255" y="48185"/>
                    </a:lnTo>
                    <a:cubicBezTo>
                      <a:pt x="117710" y="47743"/>
                      <a:pt x="149192" y="39603"/>
                      <a:pt x="149192" y="29709"/>
                    </a:cubicBezTo>
                    <a:lnTo>
                      <a:pt x="149192" y="29696"/>
                    </a:lnTo>
                    <a:lnTo>
                      <a:pt x="14919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61" name="Freihandform 260">
              <a:extLst>
                <a:ext uri="{FF2B5EF4-FFF2-40B4-BE49-F238E27FC236}">
                  <a16:creationId xmlns:a16="http://schemas.microsoft.com/office/drawing/2014/main" id="{2E9EBA94-467C-8CF0-79C5-B824BB90735C}"/>
                </a:ext>
              </a:extLst>
            </p:cNvPr>
            <p:cNvSpPr/>
            <p:nvPr/>
          </p:nvSpPr>
          <p:spPr>
            <a:xfrm>
              <a:off x="4968002" y="4909473"/>
              <a:ext cx="1367" cy="13388"/>
            </a:xfrm>
            <a:custGeom>
              <a:avLst/>
              <a:gdLst>
                <a:gd name="connsiteX0" fmla="*/ 0 w 1367"/>
                <a:gd name="connsiteY0" fmla="*/ 0 h 13388"/>
                <a:gd name="connsiteX1" fmla="*/ 1367 w 1367"/>
                <a:gd name="connsiteY1" fmla="*/ 0 h 13388"/>
                <a:gd name="connsiteX2" fmla="*/ 0 w 1367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7" h="13388">
                  <a:moveTo>
                    <a:pt x="0" y="0"/>
                  </a:moveTo>
                  <a:lnTo>
                    <a:pt x="13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 261">
              <a:extLst>
                <a:ext uri="{FF2B5EF4-FFF2-40B4-BE49-F238E27FC236}">
                  <a16:creationId xmlns:a16="http://schemas.microsoft.com/office/drawing/2014/main" id="{ECB1692A-9179-F213-0C3B-6BEF5B7ED0F8}"/>
                </a:ext>
              </a:extLst>
            </p:cNvPr>
            <p:cNvSpPr/>
            <p:nvPr/>
          </p:nvSpPr>
          <p:spPr>
            <a:xfrm>
              <a:off x="4968002" y="4909473"/>
              <a:ext cx="1367" cy="13388"/>
            </a:xfrm>
            <a:custGeom>
              <a:avLst/>
              <a:gdLst>
                <a:gd name="connsiteX0" fmla="*/ 0 w 1367"/>
                <a:gd name="connsiteY0" fmla="*/ 0 h 13388"/>
                <a:gd name="connsiteX1" fmla="*/ 1367 w 1367"/>
                <a:gd name="connsiteY1" fmla="*/ 0 h 13388"/>
                <a:gd name="connsiteX2" fmla="*/ 0 w 1367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7" h="13388">
                  <a:moveTo>
                    <a:pt x="0" y="0"/>
                  </a:moveTo>
                  <a:lnTo>
                    <a:pt x="13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 262">
              <a:extLst>
                <a:ext uri="{FF2B5EF4-FFF2-40B4-BE49-F238E27FC236}">
                  <a16:creationId xmlns:a16="http://schemas.microsoft.com/office/drawing/2014/main" id="{4C3598CE-C785-5E61-8485-C7BF529296E9}"/>
                </a:ext>
              </a:extLst>
            </p:cNvPr>
            <p:cNvSpPr/>
            <p:nvPr/>
          </p:nvSpPr>
          <p:spPr>
            <a:xfrm>
              <a:off x="4968002" y="4909473"/>
              <a:ext cx="1367" cy="13388"/>
            </a:xfrm>
            <a:custGeom>
              <a:avLst/>
              <a:gdLst>
                <a:gd name="connsiteX0" fmla="*/ 0 w 1367"/>
                <a:gd name="connsiteY0" fmla="*/ 0 h 13388"/>
                <a:gd name="connsiteX1" fmla="*/ 1367 w 1367"/>
                <a:gd name="connsiteY1" fmla="*/ 0 h 13388"/>
                <a:gd name="connsiteX2" fmla="*/ 0 w 1367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7" h="13388">
                  <a:moveTo>
                    <a:pt x="0" y="0"/>
                  </a:moveTo>
                  <a:lnTo>
                    <a:pt x="13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 263">
              <a:extLst>
                <a:ext uri="{FF2B5EF4-FFF2-40B4-BE49-F238E27FC236}">
                  <a16:creationId xmlns:a16="http://schemas.microsoft.com/office/drawing/2014/main" id="{664B1D11-2E8B-3A26-16FD-06FDA3C30353}"/>
                </a:ext>
              </a:extLst>
            </p:cNvPr>
            <p:cNvSpPr/>
            <p:nvPr/>
          </p:nvSpPr>
          <p:spPr>
            <a:xfrm>
              <a:off x="4968002" y="4909473"/>
              <a:ext cx="1353" cy="13388"/>
            </a:xfrm>
            <a:custGeom>
              <a:avLst/>
              <a:gdLst>
                <a:gd name="connsiteX0" fmla="*/ 1354 w 1353"/>
                <a:gd name="connsiteY0" fmla="*/ 0 h 13388"/>
                <a:gd name="connsiteX1" fmla="*/ 0 w 1353"/>
                <a:gd name="connsiteY1" fmla="*/ 0 h 13388"/>
                <a:gd name="connsiteX2" fmla="*/ 1354 w 1353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3" h="13388">
                  <a:moveTo>
                    <a:pt x="1354" y="0"/>
                  </a:moveTo>
                  <a:lnTo>
                    <a:pt x="0" y="0"/>
                  </a:lnTo>
                  <a:lnTo>
                    <a:pt x="1354" y="0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65" name="Grafik 10">
              <a:extLst>
                <a:ext uri="{FF2B5EF4-FFF2-40B4-BE49-F238E27FC236}">
                  <a16:creationId xmlns:a16="http://schemas.microsoft.com/office/drawing/2014/main" id="{00DE19D2-4137-C01F-8F42-3839EB75624E}"/>
                </a:ext>
              </a:extLst>
            </p:cNvPr>
            <p:cNvGrpSpPr/>
            <p:nvPr/>
          </p:nvGrpSpPr>
          <p:grpSpPr>
            <a:xfrm>
              <a:off x="4891232" y="4466112"/>
              <a:ext cx="155790" cy="445545"/>
              <a:chOff x="4891232" y="4466112"/>
              <a:chExt cx="155790" cy="445545"/>
            </a:xfrm>
          </p:grpSpPr>
          <p:sp>
            <p:nvSpPr>
              <p:cNvPr id="266" name="Freihandform 265">
                <a:extLst>
                  <a:ext uri="{FF2B5EF4-FFF2-40B4-BE49-F238E27FC236}">
                    <a16:creationId xmlns:a16="http://schemas.microsoft.com/office/drawing/2014/main" id="{617C40C5-D59B-9846-44D9-0CC1300373B5}"/>
                  </a:ext>
                </a:extLst>
              </p:cNvPr>
              <p:cNvSpPr/>
              <p:nvPr/>
            </p:nvSpPr>
            <p:spPr>
              <a:xfrm>
                <a:off x="4893285" y="4873109"/>
                <a:ext cx="149191" cy="38548"/>
              </a:xfrm>
              <a:custGeom>
                <a:avLst/>
                <a:gdLst>
                  <a:gd name="connsiteX0" fmla="*/ 149192 w 149191"/>
                  <a:gd name="connsiteY0" fmla="*/ 18169 h 38548"/>
                  <a:gd name="connsiteX1" fmla="*/ 73550 w 149191"/>
                  <a:gd name="connsiteY1" fmla="*/ 1 h 38548"/>
                  <a:gd name="connsiteX2" fmla="*/ 0 w 149191"/>
                  <a:gd name="connsiteY2" fmla="*/ 18611 h 38548"/>
                  <a:gd name="connsiteX3" fmla="*/ 76030 w 149191"/>
                  <a:gd name="connsiteY3" fmla="*/ 38519 h 38548"/>
                  <a:gd name="connsiteX4" fmla="*/ 149192 w 149191"/>
                  <a:gd name="connsiteY4" fmla="*/ 18169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191" h="38548">
                    <a:moveTo>
                      <a:pt x="149192" y="18169"/>
                    </a:moveTo>
                    <a:cubicBezTo>
                      <a:pt x="149192" y="8221"/>
                      <a:pt x="115191" y="94"/>
                      <a:pt x="73550" y="1"/>
                    </a:cubicBezTo>
                    <a:cubicBezTo>
                      <a:pt x="31066" y="-93"/>
                      <a:pt x="0" y="10336"/>
                      <a:pt x="0" y="18611"/>
                    </a:cubicBezTo>
                    <a:cubicBezTo>
                      <a:pt x="0" y="28558"/>
                      <a:pt x="21390" y="39175"/>
                      <a:pt x="76030" y="38519"/>
                    </a:cubicBezTo>
                    <a:cubicBezTo>
                      <a:pt x="130683" y="37850"/>
                      <a:pt x="149192" y="27956"/>
                      <a:pt x="149192" y="18169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7" name="Freihandform 266">
                <a:extLst>
                  <a:ext uri="{FF2B5EF4-FFF2-40B4-BE49-F238E27FC236}">
                    <a16:creationId xmlns:a16="http://schemas.microsoft.com/office/drawing/2014/main" id="{B30B6F40-2258-A4AE-5E0C-3A84DEDDB166}"/>
                  </a:ext>
                </a:extLst>
              </p:cNvPr>
              <p:cNvSpPr/>
              <p:nvPr/>
            </p:nvSpPr>
            <p:spPr>
              <a:xfrm>
                <a:off x="4893285" y="4873109"/>
                <a:ext cx="149191" cy="38548"/>
              </a:xfrm>
              <a:custGeom>
                <a:avLst/>
                <a:gdLst>
                  <a:gd name="connsiteX0" fmla="*/ 149192 w 149191"/>
                  <a:gd name="connsiteY0" fmla="*/ 18169 h 38548"/>
                  <a:gd name="connsiteX1" fmla="*/ 73550 w 149191"/>
                  <a:gd name="connsiteY1" fmla="*/ 1 h 38548"/>
                  <a:gd name="connsiteX2" fmla="*/ 0 w 149191"/>
                  <a:gd name="connsiteY2" fmla="*/ 18611 h 38548"/>
                  <a:gd name="connsiteX3" fmla="*/ 76030 w 149191"/>
                  <a:gd name="connsiteY3" fmla="*/ 38519 h 38548"/>
                  <a:gd name="connsiteX4" fmla="*/ 149192 w 149191"/>
                  <a:gd name="connsiteY4" fmla="*/ 18169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191" h="38548">
                    <a:moveTo>
                      <a:pt x="149192" y="18169"/>
                    </a:moveTo>
                    <a:cubicBezTo>
                      <a:pt x="149192" y="8221"/>
                      <a:pt x="115191" y="94"/>
                      <a:pt x="73550" y="1"/>
                    </a:cubicBezTo>
                    <a:cubicBezTo>
                      <a:pt x="31066" y="-93"/>
                      <a:pt x="0" y="10336"/>
                      <a:pt x="0" y="18611"/>
                    </a:cubicBezTo>
                    <a:cubicBezTo>
                      <a:pt x="0" y="28558"/>
                      <a:pt x="21390" y="39175"/>
                      <a:pt x="76030" y="38519"/>
                    </a:cubicBezTo>
                    <a:cubicBezTo>
                      <a:pt x="130683" y="37850"/>
                      <a:pt x="149192" y="27956"/>
                      <a:pt x="149192" y="18169"/>
                    </a:cubicBez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8" name="Freihandform 267">
                <a:extLst>
                  <a:ext uri="{FF2B5EF4-FFF2-40B4-BE49-F238E27FC236}">
                    <a16:creationId xmlns:a16="http://schemas.microsoft.com/office/drawing/2014/main" id="{F05E5C49-36B5-3221-8E54-2886874359D2}"/>
                  </a:ext>
                </a:extLst>
              </p:cNvPr>
              <p:cNvSpPr/>
              <p:nvPr/>
            </p:nvSpPr>
            <p:spPr>
              <a:xfrm>
                <a:off x="4961917" y="4466112"/>
                <a:ext cx="15331" cy="1124"/>
              </a:xfrm>
              <a:custGeom>
                <a:avLst/>
                <a:gdLst>
                  <a:gd name="connsiteX0" fmla="*/ 15332 w 15331"/>
                  <a:gd name="connsiteY0" fmla="*/ 562 h 1124"/>
                  <a:gd name="connsiteX1" fmla="*/ 7666 w 15331"/>
                  <a:gd name="connsiteY1" fmla="*/ 0 h 1124"/>
                  <a:gd name="connsiteX2" fmla="*/ 5843 w 15331"/>
                  <a:gd name="connsiteY2" fmla="*/ 0 h 1124"/>
                  <a:gd name="connsiteX3" fmla="*/ 0 w 15331"/>
                  <a:gd name="connsiteY3" fmla="*/ 562 h 1124"/>
                  <a:gd name="connsiteX4" fmla="*/ 7666 w 15331"/>
                  <a:gd name="connsiteY4" fmla="*/ 1125 h 1124"/>
                  <a:gd name="connsiteX5" fmla="*/ 7854 w 15331"/>
                  <a:gd name="connsiteY5" fmla="*/ 1125 h 1124"/>
                  <a:gd name="connsiteX6" fmla="*/ 15332 w 15331"/>
                  <a:gd name="connsiteY6" fmla="*/ 562 h 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31" h="1124">
                    <a:moveTo>
                      <a:pt x="15332" y="562"/>
                    </a:moveTo>
                    <a:cubicBezTo>
                      <a:pt x="15332" y="228"/>
                      <a:pt x="11861" y="0"/>
                      <a:pt x="7666" y="0"/>
                    </a:cubicBezTo>
                    <a:lnTo>
                      <a:pt x="5843" y="0"/>
                    </a:lnTo>
                    <a:cubicBezTo>
                      <a:pt x="2560" y="54"/>
                      <a:pt x="0" y="281"/>
                      <a:pt x="0" y="562"/>
                    </a:cubicBezTo>
                    <a:cubicBezTo>
                      <a:pt x="0" y="897"/>
                      <a:pt x="3471" y="1125"/>
                      <a:pt x="7666" y="1125"/>
                    </a:cubicBezTo>
                    <a:lnTo>
                      <a:pt x="7854" y="1125"/>
                    </a:lnTo>
                    <a:cubicBezTo>
                      <a:pt x="12048" y="1125"/>
                      <a:pt x="15332" y="897"/>
                      <a:pt x="15332" y="562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9" name="Freihandform 268">
                <a:extLst>
                  <a:ext uri="{FF2B5EF4-FFF2-40B4-BE49-F238E27FC236}">
                    <a16:creationId xmlns:a16="http://schemas.microsoft.com/office/drawing/2014/main" id="{CF665525-0486-9762-01E9-DA7C1F4FDD5A}"/>
                  </a:ext>
                </a:extLst>
              </p:cNvPr>
              <p:cNvSpPr/>
              <p:nvPr/>
            </p:nvSpPr>
            <p:spPr>
              <a:xfrm>
                <a:off x="4961917" y="4466112"/>
                <a:ext cx="15331" cy="1124"/>
              </a:xfrm>
              <a:custGeom>
                <a:avLst/>
                <a:gdLst>
                  <a:gd name="connsiteX0" fmla="*/ 15332 w 15331"/>
                  <a:gd name="connsiteY0" fmla="*/ 562 h 1124"/>
                  <a:gd name="connsiteX1" fmla="*/ 7666 w 15331"/>
                  <a:gd name="connsiteY1" fmla="*/ 0 h 1124"/>
                  <a:gd name="connsiteX2" fmla="*/ 5843 w 15331"/>
                  <a:gd name="connsiteY2" fmla="*/ 0 h 1124"/>
                  <a:gd name="connsiteX3" fmla="*/ 0 w 15331"/>
                  <a:gd name="connsiteY3" fmla="*/ 562 h 1124"/>
                  <a:gd name="connsiteX4" fmla="*/ 7666 w 15331"/>
                  <a:gd name="connsiteY4" fmla="*/ 1125 h 1124"/>
                  <a:gd name="connsiteX5" fmla="*/ 7854 w 15331"/>
                  <a:gd name="connsiteY5" fmla="*/ 1125 h 1124"/>
                  <a:gd name="connsiteX6" fmla="*/ 15332 w 15331"/>
                  <a:gd name="connsiteY6" fmla="*/ 562 h 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31" h="1124">
                    <a:moveTo>
                      <a:pt x="15332" y="562"/>
                    </a:moveTo>
                    <a:cubicBezTo>
                      <a:pt x="15332" y="228"/>
                      <a:pt x="11861" y="0"/>
                      <a:pt x="7666" y="0"/>
                    </a:cubicBezTo>
                    <a:lnTo>
                      <a:pt x="5843" y="0"/>
                    </a:lnTo>
                    <a:cubicBezTo>
                      <a:pt x="2560" y="54"/>
                      <a:pt x="0" y="281"/>
                      <a:pt x="0" y="562"/>
                    </a:cubicBezTo>
                    <a:cubicBezTo>
                      <a:pt x="0" y="897"/>
                      <a:pt x="3471" y="1125"/>
                      <a:pt x="7666" y="1125"/>
                    </a:cubicBezTo>
                    <a:lnTo>
                      <a:pt x="7854" y="1125"/>
                    </a:lnTo>
                    <a:cubicBezTo>
                      <a:pt x="12048" y="1125"/>
                      <a:pt x="15332" y="897"/>
                      <a:pt x="15332" y="562"/>
                    </a:cubicBezTo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0" name="Freihandform 269">
                <a:extLst>
                  <a:ext uri="{FF2B5EF4-FFF2-40B4-BE49-F238E27FC236}">
                    <a16:creationId xmlns:a16="http://schemas.microsoft.com/office/drawing/2014/main" id="{68977837-8FF8-8169-5B13-0C2D66834617}"/>
                  </a:ext>
                </a:extLst>
              </p:cNvPr>
              <p:cNvSpPr/>
              <p:nvPr/>
            </p:nvSpPr>
            <p:spPr>
              <a:xfrm>
                <a:off x="4911016" y="4789659"/>
                <a:ext cx="113046" cy="109169"/>
              </a:xfrm>
              <a:custGeom>
                <a:avLst/>
                <a:gdLst>
                  <a:gd name="connsiteX0" fmla="*/ 15319 w 113046"/>
                  <a:gd name="connsiteY0" fmla="*/ 0 h 109169"/>
                  <a:gd name="connsiteX1" fmla="*/ 0 w 113046"/>
                  <a:gd name="connsiteY1" fmla="*/ 92916 h 109169"/>
                  <a:gd name="connsiteX2" fmla="*/ 56530 w 113046"/>
                  <a:gd name="connsiteY2" fmla="*/ 109170 h 109169"/>
                  <a:gd name="connsiteX3" fmla="*/ 57616 w 113046"/>
                  <a:gd name="connsiteY3" fmla="*/ 109170 h 109169"/>
                  <a:gd name="connsiteX4" fmla="*/ 113046 w 113046"/>
                  <a:gd name="connsiteY4" fmla="*/ 92916 h 109169"/>
                  <a:gd name="connsiteX5" fmla="*/ 100837 w 113046"/>
                  <a:gd name="connsiteY5" fmla="*/ 549 h 10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046" h="109169">
                    <a:moveTo>
                      <a:pt x="15319" y="0"/>
                    </a:moveTo>
                    <a:lnTo>
                      <a:pt x="0" y="92916"/>
                    </a:lnTo>
                    <a:cubicBezTo>
                      <a:pt x="0" y="101967"/>
                      <a:pt x="25290" y="109170"/>
                      <a:pt x="56530" y="109170"/>
                    </a:cubicBezTo>
                    <a:lnTo>
                      <a:pt x="57616" y="109170"/>
                    </a:lnTo>
                    <a:cubicBezTo>
                      <a:pt x="88413" y="108929"/>
                      <a:pt x="113046" y="101739"/>
                      <a:pt x="113046" y="92916"/>
                    </a:cubicBezTo>
                    <a:lnTo>
                      <a:pt x="100837" y="549"/>
                    </a:ln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1" name="Freihandform 270">
                <a:extLst>
                  <a:ext uri="{FF2B5EF4-FFF2-40B4-BE49-F238E27FC236}">
                    <a16:creationId xmlns:a16="http://schemas.microsoft.com/office/drawing/2014/main" id="{E2960C4B-0D7F-AA74-729A-89A016F933FE}"/>
                  </a:ext>
                </a:extLst>
              </p:cNvPr>
              <p:cNvSpPr/>
              <p:nvPr/>
            </p:nvSpPr>
            <p:spPr>
              <a:xfrm>
                <a:off x="4911016" y="4789659"/>
                <a:ext cx="113046" cy="109169"/>
              </a:xfrm>
              <a:custGeom>
                <a:avLst/>
                <a:gdLst>
                  <a:gd name="connsiteX0" fmla="*/ 15319 w 113046"/>
                  <a:gd name="connsiteY0" fmla="*/ 0 h 109169"/>
                  <a:gd name="connsiteX1" fmla="*/ 0 w 113046"/>
                  <a:gd name="connsiteY1" fmla="*/ 92916 h 109169"/>
                  <a:gd name="connsiteX2" fmla="*/ 56530 w 113046"/>
                  <a:gd name="connsiteY2" fmla="*/ 109170 h 109169"/>
                  <a:gd name="connsiteX3" fmla="*/ 57616 w 113046"/>
                  <a:gd name="connsiteY3" fmla="*/ 109170 h 109169"/>
                  <a:gd name="connsiteX4" fmla="*/ 113046 w 113046"/>
                  <a:gd name="connsiteY4" fmla="*/ 92916 h 109169"/>
                  <a:gd name="connsiteX5" fmla="*/ 100837 w 113046"/>
                  <a:gd name="connsiteY5" fmla="*/ 549 h 10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046" h="109169">
                    <a:moveTo>
                      <a:pt x="15319" y="0"/>
                    </a:moveTo>
                    <a:lnTo>
                      <a:pt x="0" y="92916"/>
                    </a:lnTo>
                    <a:cubicBezTo>
                      <a:pt x="0" y="101967"/>
                      <a:pt x="25290" y="109170"/>
                      <a:pt x="56530" y="109170"/>
                    </a:cubicBezTo>
                    <a:lnTo>
                      <a:pt x="57616" y="109170"/>
                    </a:lnTo>
                    <a:cubicBezTo>
                      <a:pt x="88413" y="108929"/>
                      <a:pt x="113046" y="101739"/>
                      <a:pt x="113046" y="92916"/>
                    </a:cubicBezTo>
                    <a:lnTo>
                      <a:pt x="100837" y="549"/>
                    </a:lnTo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2" name="Freihandform 271">
                <a:extLst>
                  <a:ext uri="{FF2B5EF4-FFF2-40B4-BE49-F238E27FC236}">
                    <a16:creationId xmlns:a16="http://schemas.microsoft.com/office/drawing/2014/main" id="{A5591141-ED0D-C2F0-9FA7-6BFE411C46D2}"/>
                  </a:ext>
                </a:extLst>
              </p:cNvPr>
              <p:cNvSpPr/>
              <p:nvPr/>
            </p:nvSpPr>
            <p:spPr>
              <a:xfrm>
                <a:off x="4912155" y="4604134"/>
                <a:ext cx="110781" cy="178841"/>
              </a:xfrm>
              <a:custGeom>
                <a:avLst/>
                <a:gdLst>
                  <a:gd name="connsiteX0" fmla="*/ 94793 w 110781"/>
                  <a:gd name="connsiteY0" fmla="*/ 0 h 178841"/>
                  <a:gd name="connsiteX1" fmla="*/ 19875 w 110781"/>
                  <a:gd name="connsiteY1" fmla="*/ 201 h 178841"/>
                  <a:gd name="connsiteX2" fmla="*/ 0 w 110781"/>
                  <a:gd name="connsiteY2" fmla="*/ 163059 h 178841"/>
                  <a:gd name="connsiteX3" fmla="*/ 6152 w 110781"/>
                  <a:gd name="connsiteY3" fmla="*/ 174881 h 178841"/>
                  <a:gd name="connsiteX4" fmla="*/ 57361 w 110781"/>
                  <a:gd name="connsiteY4" fmla="*/ 178831 h 178841"/>
                  <a:gd name="connsiteX5" fmla="*/ 105501 w 110781"/>
                  <a:gd name="connsiteY5" fmla="*/ 175577 h 178841"/>
                  <a:gd name="connsiteX6" fmla="*/ 110781 w 110781"/>
                  <a:gd name="connsiteY6" fmla="*/ 162363 h 178841"/>
                  <a:gd name="connsiteX7" fmla="*/ 94793 w 110781"/>
                  <a:gd name="connsiteY7" fmla="*/ 0 h 17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781" h="178841">
                    <a:moveTo>
                      <a:pt x="94793" y="0"/>
                    </a:moveTo>
                    <a:lnTo>
                      <a:pt x="19875" y="201"/>
                    </a:lnTo>
                    <a:lnTo>
                      <a:pt x="0" y="163059"/>
                    </a:lnTo>
                    <a:lnTo>
                      <a:pt x="6152" y="174881"/>
                    </a:lnTo>
                    <a:cubicBezTo>
                      <a:pt x="6808" y="174881"/>
                      <a:pt x="33974" y="179085"/>
                      <a:pt x="57361" y="178831"/>
                    </a:cubicBezTo>
                    <a:cubicBezTo>
                      <a:pt x="80761" y="178563"/>
                      <a:pt x="100006" y="176501"/>
                      <a:pt x="105501" y="175577"/>
                    </a:cubicBezTo>
                    <a:lnTo>
                      <a:pt x="110781" y="162363"/>
                    </a:lnTo>
                    <a:lnTo>
                      <a:pt x="9479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3" name="Freihandform 272">
                <a:extLst>
                  <a:ext uri="{FF2B5EF4-FFF2-40B4-BE49-F238E27FC236}">
                    <a16:creationId xmlns:a16="http://schemas.microsoft.com/office/drawing/2014/main" id="{B28F17CA-9D2B-CC0A-5B0B-086AABBD28FA}"/>
                  </a:ext>
                </a:extLst>
              </p:cNvPr>
              <p:cNvSpPr/>
              <p:nvPr/>
            </p:nvSpPr>
            <p:spPr>
              <a:xfrm>
                <a:off x="4912155" y="4604134"/>
                <a:ext cx="110781" cy="178841"/>
              </a:xfrm>
              <a:custGeom>
                <a:avLst/>
                <a:gdLst>
                  <a:gd name="connsiteX0" fmla="*/ 94793 w 110781"/>
                  <a:gd name="connsiteY0" fmla="*/ 0 h 178841"/>
                  <a:gd name="connsiteX1" fmla="*/ 19875 w 110781"/>
                  <a:gd name="connsiteY1" fmla="*/ 201 h 178841"/>
                  <a:gd name="connsiteX2" fmla="*/ 0 w 110781"/>
                  <a:gd name="connsiteY2" fmla="*/ 163059 h 178841"/>
                  <a:gd name="connsiteX3" fmla="*/ 6152 w 110781"/>
                  <a:gd name="connsiteY3" fmla="*/ 174881 h 178841"/>
                  <a:gd name="connsiteX4" fmla="*/ 57361 w 110781"/>
                  <a:gd name="connsiteY4" fmla="*/ 178831 h 178841"/>
                  <a:gd name="connsiteX5" fmla="*/ 105501 w 110781"/>
                  <a:gd name="connsiteY5" fmla="*/ 175577 h 178841"/>
                  <a:gd name="connsiteX6" fmla="*/ 110781 w 110781"/>
                  <a:gd name="connsiteY6" fmla="*/ 162363 h 178841"/>
                  <a:gd name="connsiteX7" fmla="*/ 94793 w 110781"/>
                  <a:gd name="connsiteY7" fmla="*/ 0 h 17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781" h="178841">
                    <a:moveTo>
                      <a:pt x="94793" y="0"/>
                    </a:moveTo>
                    <a:lnTo>
                      <a:pt x="19875" y="201"/>
                    </a:lnTo>
                    <a:lnTo>
                      <a:pt x="0" y="163059"/>
                    </a:lnTo>
                    <a:lnTo>
                      <a:pt x="6152" y="174881"/>
                    </a:lnTo>
                    <a:cubicBezTo>
                      <a:pt x="6808" y="174881"/>
                      <a:pt x="33974" y="179085"/>
                      <a:pt x="57361" y="178831"/>
                    </a:cubicBezTo>
                    <a:cubicBezTo>
                      <a:pt x="80761" y="178563"/>
                      <a:pt x="100006" y="176501"/>
                      <a:pt x="105501" y="175577"/>
                    </a:cubicBezTo>
                    <a:lnTo>
                      <a:pt x="110781" y="162363"/>
                    </a:lnTo>
                    <a:lnTo>
                      <a:pt x="94793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4" name="Freihandform 273">
                <a:extLst>
                  <a:ext uri="{FF2B5EF4-FFF2-40B4-BE49-F238E27FC236}">
                    <a16:creationId xmlns:a16="http://schemas.microsoft.com/office/drawing/2014/main" id="{02482DF4-5204-B6D6-A5DF-EBC1CA803CC4}"/>
                  </a:ext>
                </a:extLst>
              </p:cNvPr>
              <p:cNvSpPr/>
              <p:nvPr/>
            </p:nvSpPr>
            <p:spPr>
              <a:xfrm>
                <a:off x="5014299" y="4784665"/>
                <a:ext cx="24089" cy="21198"/>
              </a:xfrm>
              <a:custGeom>
                <a:avLst/>
                <a:gdLst>
                  <a:gd name="connsiteX0" fmla="*/ 24090 w 24089"/>
                  <a:gd name="connsiteY0" fmla="*/ 0 h 21198"/>
                  <a:gd name="connsiteX1" fmla="*/ 16035 w 24089"/>
                  <a:gd name="connsiteY1" fmla="*/ 2624 h 21198"/>
                  <a:gd name="connsiteX2" fmla="*/ 301 w 24089"/>
                  <a:gd name="connsiteY2" fmla="*/ 18208 h 21198"/>
                  <a:gd name="connsiteX3" fmla="*/ 623 w 24089"/>
                  <a:gd name="connsiteY3" fmla="*/ 20524 h 21198"/>
                  <a:gd name="connsiteX4" fmla="*/ 3250 w 24089"/>
                  <a:gd name="connsiteY4" fmla="*/ 20819 h 21198"/>
                  <a:gd name="connsiteX5" fmla="*/ 24090 w 24089"/>
                  <a:gd name="connsiteY5" fmla="*/ 0 h 21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89" h="21198">
                    <a:moveTo>
                      <a:pt x="24090" y="0"/>
                    </a:moveTo>
                    <a:cubicBezTo>
                      <a:pt x="21530" y="1004"/>
                      <a:pt x="18783" y="2022"/>
                      <a:pt x="16035" y="2624"/>
                    </a:cubicBezTo>
                    <a:lnTo>
                      <a:pt x="301" y="18208"/>
                    </a:lnTo>
                    <a:cubicBezTo>
                      <a:pt x="301" y="18208"/>
                      <a:pt x="-556" y="19360"/>
                      <a:pt x="623" y="20524"/>
                    </a:cubicBezTo>
                    <a:cubicBezTo>
                      <a:pt x="1789" y="21703"/>
                      <a:pt x="3250" y="21020"/>
                      <a:pt x="3250" y="20819"/>
                    </a:cubicBezTo>
                    <a:lnTo>
                      <a:pt x="24090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5" name="Freihandform 274">
                <a:extLst>
                  <a:ext uri="{FF2B5EF4-FFF2-40B4-BE49-F238E27FC236}">
                    <a16:creationId xmlns:a16="http://schemas.microsoft.com/office/drawing/2014/main" id="{D67A5EF2-1669-E6C5-DC22-0376D672ED8B}"/>
                  </a:ext>
                </a:extLst>
              </p:cNvPr>
              <p:cNvSpPr/>
              <p:nvPr/>
            </p:nvSpPr>
            <p:spPr>
              <a:xfrm>
                <a:off x="5014299" y="4784665"/>
                <a:ext cx="24089" cy="21198"/>
              </a:xfrm>
              <a:custGeom>
                <a:avLst/>
                <a:gdLst>
                  <a:gd name="connsiteX0" fmla="*/ 24090 w 24089"/>
                  <a:gd name="connsiteY0" fmla="*/ 0 h 21198"/>
                  <a:gd name="connsiteX1" fmla="*/ 16035 w 24089"/>
                  <a:gd name="connsiteY1" fmla="*/ 2624 h 21198"/>
                  <a:gd name="connsiteX2" fmla="*/ 301 w 24089"/>
                  <a:gd name="connsiteY2" fmla="*/ 18208 h 21198"/>
                  <a:gd name="connsiteX3" fmla="*/ 623 w 24089"/>
                  <a:gd name="connsiteY3" fmla="*/ 20524 h 21198"/>
                  <a:gd name="connsiteX4" fmla="*/ 3250 w 24089"/>
                  <a:gd name="connsiteY4" fmla="*/ 20819 h 21198"/>
                  <a:gd name="connsiteX5" fmla="*/ 24090 w 24089"/>
                  <a:gd name="connsiteY5" fmla="*/ 0 h 21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89" h="21198">
                    <a:moveTo>
                      <a:pt x="24090" y="0"/>
                    </a:moveTo>
                    <a:cubicBezTo>
                      <a:pt x="21530" y="1004"/>
                      <a:pt x="18783" y="2022"/>
                      <a:pt x="16035" y="2624"/>
                    </a:cubicBezTo>
                    <a:lnTo>
                      <a:pt x="301" y="18208"/>
                    </a:lnTo>
                    <a:cubicBezTo>
                      <a:pt x="301" y="18208"/>
                      <a:pt x="-556" y="19360"/>
                      <a:pt x="623" y="20524"/>
                    </a:cubicBezTo>
                    <a:cubicBezTo>
                      <a:pt x="1789" y="21703"/>
                      <a:pt x="3250" y="21020"/>
                      <a:pt x="3250" y="20819"/>
                    </a:cubicBezTo>
                    <a:lnTo>
                      <a:pt x="24090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6" name="Freihandform 275">
                <a:extLst>
                  <a:ext uri="{FF2B5EF4-FFF2-40B4-BE49-F238E27FC236}">
                    <a16:creationId xmlns:a16="http://schemas.microsoft.com/office/drawing/2014/main" id="{BBE5F2B3-D3EB-4C87-2801-B82E7A4D8D8E}"/>
                  </a:ext>
                </a:extLst>
              </p:cNvPr>
              <p:cNvSpPr/>
              <p:nvPr/>
            </p:nvSpPr>
            <p:spPr>
              <a:xfrm>
                <a:off x="4967600" y="4793421"/>
                <a:ext cx="562" cy="15137"/>
              </a:xfrm>
              <a:custGeom>
                <a:avLst/>
                <a:gdLst>
                  <a:gd name="connsiteX0" fmla="*/ 0 w 562"/>
                  <a:gd name="connsiteY0" fmla="*/ 0 h 15137"/>
                  <a:gd name="connsiteX1" fmla="*/ 0 w 562"/>
                  <a:gd name="connsiteY1" fmla="*/ 14326 h 15137"/>
                  <a:gd name="connsiteX2" fmla="*/ 147 w 562"/>
                  <a:gd name="connsiteY2" fmla="*/ 15089 h 15137"/>
                  <a:gd name="connsiteX3" fmla="*/ 416 w 562"/>
                  <a:gd name="connsiteY3" fmla="*/ 15089 h 15137"/>
                  <a:gd name="connsiteX4" fmla="*/ 563 w 562"/>
                  <a:gd name="connsiteY4" fmla="*/ 14326 h 15137"/>
                  <a:gd name="connsiteX5" fmla="*/ 563 w 562"/>
                  <a:gd name="connsiteY5" fmla="*/ 0 h 15137"/>
                  <a:gd name="connsiteX6" fmla="*/ 442 w 562"/>
                  <a:gd name="connsiteY6" fmla="*/ 0 h 15137"/>
                  <a:gd name="connsiteX7" fmla="*/ 0 w 562"/>
                  <a:gd name="connsiteY7" fmla="*/ 0 h 1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2" h="15137">
                    <a:moveTo>
                      <a:pt x="0" y="0"/>
                    </a:moveTo>
                    <a:lnTo>
                      <a:pt x="0" y="14326"/>
                    </a:lnTo>
                    <a:cubicBezTo>
                      <a:pt x="0" y="14902"/>
                      <a:pt x="94" y="15276"/>
                      <a:pt x="147" y="15089"/>
                    </a:cubicBezTo>
                    <a:lnTo>
                      <a:pt x="416" y="15089"/>
                    </a:lnTo>
                    <a:cubicBezTo>
                      <a:pt x="496" y="15089"/>
                      <a:pt x="563" y="14701"/>
                      <a:pt x="563" y="14326"/>
                    </a:cubicBezTo>
                    <a:lnTo>
                      <a:pt x="563" y="0"/>
                    </a:lnTo>
                    <a:lnTo>
                      <a:pt x="4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7" name="Freihandform 276">
                <a:extLst>
                  <a:ext uri="{FF2B5EF4-FFF2-40B4-BE49-F238E27FC236}">
                    <a16:creationId xmlns:a16="http://schemas.microsoft.com/office/drawing/2014/main" id="{4D041CA9-5760-A06A-1235-15B49AAE5868}"/>
                  </a:ext>
                </a:extLst>
              </p:cNvPr>
              <p:cNvSpPr/>
              <p:nvPr/>
            </p:nvSpPr>
            <p:spPr>
              <a:xfrm>
                <a:off x="4967600" y="4793421"/>
                <a:ext cx="562" cy="15137"/>
              </a:xfrm>
              <a:custGeom>
                <a:avLst/>
                <a:gdLst>
                  <a:gd name="connsiteX0" fmla="*/ 0 w 562"/>
                  <a:gd name="connsiteY0" fmla="*/ 0 h 15137"/>
                  <a:gd name="connsiteX1" fmla="*/ 0 w 562"/>
                  <a:gd name="connsiteY1" fmla="*/ 14326 h 15137"/>
                  <a:gd name="connsiteX2" fmla="*/ 147 w 562"/>
                  <a:gd name="connsiteY2" fmla="*/ 15089 h 15137"/>
                  <a:gd name="connsiteX3" fmla="*/ 416 w 562"/>
                  <a:gd name="connsiteY3" fmla="*/ 15089 h 15137"/>
                  <a:gd name="connsiteX4" fmla="*/ 563 w 562"/>
                  <a:gd name="connsiteY4" fmla="*/ 14326 h 15137"/>
                  <a:gd name="connsiteX5" fmla="*/ 563 w 562"/>
                  <a:gd name="connsiteY5" fmla="*/ 0 h 15137"/>
                  <a:gd name="connsiteX6" fmla="*/ 442 w 562"/>
                  <a:gd name="connsiteY6" fmla="*/ 0 h 15137"/>
                  <a:gd name="connsiteX7" fmla="*/ 0 w 562"/>
                  <a:gd name="connsiteY7" fmla="*/ 0 h 1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2" h="15137">
                    <a:moveTo>
                      <a:pt x="0" y="0"/>
                    </a:moveTo>
                    <a:lnTo>
                      <a:pt x="0" y="14326"/>
                    </a:lnTo>
                    <a:cubicBezTo>
                      <a:pt x="0" y="14902"/>
                      <a:pt x="94" y="15276"/>
                      <a:pt x="147" y="15089"/>
                    </a:cubicBezTo>
                    <a:lnTo>
                      <a:pt x="416" y="15089"/>
                    </a:lnTo>
                    <a:cubicBezTo>
                      <a:pt x="496" y="15089"/>
                      <a:pt x="563" y="14701"/>
                      <a:pt x="563" y="14326"/>
                    </a:cubicBezTo>
                    <a:lnTo>
                      <a:pt x="563" y="0"/>
                    </a:lnTo>
                    <a:lnTo>
                      <a:pt x="44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8" name="Freihandform 277">
                <a:extLst>
                  <a:ext uri="{FF2B5EF4-FFF2-40B4-BE49-F238E27FC236}">
                    <a16:creationId xmlns:a16="http://schemas.microsoft.com/office/drawing/2014/main" id="{08C62337-858C-9356-B33F-95EA6136AD8C}"/>
                  </a:ext>
                </a:extLst>
              </p:cNvPr>
              <p:cNvSpPr/>
              <p:nvPr/>
            </p:nvSpPr>
            <p:spPr>
              <a:xfrm>
                <a:off x="4986242" y="4792471"/>
                <a:ext cx="5789" cy="16109"/>
              </a:xfrm>
              <a:custGeom>
                <a:avLst/>
                <a:gdLst>
                  <a:gd name="connsiteX0" fmla="*/ 0 w 5789"/>
                  <a:gd name="connsiteY0" fmla="*/ 14486 h 16109"/>
                  <a:gd name="connsiteX1" fmla="*/ 549 w 5789"/>
                  <a:gd name="connsiteY1" fmla="*/ 15651 h 16109"/>
                  <a:gd name="connsiteX2" fmla="*/ 1796 w 5789"/>
                  <a:gd name="connsiteY2" fmla="*/ 16039 h 16109"/>
                  <a:gd name="connsiteX3" fmla="*/ 2613 w 5789"/>
                  <a:gd name="connsiteY3" fmla="*/ 15450 h 16109"/>
                  <a:gd name="connsiteX4" fmla="*/ 5790 w 5789"/>
                  <a:gd name="connsiteY4" fmla="*/ 0 h 16109"/>
                  <a:gd name="connsiteX5" fmla="*/ 2895 w 5789"/>
                  <a:gd name="connsiteY5" fmla="*/ 188 h 16109"/>
                  <a:gd name="connsiteX6" fmla="*/ 0 w 5789"/>
                  <a:gd name="connsiteY6" fmla="*/ 14486 h 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89" h="16109">
                    <a:moveTo>
                      <a:pt x="0" y="14486"/>
                    </a:moveTo>
                    <a:cubicBezTo>
                      <a:pt x="0" y="15062"/>
                      <a:pt x="134" y="15450"/>
                      <a:pt x="549" y="15651"/>
                    </a:cubicBezTo>
                    <a:lnTo>
                      <a:pt x="1796" y="16039"/>
                    </a:lnTo>
                    <a:cubicBezTo>
                      <a:pt x="2198" y="16227"/>
                      <a:pt x="2479" y="16039"/>
                      <a:pt x="2613" y="15450"/>
                    </a:cubicBezTo>
                    <a:lnTo>
                      <a:pt x="5790" y="0"/>
                    </a:lnTo>
                    <a:cubicBezTo>
                      <a:pt x="4825" y="0"/>
                      <a:pt x="3860" y="188"/>
                      <a:pt x="2895" y="188"/>
                    </a:cubicBezTo>
                    <a:lnTo>
                      <a:pt x="0" y="14486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9" name="Freihandform 278">
                <a:extLst>
                  <a:ext uri="{FF2B5EF4-FFF2-40B4-BE49-F238E27FC236}">
                    <a16:creationId xmlns:a16="http://schemas.microsoft.com/office/drawing/2014/main" id="{9AF0A54B-3334-3972-A04A-C33F9E250154}"/>
                  </a:ext>
                </a:extLst>
              </p:cNvPr>
              <p:cNvSpPr/>
              <p:nvPr/>
            </p:nvSpPr>
            <p:spPr>
              <a:xfrm>
                <a:off x="4986242" y="4792471"/>
                <a:ext cx="5789" cy="16109"/>
              </a:xfrm>
              <a:custGeom>
                <a:avLst/>
                <a:gdLst>
                  <a:gd name="connsiteX0" fmla="*/ 0 w 5789"/>
                  <a:gd name="connsiteY0" fmla="*/ 14486 h 16109"/>
                  <a:gd name="connsiteX1" fmla="*/ 549 w 5789"/>
                  <a:gd name="connsiteY1" fmla="*/ 15651 h 16109"/>
                  <a:gd name="connsiteX2" fmla="*/ 1796 w 5789"/>
                  <a:gd name="connsiteY2" fmla="*/ 16039 h 16109"/>
                  <a:gd name="connsiteX3" fmla="*/ 2613 w 5789"/>
                  <a:gd name="connsiteY3" fmla="*/ 15450 h 16109"/>
                  <a:gd name="connsiteX4" fmla="*/ 5790 w 5789"/>
                  <a:gd name="connsiteY4" fmla="*/ 0 h 16109"/>
                  <a:gd name="connsiteX5" fmla="*/ 2895 w 5789"/>
                  <a:gd name="connsiteY5" fmla="*/ 188 h 16109"/>
                  <a:gd name="connsiteX6" fmla="*/ 0 w 5789"/>
                  <a:gd name="connsiteY6" fmla="*/ 14486 h 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89" h="16109">
                    <a:moveTo>
                      <a:pt x="0" y="14486"/>
                    </a:moveTo>
                    <a:cubicBezTo>
                      <a:pt x="0" y="15062"/>
                      <a:pt x="134" y="15450"/>
                      <a:pt x="549" y="15651"/>
                    </a:cubicBezTo>
                    <a:lnTo>
                      <a:pt x="1796" y="16039"/>
                    </a:lnTo>
                    <a:cubicBezTo>
                      <a:pt x="2198" y="16227"/>
                      <a:pt x="2479" y="16039"/>
                      <a:pt x="2613" y="15450"/>
                    </a:cubicBezTo>
                    <a:lnTo>
                      <a:pt x="5790" y="0"/>
                    </a:lnTo>
                    <a:cubicBezTo>
                      <a:pt x="4825" y="0"/>
                      <a:pt x="3860" y="188"/>
                      <a:pt x="2895" y="188"/>
                    </a:cubicBezTo>
                    <a:lnTo>
                      <a:pt x="0" y="14486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0" name="Freihandform 279">
                <a:extLst>
                  <a:ext uri="{FF2B5EF4-FFF2-40B4-BE49-F238E27FC236}">
                    <a16:creationId xmlns:a16="http://schemas.microsoft.com/office/drawing/2014/main" id="{C8BD9C45-F188-AACE-B22F-025DB4B3E94C}"/>
                  </a:ext>
                </a:extLst>
              </p:cNvPr>
              <p:cNvSpPr/>
              <p:nvPr/>
            </p:nvSpPr>
            <p:spPr>
              <a:xfrm>
                <a:off x="5003199" y="4790583"/>
                <a:ext cx="9725" cy="17000"/>
              </a:xfrm>
              <a:custGeom>
                <a:avLst/>
                <a:gdLst>
                  <a:gd name="connsiteX0" fmla="*/ 9726 w 9725"/>
                  <a:gd name="connsiteY0" fmla="*/ 0 h 17000"/>
                  <a:gd name="connsiteX1" fmla="*/ 5960 w 9725"/>
                  <a:gd name="connsiteY1" fmla="*/ 589 h 17000"/>
                  <a:gd name="connsiteX2" fmla="*/ 63 w 9725"/>
                  <a:gd name="connsiteY2" fmla="*/ 14821 h 17000"/>
                  <a:gd name="connsiteX3" fmla="*/ 385 w 9725"/>
                  <a:gd name="connsiteY3" fmla="*/ 16200 h 17000"/>
                  <a:gd name="connsiteX4" fmla="*/ 1698 w 9725"/>
                  <a:gd name="connsiteY4" fmla="*/ 16977 h 17000"/>
                  <a:gd name="connsiteX5" fmla="*/ 3333 w 9725"/>
                  <a:gd name="connsiteY5" fmla="*/ 15611 h 17000"/>
                  <a:gd name="connsiteX6" fmla="*/ 9726 w 9725"/>
                  <a:gd name="connsiteY6" fmla="*/ 0 h 1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5" h="17000">
                    <a:moveTo>
                      <a:pt x="9726" y="0"/>
                    </a:moveTo>
                    <a:cubicBezTo>
                      <a:pt x="8413" y="201"/>
                      <a:pt x="7273" y="388"/>
                      <a:pt x="5960" y="589"/>
                    </a:cubicBezTo>
                    <a:lnTo>
                      <a:pt x="63" y="14821"/>
                    </a:lnTo>
                    <a:cubicBezTo>
                      <a:pt x="-98" y="15410"/>
                      <a:pt x="63" y="15999"/>
                      <a:pt x="385" y="16200"/>
                    </a:cubicBezTo>
                    <a:lnTo>
                      <a:pt x="1698" y="16977"/>
                    </a:lnTo>
                    <a:cubicBezTo>
                      <a:pt x="2194" y="17164"/>
                      <a:pt x="3172" y="16200"/>
                      <a:pt x="3333" y="15611"/>
                    </a:cubicBezTo>
                    <a:lnTo>
                      <a:pt x="9726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1" name="Freihandform 280">
                <a:extLst>
                  <a:ext uri="{FF2B5EF4-FFF2-40B4-BE49-F238E27FC236}">
                    <a16:creationId xmlns:a16="http://schemas.microsoft.com/office/drawing/2014/main" id="{2B18ADEF-4F9A-D74C-E1B1-DF685B78D8A7}"/>
                  </a:ext>
                </a:extLst>
              </p:cNvPr>
              <p:cNvSpPr/>
              <p:nvPr/>
            </p:nvSpPr>
            <p:spPr>
              <a:xfrm>
                <a:off x="5003199" y="4790583"/>
                <a:ext cx="9725" cy="17000"/>
              </a:xfrm>
              <a:custGeom>
                <a:avLst/>
                <a:gdLst>
                  <a:gd name="connsiteX0" fmla="*/ 9726 w 9725"/>
                  <a:gd name="connsiteY0" fmla="*/ 0 h 17000"/>
                  <a:gd name="connsiteX1" fmla="*/ 5960 w 9725"/>
                  <a:gd name="connsiteY1" fmla="*/ 589 h 17000"/>
                  <a:gd name="connsiteX2" fmla="*/ 63 w 9725"/>
                  <a:gd name="connsiteY2" fmla="*/ 14821 h 17000"/>
                  <a:gd name="connsiteX3" fmla="*/ 385 w 9725"/>
                  <a:gd name="connsiteY3" fmla="*/ 16200 h 17000"/>
                  <a:gd name="connsiteX4" fmla="*/ 1698 w 9725"/>
                  <a:gd name="connsiteY4" fmla="*/ 16977 h 17000"/>
                  <a:gd name="connsiteX5" fmla="*/ 3333 w 9725"/>
                  <a:gd name="connsiteY5" fmla="*/ 15611 h 17000"/>
                  <a:gd name="connsiteX6" fmla="*/ 9726 w 9725"/>
                  <a:gd name="connsiteY6" fmla="*/ 0 h 1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5" h="17000">
                    <a:moveTo>
                      <a:pt x="9726" y="0"/>
                    </a:moveTo>
                    <a:cubicBezTo>
                      <a:pt x="8413" y="201"/>
                      <a:pt x="7273" y="388"/>
                      <a:pt x="5960" y="589"/>
                    </a:cubicBezTo>
                    <a:lnTo>
                      <a:pt x="63" y="14821"/>
                    </a:lnTo>
                    <a:cubicBezTo>
                      <a:pt x="-98" y="15410"/>
                      <a:pt x="63" y="15999"/>
                      <a:pt x="385" y="16200"/>
                    </a:cubicBezTo>
                    <a:lnTo>
                      <a:pt x="1698" y="16977"/>
                    </a:lnTo>
                    <a:cubicBezTo>
                      <a:pt x="2194" y="17164"/>
                      <a:pt x="3172" y="16200"/>
                      <a:pt x="3333" y="15611"/>
                    </a:cubicBezTo>
                    <a:lnTo>
                      <a:pt x="9726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2" name="Freihandform 281">
                <a:extLst>
                  <a:ext uri="{FF2B5EF4-FFF2-40B4-BE49-F238E27FC236}">
                    <a16:creationId xmlns:a16="http://schemas.microsoft.com/office/drawing/2014/main" id="{CC2ED447-C2BE-28DC-E6CD-17C1BB14E754}"/>
                  </a:ext>
                </a:extLst>
              </p:cNvPr>
              <p:cNvSpPr/>
              <p:nvPr/>
            </p:nvSpPr>
            <p:spPr>
              <a:xfrm>
                <a:off x="4893741" y="4780890"/>
                <a:ext cx="27872" cy="25237"/>
              </a:xfrm>
              <a:custGeom>
                <a:avLst/>
                <a:gdLst>
                  <a:gd name="connsiteX0" fmla="*/ 10816 w 27872"/>
                  <a:gd name="connsiteY0" fmla="*/ 5168 h 25237"/>
                  <a:gd name="connsiteX1" fmla="*/ 0 w 27872"/>
                  <a:gd name="connsiteY1" fmla="*/ 0 h 25237"/>
                  <a:gd name="connsiteX2" fmla="*/ 402 w 27872"/>
                  <a:gd name="connsiteY2" fmla="*/ 402 h 25237"/>
                  <a:gd name="connsiteX3" fmla="*/ 24432 w 27872"/>
                  <a:gd name="connsiteY3" fmla="*/ 24621 h 25237"/>
                  <a:gd name="connsiteX4" fmla="*/ 25826 w 27872"/>
                  <a:gd name="connsiteY4" fmla="*/ 25237 h 25237"/>
                  <a:gd name="connsiteX5" fmla="*/ 27783 w 27872"/>
                  <a:gd name="connsiteY5" fmla="*/ 23523 h 25237"/>
                  <a:gd name="connsiteX6" fmla="*/ 27233 w 27872"/>
                  <a:gd name="connsiteY6" fmla="*/ 21730 h 25237"/>
                  <a:gd name="connsiteX7" fmla="*/ 10816 w 27872"/>
                  <a:gd name="connsiteY7" fmla="*/ 5168 h 2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2" h="25237">
                    <a:moveTo>
                      <a:pt x="10816" y="5168"/>
                    </a:moveTo>
                    <a:cubicBezTo>
                      <a:pt x="7009" y="4338"/>
                      <a:pt x="3203" y="2477"/>
                      <a:pt x="0" y="0"/>
                    </a:cubicBezTo>
                    <a:cubicBezTo>
                      <a:pt x="201" y="201"/>
                      <a:pt x="201" y="402"/>
                      <a:pt x="402" y="402"/>
                    </a:cubicBezTo>
                    <a:lnTo>
                      <a:pt x="24432" y="24621"/>
                    </a:lnTo>
                    <a:cubicBezTo>
                      <a:pt x="24834" y="25036"/>
                      <a:pt x="25236" y="25237"/>
                      <a:pt x="25826" y="25237"/>
                    </a:cubicBezTo>
                    <a:cubicBezTo>
                      <a:pt x="25826" y="25237"/>
                      <a:pt x="26965" y="24996"/>
                      <a:pt x="27783" y="23523"/>
                    </a:cubicBezTo>
                    <a:cubicBezTo>
                      <a:pt x="28158" y="22854"/>
                      <a:pt x="27233" y="21730"/>
                      <a:pt x="27233" y="21730"/>
                    </a:cubicBezTo>
                    <a:lnTo>
                      <a:pt x="10816" y="5168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3" name="Freihandform 282">
                <a:extLst>
                  <a:ext uri="{FF2B5EF4-FFF2-40B4-BE49-F238E27FC236}">
                    <a16:creationId xmlns:a16="http://schemas.microsoft.com/office/drawing/2014/main" id="{FBE7112C-2AC7-344F-519A-FCDA27135737}"/>
                  </a:ext>
                </a:extLst>
              </p:cNvPr>
              <p:cNvSpPr/>
              <p:nvPr/>
            </p:nvSpPr>
            <p:spPr>
              <a:xfrm>
                <a:off x="4893741" y="4780890"/>
                <a:ext cx="27872" cy="25237"/>
              </a:xfrm>
              <a:custGeom>
                <a:avLst/>
                <a:gdLst>
                  <a:gd name="connsiteX0" fmla="*/ 10816 w 27872"/>
                  <a:gd name="connsiteY0" fmla="*/ 5168 h 25237"/>
                  <a:gd name="connsiteX1" fmla="*/ 0 w 27872"/>
                  <a:gd name="connsiteY1" fmla="*/ 0 h 25237"/>
                  <a:gd name="connsiteX2" fmla="*/ 402 w 27872"/>
                  <a:gd name="connsiteY2" fmla="*/ 402 h 25237"/>
                  <a:gd name="connsiteX3" fmla="*/ 24432 w 27872"/>
                  <a:gd name="connsiteY3" fmla="*/ 24621 h 25237"/>
                  <a:gd name="connsiteX4" fmla="*/ 25826 w 27872"/>
                  <a:gd name="connsiteY4" fmla="*/ 25237 h 25237"/>
                  <a:gd name="connsiteX5" fmla="*/ 27783 w 27872"/>
                  <a:gd name="connsiteY5" fmla="*/ 23523 h 25237"/>
                  <a:gd name="connsiteX6" fmla="*/ 27233 w 27872"/>
                  <a:gd name="connsiteY6" fmla="*/ 21730 h 25237"/>
                  <a:gd name="connsiteX7" fmla="*/ 10816 w 27872"/>
                  <a:gd name="connsiteY7" fmla="*/ 5168 h 2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2" h="25237">
                    <a:moveTo>
                      <a:pt x="10816" y="5168"/>
                    </a:moveTo>
                    <a:cubicBezTo>
                      <a:pt x="7009" y="4338"/>
                      <a:pt x="3203" y="2477"/>
                      <a:pt x="0" y="0"/>
                    </a:cubicBezTo>
                    <a:cubicBezTo>
                      <a:pt x="201" y="201"/>
                      <a:pt x="201" y="402"/>
                      <a:pt x="402" y="402"/>
                    </a:cubicBezTo>
                    <a:lnTo>
                      <a:pt x="24432" y="24621"/>
                    </a:lnTo>
                    <a:cubicBezTo>
                      <a:pt x="24834" y="25036"/>
                      <a:pt x="25236" y="25237"/>
                      <a:pt x="25826" y="25237"/>
                    </a:cubicBezTo>
                    <a:cubicBezTo>
                      <a:pt x="25826" y="25237"/>
                      <a:pt x="26965" y="24996"/>
                      <a:pt x="27783" y="23523"/>
                    </a:cubicBezTo>
                    <a:cubicBezTo>
                      <a:pt x="28158" y="22854"/>
                      <a:pt x="27233" y="21730"/>
                      <a:pt x="27233" y="21730"/>
                    </a:cubicBezTo>
                    <a:lnTo>
                      <a:pt x="10816" y="5168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4" name="Freihandform 283">
                <a:extLst>
                  <a:ext uri="{FF2B5EF4-FFF2-40B4-BE49-F238E27FC236}">
                    <a16:creationId xmlns:a16="http://schemas.microsoft.com/office/drawing/2014/main" id="{71A3963E-C44B-F91E-5C4D-627BF2249AE0}"/>
                  </a:ext>
                </a:extLst>
              </p:cNvPr>
              <p:cNvSpPr/>
              <p:nvPr/>
            </p:nvSpPr>
            <p:spPr>
              <a:xfrm>
                <a:off x="4943972" y="4792712"/>
                <a:ext cx="5776" cy="16080"/>
              </a:xfrm>
              <a:custGeom>
                <a:avLst/>
                <a:gdLst>
                  <a:gd name="connsiteX0" fmla="*/ 3163 w 5776"/>
                  <a:gd name="connsiteY0" fmla="*/ 15450 h 16080"/>
                  <a:gd name="connsiteX1" fmla="*/ 3981 w 5776"/>
                  <a:gd name="connsiteY1" fmla="*/ 16026 h 16080"/>
                  <a:gd name="connsiteX2" fmla="*/ 5227 w 5776"/>
                  <a:gd name="connsiteY2" fmla="*/ 15638 h 16080"/>
                  <a:gd name="connsiteX3" fmla="*/ 5776 w 5776"/>
                  <a:gd name="connsiteY3" fmla="*/ 14486 h 16080"/>
                  <a:gd name="connsiteX4" fmla="*/ 2895 w 5776"/>
                  <a:gd name="connsiteY4" fmla="*/ 187 h 16080"/>
                  <a:gd name="connsiteX5" fmla="*/ 0 w 5776"/>
                  <a:gd name="connsiteY5" fmla="*/ 0 h 16080"/>
                  <a:gd name="connsiteX6" fmla="*/ 3163 w 5776"/>
                  <a:gd name="connsiteY6" fmla="*/ 15450 h 1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6" h="16080">
                    <a:moveTo>
                      <a:pt x="3163" y="15450"/>
                    </a:moveTo>
                    <a:cubicBezTo>
                      <a:pt x="3297" y="15839"/>
                      <a:pt x="3712" y="16227"/>
                      <a:pt x="3981" y="16026"/>
                    </a:cubicBezTo>
                    <a:lnTo>
                      <a:pt x="5227" y="15638"/>
                    </a:lnTo>
                    <a:cubicBezTo>
                      <a:pt x="5642" y="15638"/>
                      <a:pt x="5776" y="15062"/>
                      <a:pt x="5776" y="14486"/>
                    </a:cubicBezTo>
                    <a:lnTo>
                      <a:pt x="2895" y="187"/>
                    </a:lnTo>
                    <a:cubicBezTo>
                      <a:pt x="1930" y="187"/>
                      <a:pt x="965" y="0"/>
                      <a:pt x="0" y="0"/>
                    </a:cubicBezTo>
                    <a:lnTo>
                      <a:pt x="3163" y="1545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5" name="Freihandform 284">
                <a:extLst>
                  <a:ext uri="{FF2B5EF4-FFF2-40B4-BE49-F238E27FC236}">
                    <a16:creationId xmlns:a16="http://schemas.microsoft.com/office/drawing/2014/main" id="{CB848ACD-00CB-46A3-1858-CA50D85BE877}"/>
                  </a:ext>
                </a:extLst>
              </p:cNvPr>
              <p:cNvSpPr/>
              <p:nvPr/>
            </p:nvSpPr>
            <p:spPr>
              <a:xfrm>
                <a:off x="4943972" y="4792712"/>
                <a:ext cx="5776" cy="16080"/>
              </a:xfrm>
              <a:custGeom>
                <a:avLst/>
                <a:gdLst>
                  <a:gd name="connsiteX0" fmla="*/ 3163 w 5776"/>
                  <a:gd name="connsiteY0" fmla="*/ 15450 h 16080"/>
                  <a:gd name="connsiteX1" fmla="*/ 3981 w 5776"/>
                  <a:gd name="connsiteY1" fmla="*/ 16026 h 16080"/>
                  <a:gd name="connsiteX2" fmla="*/ 5227 w 5776"/>
                  <a:gd name="connsiteY2" fmla="*/ 15638 h 16080"/>
                  <a:gd name="connsiteX3" fmla="*/ 5776 w 5776"/>
                  <a:gd name="connsiteY3" fmla="*/ 14486 h 16080"/>
                  <a:gd name="connsiteX4" fmla="*/ 2895 w 5776"/>
                  <a:gd name="connsiteY4" fmla="*/ 187 h 16080"/>
                  <a:gd name="connsiteX5" fmla="*/ 0 w 5776"/>
                  <a:gd name="connsiteY5" fmla="*/ 0 h 16080"/>
                  <a:gd name="connsiteX6" fmla="*/ 3163 w 5776"/>
                  <a:gd name="connsiteY6" fmla="*/ 15450 h 1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6" h="16080">
                    <a:moveTo>
                      <a:pt x="3163" y="15450"/>
                    </a:moveTo>
                    <a:cubicBezTo>
                      <a:pt x="3297" y="15839"/>
                      <a:pt x="3712" y="16227"/>
                      <a:pt x="3981" y="16026"/>
                    </a:cubicBezTo>
                    <a:lnTo>
                      <a:pt x="5227" y="15638"/>
                    </a:lnTo>
                    <a:cubicBezTo>
                      <a:pt x="5642" y="15638"/>
                      <a:pt x="5776" y="15062"/>
                      <a:pt x="5776" y="14486"/>
                    </a:cubicBezTo>
                    <a:lnTo>
                      <a:pt x="2895" y="187"/>
                    </a:lnTo>
                    <a:cubicBezTo>
                      <a:pt x="1930" y="187"/>
                      <a:pt x="965" y="0"/>
                      <a:pt x="0" y="0"/>
                    </a:cubicBezTo>
                    <a:lnTo>
                      <a:pt x="3163" y="1545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6" name="Freihandform 285">
                <a:extLst>
                  <a:ext uri="{FF2B5EF4-FFF2-40B4-BE49-F238E27FC236}">
                    <a16:creationId xmlns:a16="http://schemas.microsoft.com/office/drawing/2014/main" id="{F2FA6F37-9328-9061-3CBE-99B4F8833025}"/>
                  </a:ext>
                </a:extLst>
              </p:cNvPr>
              <p:cNvSpPr/>
              <p:nvPr/>
            </p:nvSpPr>
            <p:spPr>
              <a:xfrm>
                <a:off x="4922824" y="4790583"/>
                <a:ext cx="9883" cy="17287"/>
              </a:xfrm>
              <a:custGeom>
                <a:avLst/>
                <a:gdLst>
                  <a:gd name="connsiteX0" fmla="*/ 6915 w 9883"/>
                  <a:gd name="connsiteY0" fmla="*/ 16628 h 17287"/>
                  <a:gd name="connsiteX1" fmla="*/ 8068 w 9883"/>
                  <a:gd name="connsiteY1" fmla="*/ 17218 h 17287"/>
                  <a:gd name="connsiteX2" fmla="*/ 9381 w 9883"/>
                  <a:gd name="connsiteY2" fmla="*/ 16428 h 17287"/>
                  <a:gd name="connsiteX3" fmla="*/ 9716 w 9883"/>
                  <a:gd name="connsiteY3" fmla="*/ 15062 h 17287"/>
                  <a:gd name="connsiteX4" fmla="*/ 3793 w 9883"/>
                  <a:gd name="connsiteY4" fmla="*/ 576 h 17287"/>
                  <a:gd name="connsiteX5" fmla="*/ 0 w 9883"/>
                  <a:gd name="connsiteY5" fmla="*/ 0 h 17287"/>
                  <a:gd name="connsiteX6" fmla="*/ 6915 w 9883"/>
                  <a:gd name="connsiteY6" fmla="*/ 16628 h 1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83" h="17287">
                    <a:moveTo>
                      <a:pt x="6915" y="16628"/>
                    </a:moveTo>
                    <a:cubicBezTo>
                      <a:pt x="7076" y="17218"/>
                      <a:pt x="7733" y="17405"/>
                      <a:pt x="8068" y="17218"/>
                    </a:cubicBezTo>
                    <a:lnTo>
                      <a:pt x="9381" y="16428"/>
                    </a:lnTo>
                    <a:cubicBezTo>
                      <a:pt x="9877" y="16240"/>
                      <a:pt x="10038" y="15464"/>
                      <a:pt x="9716" y="15062"/>
                    </a:cubicBezTo>
                    <a:lnTo>
                      <a:pt x="3793" y="576"/>
                    </a:lnTo>
                    <a:cubicBezTo>
                      <a:pt x="2479" y="388"/>
                      <a:pt x="1153" y="187"/>
                      <a:pt x="0" y="0"/>
                    </a:cubicBezTo>
                    <a:lnTo>
                      <a:pt x="6915" y="16628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7" name="Freihandform 286">
                <a:extLst>
                  <a:ext uri="{FF2B5EF4-FFF2-40B4-BE49-F238E27FC236}">
                    <a16:creationId xmlns:a16="http://schemas.microsoft.com/office/drawing/2014/main" id="{1D92C443-5DE8-D552-A9EC-AC5ECBF1D0C3}"/>
                  </a:ext>
                </a:extLst>
              </p:cNvPr>
              <p:cNvSpPr/>
              <p:nvPr/>
            </p:nvSpPr>
            <p:spPr>
              <a:xfrm>
                <a:off x="4922824" y="4790583"/>
                <a:ext cx="9883" cy="17287"/>
              </a:xfrm>
              <a:custGeom>
                <a:avLst/>
                <a:gdLst>
                  <a:gd name="connsiteX0" fmla="*/ 6915 w 9883"/>
                  <a:gd name="connsiteY0" fmla="*/ 16628 h 17287"/>
                  <a:gd name="connsiteX1" fmla="*/ 8068 w 9883"/>
                  <a:gd name="connsiteY1" fmla="*/ 17218 h 17287"/>
                  <a:gd name="connsiteX2" fmla="*/ 9381 w 9883"/>
                  <a:gd name="connsiteY2" fmla="*/ 16428 h 17287"/>
                  <a:gd name="connsiteX3" fmla="*/ 9716 w 9883"/>
                  <a:gd name="connsiteY3" fmla="*/ 15062 h 17287"/>
                  <a:gd name="connsiteX4" fmla="*/ 3793 w 9883"/>
                  <a:gd name="connsiteY4" fmla="*/ 576 h 17287"/>
                  <a:gd name="connsiteX5" fmla="*/ 0 w 9883"/>
                  <a:gd name="connsiteY5" fmla="*/ 0 h 17287"/>
                  <a:gd name="connsiteX6" fmla="*/ 6915 w 9883"/>
                  <a:gd name="connsiteY6" fmla="*/ 16628 h 1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83" h="17287">
                    <a:moveTo>
                      <a:pt x="6915" y="16628"/>
                    </a:moveTo>
                    <a:cubicBezTo>
                      <a:pt x="7076" y="17218"/>
                      <a:pt x="7733" y="17405"/>
                      <a:pt x="8068" y="17218"/>
                    </a:cubicBezTo>
                    <a:lnTo>
                      <a:pt x="9381" y="16428"/>
                    </a:lnTo>
                    <a:cubicBezTo>
                      <a:pt x="9877" y="16240"/>
                      <a:pt x="10038" y="15464"/>
                      <a:pt x="9716" y="15062"/>
                    </a:cubicBezTo>
                    <a:lnTo>
                      <a:pt x="3793" y="576"/>
                    </a:lnTo>
                    <a:cubicBezTo>
                      <a:pt x="2479" y="388"/>
                      <a:pt x="1153" y="187"/>
                      <a:pt x="0" y="0"/>
                    </a:cubicBezTo>
                    <a:lnTo>
                      <a:pt x="6915" y="16628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8" name="Freihandform 287">
                <a:extLst>
                  <a:ext uri="{FF2B5EF4-FFF2-40B4-BE49-F238E27FC236}">
                    <a16:creationId xmlns:a16="http://schemas.microsoft.com/office/drawing/2014/main" id="{9B601924-3B4B-EA6D-170F-9A5093A39115}"/>
                  </a:ext>
                </a:extLst>
              </p:cNvPr>
              <p:cNvSpPr/>
              <p:nvPr/>
            </p:nvSpPr>
            <p:spPr>
              <a:xfrm>
                <a:off x="4973751" y="4484562"/>
                <a:ext cx="28546" cy="48814"/>
              </a:xfrm>
              <a:custGeom>
                <a:avLst/>
                <a:gdLst>
                  <a:gd name="connsiteX0" fmla="*/ 14327 w 28546"/>
                  <a:gd name="connsiteY0" fmla="*/ 48814 h 48814"/>
                  <a:gd name="connsiteX1" fmla="*/ 14206 w 28546"/>
                  <a:gd name="connsiteY1" fmla="*/ 48814 h 48814"/>
                  <a:gd name="connsiteX2" fmla="*/ 0 w 28546"/>
                  <a:gd name="connsiteY2" fmla="*/ 33230 h 48814"/>
                  <a:gd name="connsiteX3" fmla="*/ 0 w 28546"/>
                  <a:gd name="connsiteY3" fmla="*/ 15584 h 48814"/>
                  <a:gd name="connsiteX4" fmla="*/ 14206 w 28546"/>
                  <a:gd name="connsiteY4" fmla="*/ 0 h 48814"/>
                  <a:gd name="connsiteX5" fmla="*/ 14327 w 28546"/>
                  <a:gd name="connsiteY5" fmla="*/ 0 h 48814"/>
                  <a:gd name="connsiteX6" fmla="*/ 28546 w 28546"/>
                  <a:gd name="connsiteY6" fmla="*/ 15584 h 48814"/>
                  <a:gd name="connsiteX7" fmla="*/ 28546 w 28546"/>
                  <a:gd name="connsiteY7" fmla="*/ 33230 h 48814"/>
                  <a:gd name="connsiteX8" fmla="*/ 14327 w 28546"/>
                  <a:gd name="connsiteY8" fmla="*/ 48814 h 4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46" h="48814">
                    <a:moveTo>
                      <a:pt x="14327" y="48814"/>
                    </a:moveTo>
                    <a:lnTo>
                      <a:pt x="14206" y="48814"/>
                    </a:lnTo>
                    <a:cubicBezTo>
                      <a:pt x="6353" y="48814"/>
                      <a:pt x="0" y="41839"/>
                      <a:pt x="0" y="33230"/>
                    </a:cubicBezTo>
                    <a:lnTo>
                      <a:pt x="0" y="15584"/>
                    </a:lnTo>
                    <a:cubicBezTo>
                      <a:pt x="0" y="6975"/>
                      <a:pt x="6353" y="0"/>
                      <a:pt x="14206" y="0"/>
                    </a:cubicBezTo>
                    <a:lnTo>
                      <a:pt x="14327" y="0"/>
                    </a:lnTo>
                    <a:cubicBezTo>
                      <a:pt x="22180" y="0"/>
                      <a:pt x="28546" y="6975"/>
                      <a:pt x="28546" y="15584"/>
                    </a:cubicBezTo>
                    <a:lnTo>
                      <a:pt x="28546" y="33230"/>
                    </a:lnTo>
                    <a:cubicBezTo>
                      <a:pt x="28546" y="41839"/>
                      <a:pt x="22180" y="48814"/>
                      <a:pt x="14327" y="48814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9" name="Freihandform 288">
                <a:extLst>
                  <a:ext uri="{FF2B5EF4-FFF2-40B4-BE49-F238E27FC236}">
                    <a16:creationId xmlns:a16="http://schemas.microsoft.com/office/drawing/2014/main" id="{D6412711-7767-EA1F-213F-1A682B3FA213}"/>
                  </a:ext>
                </a:extLst>
              </p:cNvPr>
              <p:cNvSpPr/>
              <p:nvPr/>
            </p:nvSpPr>
            <p:spPr>
              <a:xfrm>
                <a:off x="4973751" y="4484562"/>
                <a:ext cx="28546" cy="48814"/>
              </a:xfrm>
              <a:custGeom>
                <a:avLst/>
                <a:gdLst>
                  <a:gd name="connsiteX0" fmla="*/ 14327 w 28546"/>
                  <a:gd name="connsiteY0" fmla="*/ 48814 h 48814"/>
                  <a:gd name="connsiteX1" fmla="*/ 14206 w 28546"/>
                  <a:gd name="connsiteY1" fmla="*/ 48814 h 48814"/>
                  <a:gd name="connsiteX2" fmla="*/ 0 w 28546"/>
                  <a:gd name="connsiteY2" fmla="*/ 33230 h 48814"/>
                  <a:gd name="connsiteX3" fmla="*/ 0 w 28546"/>
                  <a:gd name="connsiteY3" fmla="*/ 15584 h 48814"/>
                  <a:gd name="connsiteX4" fmla="*/ 14206 w 28546"/>
                  <a:gd name="connsiteY4" fmla="*/ 0 h 48814"/>
                  <a:gd name="connsiteX5" fmla="*/ 14327 w 28546"/>
                  <a:gd name="connsiteY5" fmla="*/ 0 h 48814"/>
                  <a:gd name="connsiteX6" fmla="*/ 28546 w 28546"/>
                  <a:gd name="connsiteY6" fmla="*/ 15584 h 48814"/>
                  <a:gd name="connsiteX7" fmla="*/ 28546 w 28546"/>
                  <a:gd name="connsiteY7" fmla="*/ 33230 h 48814"/>
                  <a:gd name="connsiteX8" fmla="*/ 14327 w 28546"/>
                  <a:gd name="connsiteY8" fmla="*/ 48814 h 4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46" h="48814">
                    <a:moveTo>
                      <a:pt x="14327" y="48814"/>
                    </a:moveTo>
                    <a:lnTo>
                      <a:pt x="14206" y="48814"/>
                    </a:lnTo>
                    <a:cubicBezTo>
                      <a:pt x="6353" y="48814"/>
                      <a:pt x="0" y="41839"/>
                      <a:pt x="0" y="33230"/>
                    </a:cubicBezTo>
                    <a:lnTo>
                      <a:pt x="0" y="15584"/>
                    </a:lnTo>
                    <a:cubicBezTo>
                      <a:pt x="0" y="6975"/>
                      <a:pt x="6353" y="0"/>
                      <a:pt x="14206" y="0"/>
                    </a:cubicBezTo>
                    <a:lnTo>
                      <a:pt x="14327" y="0"/>
                    </a:lnTo>
                    <a:cubicBezTo>
                      <a:pt x="22180" y="0"/>
                      <a:pt x="28546" y="6975"/>
                      <a:pt x="28546" y="15584"/>
                    </a:cubicBezTo>
                    <a:lnTo>
                      <a:pt x="28546" y="33230"/>
                    </a:lnTo>
                    <a:cubicBezTo>
                      <a:pt x="28546" y="41839"/>
                      <a:pt x="22180" y="48814"/>
                      <a:pt x="14327" y="48814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0" name="Freihandform 289">
                <a:extLst>
                  <a:ext uri="{FF2B5EF4-FFF2-40B4-BE49-F238E27FC236}">
                    <a16:creationId xmlns:a16="http://schemas.microsoft.com/office/drawing/2014/main" id="{DF594ADE-B55F-0515-2256-B2E6DEB24BE9}"/>
                  </a:ext>
                </a:extLst>
              </p:cNvPr>
              <p:cNvSpPr/>
              <p:nvPr/>
            </p:nvSpPr>
            <p:spPr>
              <a:xfrm>
                <a:off x="4937928" y="4484562"/>
                <a:ext cx="28412" cy="48814"/>
              </a:xfrm>
              <a:custGeom>
                <a:avLst/>
                <a:gdLst>
                  <a:gd name="connsiteX0" fmla="*/ 14206 w 28412"/>
                  <a:gd name="connsiteY0" fmla="*/ 48814 h 48814"/>
                  <a:gd name="connsiteX1" fmla="*/ 14206 w 28412"/>
                  <a:gd name="connsiteY1" fmla="*/ 48814 h 48814"/>
                  <a:gd name="connsiteX2" fmla="*/ 0 w 28412"/>
                  <a:gd name="connsiteY2" fmla="*/ 33230 h 48814"/>
                  <a:gd name="connsiteX3" fmla="*/ 0 w 28412"/>
                  <a:gd name="connsiteY3" fmla="*/ 15584 h 48814"/>
                  <a:gd name="connsiteX4" fmla="*/ 14206 w 28412"/>
                  <a:gd name="connsiteY4" fmla="*/ 0 h 48814"/>
                  <a:gd name="connsiteX5" fmla="*/ 28412 w 28412"/>
                  <a:gd name="connsiteY5" fmla="*/ 15584 h 48814"/>
                  <a:gd name="connsiteX6" fmla="*/ 28412 w 28412"/>
                  <a:gd name="connsiteY6" fmla="*/ 33230 h 48814"/>
                  <a:gd name="connsiteX7" fmla="*/ 14206 w 28412"/>
                  <a:gd name="connsiteY7" fmla="*/ 48814 h 4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12" h="48814">
                    <a:moveTo>
                      <a:pt x="14206" y="48814"/>
                    </a:moveTo>
                    <a:lnTo>
                      <a:pt x="14206" y="48814"/>
                    </a:lnTo>
                    <a:cubicBezTo>
                      <a:pt x="6353" y="48814"/>
                      <a:pt x="0" y="41839"/>
                      <a:pt x="0" y="33230"/>
                    </a:cubicBezTo>
                    <a:lnTo>
                      <a:pt x="0" y="15584"/>
                    </a:lnTo>
                    <a:cubicBezTo>
                      <a:pt x="0" y="6975"/>
                      <a:pt x="6353" y="0"/>
                      <a:pt x="14206" y="0"/>
                    </a:cubicBezTo>
                    <a:cubicBezTo>
                      <a:pt x="22046" y="0"/>
                      <a:pt x="28412" y="6975"/>
                      <a:pt x="28412" y="15584"/>
                    </a:cubicBezTo>
                    <a:lnTo>
                      <a:pt x="28412" y="33230"/>
                    </a:lnTo>
                    <a:cubicBezTo>
                      <a:pt x="28412" y="41839"/>
                      <a:pt x="22046" y="48814"/>
                      <a:pt x="14206" y="48814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1" name="Freihandform 290">
                <a:extLst>
                  <a:ext uri="{FF2B5EF4-FFF2-40B4-BE49-F238E27FC236}">
                    <a16:creationId xmlns:a16="http://schemas.microsoft.com/office/drawing/2014/main" id="{CA91C499-E73E-C838-16D4-95B044FE79FD}"/>
                  </a:ext>
                </a:extLst>
              </p:cNvPr>
              <p:cNvSpPr/>
              <p:nvPr/>
            </p:nvSpPr>
            <p:spPr>
              <a:xfrm>
                <a:off x="4937928" y="4484562"/>
                <a:ext cx="28412" cy="48814"/>
              </a:xfrm>
              <a:custGeom>
                <a:avLst/>
                <a:gdLst>
                  <a:gd name="connsiteX0" fmla="*/ 14206 w 28412"/>
                  <a:gd name="connsiteY0" fmla="*/ 48814 h 48814"/>
                  <a:gd name="connsiteX1" fmla="*/ 14206 w 28412"/>
                  <a:gd name="connsiteY1" fmla="*/ 48814 h 48814"/>
                  <a:gd name="connsiteX2" fmla="*/ 0 w 28412"/>
                  <a:gd name="connsiteY2" fmla="*/ 33230 h 48814"/>
                  <a:gd name="connsiteX3" fmla="*/ 0 w 28412"/>
                  <a:gd name="connsiteY3" fmla="*/ 15584 h 48814"/>
                  <a:gd name="connsiteX4" fmla="*/ 14206 w 28412"/>
                  <a:gd name="connsiteY4" fmla="*/ 0 h 48814"/>
                  <a:gd name="connsiteX5" fmla="*/ 28412 w 28412"/>
                  <a:gd name="connsiteY5" fmla="*/ 15584 h 48814"/>
                  <a:gd name="connsiteX6" fmla="*/ 28412 w 28412"/>
                  <a:gd name="connsiteY6" fmla="*/ 33230 h 48814"/>
                  <a:gd name="connsiteX7" fmla="*/ 14206 w 28412"/>
                  <a:gd name="connsiteY7" fmla="*/ 48814 h 4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12" h="48814">
                    <a:moveTo>
                      <a:pt x="14206" y="48814"/>
                    </a:moveTo>
                    <a:lnTo>
                      <a:pt x="14206" y="48814"/>
                    </a:lnTo>
                    <a:cubicBezTo>
                      <a:pt x="6353" y="48814"/>
                      <a:pt x="0" y="41839"/>
                      <a:pt x="0" y="33230"/>
                    </a:cubicBezTo>
                    <a:lnTo>
                      <a:pt x="0" y="15584"/>
                    </a:lnTo>
                    <a:cubicBezTo>
                      <a:pt x="0" y="6975"/>
                      <a:pt x="6353" y="0"/>
                      <a:pt x="14206" y="0"/>
                    </a:cubicBezTo>
                    <a:cubicBezTo>
                      <a:pt x="22046" y="0"/>
                      <a:pt x="28412" y="6975"/>
                      <a:pt x="28412" y="15584"/>
                    </a:cubicBezTo>
                    <a:lnTo>
                      <a:pt x="28412" y="33230"/>
                    </a:lnTo>
                    <a:cubicBezTo>
                      <a:pt x="28412" y="41839"/>
                      <a:pt x="22046" y="48814"/>
                      <a:pt x="14206" y="48814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2" name="Freihandform 291">
                <a:extLst>
                  <a:ext uri="{FF2B5EF4-FFF2-40B4-BE49-F238E27FC236}">
                    <a16:creationId xmlns:a16="http://schemas.microsoft.com/office/drawing/2014/main" id="{162F5DEF-FB31-F0DB-C59B-C8A8BB8662D3}"/>
                  </a:ext>
                </a:extLst>
              </p:cNvPr>
              <p:cNvSpPr/>
              <p:nvPr/>
            </p:nvSpPr>
            <p:spPr>
              <a:xfrm>
                <a:off x="4891232" y="4763150"/>
                <a:ext cx="155790" cy="27193"/>
              </a:xfrm>
              <a:custGeom>
                <a:avLst/>
                <a:gdLst>
                  <a:gd name="connsiteX0" fmla="*/ 20642 w 155790"/>
                  <a:gd name="connsiteY0" fmla="*/ 817 h 27193"/>
                  <a:gd name="connsiteX1" fmla="*/ 3 w 155790"/>
                  <a:gd name="connsiteY1" fmla="*/ 11715 h 27193"/>
                  <a:gd name="connsiteX2" fmla="*/ 81273 w 155790"/>
                  <a:gd name="connsiteY2" fmla="*/ 27125 h 27193"/>
                  <a:gd name="connsiteX3" fmla="*/ 155788 w 155790"/>
                  <a:gd name="connsiteY3" fmla="*/ 11514 h 27193"/>
                  <a:gd name="connsiteX4" fmla="*/ 131597 w 155790"/>
                  <a:gd name="connsiteY4" fmla="*/ 0 h 27193"/>
                  <a:gd name="connsiteX5" fmla="*/ 132254 w 155790"/>
                  <a:gd name="connsiteY5" fmla="*/ 6159 h 27193"/>
                  <a:gd name="connsiteX6" fmla="*/ 148015 w 155790"/>
                  <a:gd name="connsiteY6" fmla="*/ 11514 h 27193"/>
                  <a:gd name="connsiteX7" fmla="*/ 77895 w 155790"/>
                  <a:gd name="connsiteY7" fmla="*/ 20967 h 27193"/>
                  <a:gd name="connsiteX8" fmla="*/ 7763 w 155790"/>
                  <a:gd name="connsiteY8" fmla="*/ 11514 h 27193"/>
                  <a:gd name="connsiteX9" fmla="*/ 19972 w 155790"/>
                  <a:gd name="connsiteY9" fmla="*/ 6989 h 27193"/>
                  <a:gd name="connsiteX10" fmla="*/ 20642 w 155790"/>
                  <a:gd name="connsiteY10" fmla="*/ 817 h 27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790" h="27193">
                    <a:moveTo>
                      <a:pt x="20642" y="817"/>
                    </a:moveTo>
                    <a:cubicBezTo>
                      <a:pt x="20642" y="817"/>
                      <a:pt x="-279" y="4458"/>
                      <a:pt x="3" y="11715"/>
                    </a:cubicBezTo>
                    <a:cubicBezTo>
                      <a:pt x="284" y="18972"/>
                      <a:pt x="26941" y="28076"/>
                      <a:pt x="81273" y="27125"/>
                    </a:cubicBezTo>
                    <a:cubicBezTo>
                      <a:pt x="135605" y="26161"/>
                      <a:pt x="156043" y="17593"/>
                      <a:pt x="155788" y="11514"/>
                    </a:cubicBezTo>
                    <a:cubicBezTo>
                      <a:pt x="155520" y="5422"/>
                      <a:pt x="131597" y="0"/>
                      <a:pt x="131597" y="0"/>
                    </a:cubicBezTo>
                    <a:lnTo>
                      <a:pt x="132254" y="6159"/>
                    </a:lnTo>
                    <a:cubicBezTo>
                      <a:pt x="132254" y="6159"/>
                      <a:pt x="147372" y="8970"/>
                      <a:pt x="148015" y="11514"/>
                    </a:cubicBezTo>
                    <a:cubicBezTo>
                      <a:pt x="148672" y="14045"/>
                      <a:pt x="118624" y="21167"/>
                      <a:pt x="77895" y="20967"/>
                    </a:cubicBezTo>
                    <a:cubicBezTo>
                      <a:pt x="37153" y="20766"/>
                      <a:pt x="8004" y="13763"/>
                      <a:pt x="7763" y="11514"/>
                    </a:cubicBezTo>
                    <a:cubicBezTo>
                      <a:pt x="7535" y="9252"/>
                      <a:pt x="19972" y="6989"/>
                      <a:pt x="19972" y="6989"/>
                    </a:cubicBezTo>
                    <a:lnTo>
                      <a:pt x="20642" y="817"/>
                    </a:lnTo>
                    <a:close/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3" name="Freihandform 292">
                <a:extLst>
                  <a:ext uri="{FF2B5EF4-FFF2-40B4-BE49-F238E27FC236}">
                    <a16:creationId xmlns:a16="http://schemas.microsoft.com/office/drawing/2014/main" id="{70BBFD9F-2B9A-E758-C46A-6B8710C0DD05}"/>
                  </a:ext>
                </a:extLst>
              </p:cNvPr>
              <p:cNvSpPr/>
              <p:nvPr/>
            </p:nvSpPr>
            <p:spPr>
              <a:xfrm>
                <a:off x="4891232" y="4763150"/>
                <a:ext cx="155790" cy="27193"/>
              </a:xfrm>
              <a:custGeom>
                <a:avLst/>
                <a:gdLst>
                  <a:gd name="connsiteX0" fmla="*/ 20642 w 155790"/>
                  <a:gd name="connsiteY0" fmla="*/ 817 h 27193"/>
                  <a:gd name="connsiteX1" fmla="*/ 3 w 155790"/>
                  <a:gd name="connsiteY1" fmla="*/ 11715 h 27193"/>
                  <a:gd name="connsiteX2" fmla="*/ 81273 w 155790"/>
                  <a:gd name="connsiteY2" fmla="*/ 27125 h 27193"/>
                  <a:gd name="connsiteX3" fmla="*/ 155788 w 155790"/>
                  <a:gd name="connsiteY3" fmla="*/ 11514 h 27193"/>
                  <a:gd name="connsiteX4" fmla="*/ 131597 w 155790"/>
                  <a:gd name="connsiteY4" fmla="*/ 0 h 27193"/>
                  <a:gd name="connsiteX5" fmla="*/ 132254 w 155790"/>
                  <a:gd name="connsiteY5" fmla="*/ 6159 h 27193"/>
                  <a:gd name="connsiteX6" fmla="*/ 148015 w 155790"/>
                  <a:gd name="connsiteY6" fmla="*/ 11514 h 27193"/>
                  <a:gd name="connsiteX7" fmla="*/ 77895 w 155790"/>
                  <a:gd name="connsiteY7" fmla="*/ 20967 h 27193"/>
                  <a:gd name="connsiteX8" fmla="*/ 7763 w 155790"/>
                  <a:gd name="connsiteY8" fmla="*/ 11514 h 27193"/>
                  <a:gd name="connsiteX9" fmla="*/ 19972 w 155790"/>
                  <a:gd name="connsiteY9" fmla="*/ 6989 h 27193"/>
                  <a:gd name="connsiteX10" fmla="*/ 20642 w 155790"/>
                  <a:gd name="connsiteY10" fmla="*/ 817 h 27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790" h="27193">
                    <a:moveTo>
                      <a:pt x="20642" y="817"/>
                    </a:moveTo>
                    <a:cubicBezTo>
                      <a:pt x="20642" y="817"/>
                      <a:pt x="-279" y="4458"/>
                      <a:pt x="3" y="11715"/>
                    </a:cubicBezTo>
                    <a:cubicBezTo>
                      <a:pt x="284" y="18972"/>
                      <a:pt x="26941" y="28076"/>
                      <a:pt x="81273" y="27125"/>
                    </a:cubicBezTo>
                    <a:cubicBezTo>
                      <a:pt x="135605" y="26161"/>
                      <a:pt x="156043" y="17593"/>
                      <a:pt x="155788" y="11514"/>
                    </a:cubicBezTo>
                    <a:cubicBezTo>
                      <a:pt x="155520" y="5422"/>
                      <a:pt x="131597" y="0"/>
                      <a:pt x="131597" y="0"/>
                    </a:cubicBezTo>
                    <a:lnTo>
                      <a:pt x="132254" y="6159"/>
                    </a:lnTo>
                    <a:cubicBezTo>
                      <a:pt x="132254" y="6159"/>
                      <a:pt x="147372" y="8970"/>
                      <a:pt x="148015" y="11514"/>
                    </a:cubicBezTo>
                    <a:cubicBezTo>
                      <a:pt x="148672" y="14045"/>
                      <a:pt x="118624" y="21167"/>
                      <a:pt x="77895" y="20967"/>
                    </a:cubicBezTo>
                    <a:cubicBezTo>
                      <a:pt x="37153" y="20766"/>
                      <a:pt x="8004" y="13763"/>
                      <a:pt x="7763" y="11514"/>
                    </a:cubicBezTo>
                    <a:cubicBezTo>
                      <a:pt x="7535" y="9252"/>
                      <a:pt x="19972" y="6989"/>
                      <a:pt x="19972" y="6989"/>
                    </a:cubicBezTo>
                    <a:lnTo>
                      <a:pt x="20642" y="817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94" name="Freihandform 293">
              <a:extLst>
                <a:ext uri="{FF2B5EF4-FFF2-40B4-BE49-F238E27FC236}">
                  <a16:creationId xmlns:a16="http://schemas.microsoft.com/office/drawing/2014/main" id="{D16E694F-FB7A-02EF-9A7A-49C6101C14D9}"/>
                </a:ext>
              </a:extLst>
            </p:cNvPr>
            <p:cNvSpPr/>
            <p:nvPr/>
          </p:nvSpPr>
          <p:spPr>
            <a:xfrm>
              <a:off x="4929752" y="4620589"/>
              <a:ext cx="78254" cy="35653"/>
            </a:xfrm>
            <a:custGeom>
              <a:avLst/>
              <a:gdLst>
                <a:gd name="connsiteX0" fmla="*/ 0 w 78254"/>
                <a:gd name="connsiteY0" fmla="*/ 35654 h 35653"/>
                <a:gd name="connsiteX1" fmla="*/ 78254 w 78254"/>
                <a:gd name="connsiteY1" fmla="*/ 35654 h 35653"/>
                <a:gd name="connsiteX2" fmla="*/ 75185 w 78254"/>
                <a:gd name="connsiteY2" fmla="*/ 0 h 35653"/>
                <a:gd name="connsiteX3" fmla="*/ 3967 w 78254"/>
                <a:gd name="connsiteY3" fmla="*/ 0 h 3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54" h="35653">
                  <a:moveTo>
                    <a:pt x="0" y="35654"/>
                  </a:moveTo>
                  <a:lnTo>
                    <a:pt x="78254" y="35654"/>
                  </a:lnTo>
                  <a:lnTo>
                    <a:pt x="75185" y="0"/>
                  </a:lnTo>
                  <a:lnTo>
                    <a:pt x="3967" y="0"/>
                  </a:lnTo>
                  <a:close/>
                </a:path>
              </a:pathLst>
            </a:custGeom>
            <a:solidFill>
              <a:srgbClr val="C8C8CC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84" name="Gruppieren 1083">
            <a:extLst>
              <a:ext uri="{FF2B5EF4-FFF2-40B4-BE49-F238E27FC236}">
                <a16:creationId xmlns:a16="http://schemas.microsoft.com/office/drawing/2014/main" id="{D6BA1EA5-0FA4-014F-87AE-F1A3727AB24B}"/>
              </a:ext>
            </a:extLst>
          </p:cNvPr>
          <p:cNvGrpSpPr/>
          <p:nvPr/>
        </p:nvGrpSpPr>
        <p:grpSpPr>
          <a:xfrm>
            <a:off x="1689538" y="5162285"/>
            <a:ext cx="507280" cy="502393"/>
            <a:chOff x="1696069" y="5162285"/>
            <a:chExt cx="507280" cy="502393"/>
          </a:xfrm>
        </p:grpSpPr>
        <p:sp>
          <p:nvSpPr>
            <p:cNvPr id="295" name="Freihandform 294">
              <a:extLst>
                <a:ext uri="{FF2B5EF4-FFF2-40B4-BE49-F238E27FC236}">
                  <a16:creationId xmlns:a16="http://schemas.microsoft.com/office/drawing/2014/main" id="{CCC509BC-4EAE-D9DF-A2BC-4224F1CF4CF6}"/>
                </a:ext>
              </a:extLst>
            </p:cNvPr>
            <p:cNvSpPr/>
            <p:nvPr/>
          </p:nvSpPr>
          <p:spPr>
            <a:xfrm>
              <a:off x="1696069" y="5467854"/>
              <a:ext cx="82958" cy="42227"/>
            </a:xfrm>
            <a:custGeom>
              <a:avLst/>
              <a:gdLst>
                <a:gd name="connsiteX0" fmla="*/ 0 w 82958"/>
                <a:gd name="connsiteY0" fmla="*/ 0 h 42227"/>
                <a:gd name="connsiteX1" fmla="*/ 82959 w 82958"/>
                <a:gd name="connsiteY1" fmla="*/ 0 h 42227"/>
                <a:gd name="connsiteX2" fmla="*/ 82959 w 82958"/>
                <a:gd name="connsiteY2" fmla="*/ 42228 h 42227"/>
                <a:gd name="connsiteX3" fmla="*/ 0 w 82958"/>
                <a:gd name="connsiteY3" fmla="*/ 42228 h 4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58" h="42227">
                  <a:moveTo>
                    <a:pt x="0" y="0"/>
                  </a:moveTo>
                  <a:lnTo>
                    <a:pt x="82959" y="0"/>
                  </a:lnTo>
                  <a:lnTo>
                    <a:pt x="82959" y="42228"/>
                  </a:lnTo>
                  <a:lnTo>
                    <a:pt x="0" y="42228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96" name="Grafik 10">
              <a:extLst>
                <a:ext uri="{FF2B5EF4-FFF2-40B4-BE49-F238E27FC236}">
                  <a16:creationId xmlns:a16="http://schemas.microsoft.com/office/drawing/2014/main" id="{3581C288-F013-0DA4-7152-CB8BC70804E4}"/>
                </a:ext>
              </a:extLst>
            </p:cNvPr>
            <p:cNvGrpSpPr/>
            <p:nvPr/>
          </p:nvGrpSpPr>
          <p:grpSpPr>
            <a:xfrm>
              <a:off x="1696069" y="5251389"/>
              <a:ext cx="426315" cy="413289"/>
              <a:chOff x="1696069" y="5251389"/>
              <a:chExt cx="426315" cy="413289"/>
            </a:xfrm>
          </p:grpSpPr>
          <p:sp>
            <p:nvSpPr>
              <p:cNvPr id="297" name="Freihandform 296">
                <a:extLst>
                  <a:ext uri="{FF2B5EF4-FFF2-40B4-BE49-F238E27FC236}">
                    <a16:creationId xmlns:a16="http://schemas.microsoft.com/office/drawing/2014/main" id="{AB9AA49D-43AB-7E47-7BE7-DB40FAA54733}"/>
                  </a:ext>
                </a:extLst>
              </p:cNvPr>
              <p:cNvSpPr/>
              <p:nvPr/>
            </p:nvSpPr>
            <p:spPr>
              <a:xfrm>
                <a:off x="1696069" y="5467854"/>
                <a:ext cx="82958" cy="42240"/>
              </a:xfrm>
              <a:custGeom>
                <a:avLst/>
                <a:gdLst>
                  <a:gd name="connsiteX0" fmla="*/ 0 w 82958"/>
                  <a:gd name="connsiteY0" fmla="*/ 0 h 42240"/>
                  <a:gd name="connsiteX1" fmla="*/ 82959 w 82958"/>
                  <a:gd name="connsiteY1" fmla="*/ 0 h 42240"/>
                  <a:gd name="connsiteX2" fmla="*/ 82959 w 82958"/>
                  <a:gd name="connsiteY2" fmla="*/ 42241 h 42240"/>
                  <a:gd name="connsiteX3" fmla="*/ 0 w 82958"/>
                  <a:gd name="connsiteY3" fmla="*/ 42241 h 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958" h="42240">
                    <a:moveTo>
                      <a:pt x="0" y="0"/>
                    </a:moveTo>
                    <a:lnTo>
                      <a:pt x="82959" y="0"/>
                    </a:lnTo>
                    <a:lnTo>
                      <a:pt x="82959" y="42241"/>
                    </a:lnTo>
                    <a:lnTo>
                      <a:pt x="0" y="42241"/>
                    </a:lnTo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8" name="Freihandform 297">
                <a:extLst>
                  <a:ext uri="{FF2B5EF4-FFF2-40B4-BE49-F238E27FC236}">
                    <a16:creationId xmlns:a16="http://schemas.microsoft.com/office/drawing/2014/main" id="{546696FC-836E-DA19-B247-1965A385B6C9}"/>
                  </a:ext>
                </a:extLst>
              </p:cNvPr>
              <p:cNvSpPr/>
              <p:nvPr/>
            </p:nvSpPr>
            <p:spPr>
              <a:xfrm>
                <a:off x="1793823" y="5281861"/>
                <a:ext cx="317909" cy="382817"/>
              </a:xfrm>
              <a:custGeom>
                <a:avLst/>
                <a:gdLst>
                  <a:gd name="connsiteX0" fmla="*/ 294885 w 317909"/>
                  <a:gd name="connsiteY0" fmla="*/ 65256 h 382817"/>
                  <a:gd name="connsiteX1" fmla="*/ 230890 w 317909"/>
                  <a:gd name="connsiteY1" fmla="*/ 11487 h 382817"/>
                  <a:gd name="connsiteX2" fmla="*/ 157219 w 317909"/>
                  <a:gd name="connsiteY2" fmla="*/ 0 h 382817"/>
                  <a:gd name="connsiteX3" fmla="*/ 83106 w 317909"/>
                  <a:gd name="connsiteY3" fmla="*/ 11487 h 382817"/>
                  <a:gd name="connsiteX4" fmla="*/ 22100 w 317909"/>
                  <a:gd name="connsiteY4" fmla="*/ 64800 h 382817"/>
                  <a:gd name="connsiteX5" fmla="*/ 0 w 317909"/>
                  <a:gd name="connsiteY5" fmla="*/ 147059 h 382817"/>
                  <a:gd name="connsiteX6" fmla="*/ 0 w 317909"/>
                  <a:gd name="connsiteY6" fmla="*/ 249548 h 382817"/>
                  <a:gd name="connsiteX7" fmla="*/ 22556 w 317909"/>
                  <a:gd name="connsiteY7" fmla="*/ 322623 h 382817"/>
                  <a:gd name="connsiteX8" fmla="*/ 105434 w 317909"/>
                  <a:gd name="connsiteY8" fmla="*/ 382818 h 382817"/>
                  <a:gd name="connsiteX9" fmla="*/ 215465 w 317909"/>
                  <a:gd name="connsiteY9" fmla="*/ 382818 h 382817"/>
                  <a:gd name="connsiteX10" fmla="*/ 295341 w 317909"/>
                  <a:gd name="connsiteY10" fmla="*/ 324457 h 382817"/>
                  <a:gd name="connsiteX11" fmla="*/ 295810 w 317909"/>
                  <a:gd name="connsiteY11" fmla="*/ 324002 h 382817"/>
                  <a:gd name="connsiteX12" fmla="*/ 317910 w 317909"/>
                  <a:gd name="connsiteY12" fmla="*/ 251383 h 382817"/>
                  <a:gd name="connsiteX13" fmla="*/ 317910 w 317909"/>
                  <a:gd name="connsiteY13" fmla="*/ 147970 h 382817"/>
                  <a:gd name="connsiteX14" fmla="*/ 294885 w 317909"/>
                  <a:gd name="connsiteY14" fmla="*/ 65256 h 3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909" h="382817">
                    <a:moveTo>
                      <a:pt x="294885" y="65256"/>
                    </a:moveTo>
                    <a:lnTo>
                      <a:pt x="230890" y="11487"/>
                    </a:lnTo>
                    <a:cubicBezTo>
                      <a:pt x="213401" y="4124"/>
                      <a:pt x="184640" y="0"/>
                      <a:pt x="157219" y="0"/>
                    </a:cubicBezTo>
                    <a:cubicBezTo>
                      <a:pt x="130107" y="0"/>
                      <a:pt x="102432" y="4592"/>
                      <a:pt x="83106" y="11487"/>
                    </a:cubicBezTo>
                    <a:lnTo>
                      <a:pt x="22100" y="64800"/>
                    </a:lnTo>
                    <a:lnTo>
                      <a:pt x="0" y="147059"/>
                    </a:lnTo>
                    <a:lnTo>
                      <a:pt x="0" y="249548"/>
                    </a:lnTo>
                    <a:lnTo>
                      <a:pt x="22556" y="322623"/>
                    </a:lnTo>
                    <a:lnTo>
                      <a:pt x="105434" y="382818"/>
                    </a:lnTo>
                    <a:lnTo>
                      <a:pt x="215465" y="382818"/>
                    </a:lnTo>
                    <a:lnTo>
                      <a:pt x="295341" y="324457"/>
                    </a:lnTo>
                    <a:lnTo>
                      <a:pt x="295810" y="324002"/>
                    </a:lnTo>
                    <a:lnTo>
                      <a:pt x="317910" y="251383"/>
                    </a:lnTo>
                    <a:lnTo>
                      <a:pt x="317910" y="147970"/>
                    </a:lnTo>
                    <a:lnTo>
                      <a:pt x="294885" y="65256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9" name="Freihandform 298">
                <a:extLst>
                  <a:ext uri="{FF2B5EF4-FFF2-40B4-BE49-F238E27FC236}">
                    <a16:creationId xmlns:a16="http://schemas.microsoft.com/office/drawing/2014/main" id="{E0841CDD-D71B-25B4-3D1B-3E356C3432B3}"/>
                  </a:ext>
                </a:extLst>
              </p:cNvPr>
              <p:cNvSpPr/>
              <p:nvPr/>
            </p:nvSpPr>
            <p:spPr>
              <a:xfrm>
                <a:off x="1793823" y="5281861"/>
                <a:ext cx="317909" cy="382817"/>
              </a:xfrm>
              <a:custGeom>
                <a:avLst/>
                <a:gdLst>
                  <a:gd name="connsiteX0" fmla="*/ 294885 w 317909"/>
                  <a:gd name="connsiteY0" fmla="*/ 65256 h 382817"/>
                  <a:gd name="connsiteX1" fmla="*/ 230890 w 317909"/>
                  <a:gd name="connsiteY1" fmla="*/ 11487 h 382817"/>
                  <a:gd name="connsiteX2" fmla="*/ 157219 w 317909"/>
                  <a:gd name="connsiteY2" fmla="*/ 0 h 382817"/>
                  <a:gd name="connsiteX3" fmla="*/ 83106 w 317909"/>
                  <a:gd name="connsiteY3" fmla="*/ 11487 h 382817"/>
                  <a:gd name="connsiteX4" fmla="*/ 22100 w 317909"/>
                  <a:gd name="connsiteY4" fmla="*/ 64800 h 382817"/>
                  <a:gd name="connsiteX5" fmla="*/ 0 w 317909"/>
                  <a:gd name="connsiteY5" fmla="*/ 147059 h 382817"/>
                  <a:gd name="connsiteX6" fmla="*/ 0 w 317909"/>
                  <a:gd name="connsiteY6" fmla="*/ 249548 h 382817"/>
                  <a:gd name="connsiteX7" fmla="*/ 22556 w 317909"/>
                  <a:gd name="connsiteY7" fmla="*/ 322623 h 382817"/>
                  <a:gd name="connsiteX8" fmla="*/ 105434 w 317909"/>
                  <a:gd name="connsiteY8" fmla="*/ 382818 h 382817"/>
                  <a:gd name="connsiteX9" fmla="*/ 215465 w 317909"/>
                  <a:gd name="connsiteY9" fmla="*/ 382818 h 382817"/>
                  <a:gd name="connsiteX10" fmla="*/ 295341 w 317909"/>
                  <a:gd name="connsiteY10" fmla="*/ 324457 h 382817"/>
                  <a:gd name="connsiteX11" fmla="*/ 295810 w 317909"/>
                  <a:gd name="connsiteY11" fmla="*/ 324002 h 382817"/>
                  <a:gd name="connsiteX12" fmla="*/ 317910 w 317909"/>
                  <a:gd name="connsiteY12" fmla="*/ 251383 h 382817"/>
                  <a:gd name="connsiteX13" fmla="*/ 317910 w 317909"/>
                  <a:gd name="connsiteY13" fmla="*/ 147970 h 382817"/>
                  <a:gd name="connsiteX14" fmla="*/ 294885 w 317909"/>
                  <a:gd name="connsiteY14" fmla="*/ 65256 h 3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909" h="382817">
                    <a:moveTo>
                      <a:pt x="294885" y="65256"/>
                    </a:moveTo>
                    <a:lnTo>
                      <a:pt x="230890" y="11487"/>
                    </a:lnTo>
                    <a:cubicBezTo>
                      <a:pt x="213401" y="4124"/>
                      <a:pt x="184640" y="0"/>
                      <a:pt x="157219" y="0"/>
                    </a:cubicBezTo>
                    <a:cubicBezTo>
                      <a:pt x="130107" y="0"/>
                      <a:pt x="102432" y="4592"/>
                      <a:pt x="83106" y="11487"/>
                    </a:cubicBezTo>
                    <a:lnTo>
                      <a:pt x="22100" y="64800"/>
                    </a:lnTo>
                    <a:lnTo>
                      <a:pt x="0" y="147059"/>
                    </a:lnTo>
                    <a:lnTo>
                      <a:pt x="0" y="249548"/>
                    </a:lnTo>
                    <a:lnTo>
                      <a:pt x="22556" y="322623"/>
                    </a:lnTo>
                    <a:lnTo>
                      <a:pt x="105434" y="382818"/>
                    </a:lnTo>
                    <a:lnTo>
                      <a:pt x="215465" y="382818"/>
                    </a:lnTo>
                    <a:lnTo>
                      <a:pt x="295341" y="324457"/>
                    </a:lnTo>
                    <a:lnTo>
                      <a:pt x="295810" y="324002"/>
                    </a:lnTo>
                    <a:lnTo>
                      <a:pt x="317910" y="251383"/>
                    </a:lnTo>
                    <a:lnTo>
                      <a:pt x="317910" y="147970"/>
                    </a:lnTo>
                    <a:lnTo>
                      <a:pt x="294885" y="65256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0" name="Freihandform 299">
                <a:extLst>
                  <a:ext uri="{FF2B5EF4-FFF2-40B4-BE49-F238E27FC236}">
                    <a16:creationId xmlns:a16="http://schemas.microsoft.com/office/drawing/2014/main" id="{29DCC2E0-9DA1-D3A4-B0F9-74BE044C3330}"/>
                  </a:ext>
                </a:extLst>
              </p:cNvPr>
              <p:cNvSpPr/>
              <p:nvPr/>
            </p:nvSpPr>
            <p:spPr>
              <a:xfrm>
                <a:off x="1878725" y="5251389"/>
                <a:ext cx="146001" cy="69928"/>
              </a:xfrm>
              <a:custGeom>
                <a:avLst/>
                <a:gdLst>
                  <a:gd name="connsiteX0" fmla="*/ 72317 w 146001"/>
                  <a:gd name="connsiteY0" fmla="*/ 69928 h 69928"/>
                  <a:gd name="connsiteX1" fmla="*/ 146002 w 146001"/>
                  <a:gd name="connsiteY1" fmla="*/ 45574 h 69928"/>
                  <a:gd name="connsiteX2" fmla="*/ 146002 w 146001"/>
                  <a:gd name="connsiteY2" fmla="*/ 27527 h 69928"/>
                  <a:gd name="connsiteX3" fmla="*/ 72317 w 146001"/>
                  <a:gd name="connsiteY3" fmla="*/ 0 h 69928"/>
                  <a:gd name="connsiteX4" fmla="*/ 0 w 146001"/>
                  <a:gd name="connsiteY4" fmla="*/ 27607 h 69928"/>
                  <a:gd name="connsiteX5" fmla="*/ 0 w 146001"/>
                  <a:gd name="connsiteY5" fmla="*/ 45655 h 69928"/>
                  <a:gd name="connsiteX6" fmla="*/ 72317 w 146001"/>
                  <a:gd name="connsiteY6" fmla="*/ 69928 h 6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01" h="69928">
                    <a:moveTo>
                      <a:pt x="72317" y="69928"/>
                    </a:moveTo>
                    <a:cubicBezTo>
                      <a:pt x="119158" y="69928"/>
                      <a:pt x="146002" y="59097"/>
                      <a:pt x="146002" y="45574"/>
                    </a:cubicBezTo>
                    <a:lnTo>
                      <a:pt x="146002" y="27527"/>
                    </a:lnTo>
                    <a:cubicBezTo>
                      <a:pt x="146002" y="12639"/>
                      <a:pt x="113060" y="0"/>
                      <a:pt x="72317" y="0"/>
                    </a:cubicBezTo>
                    <a:cubicBezTo>
                      <a:pt x="15734" y="0"/>
                      <a:pt x="0" y="18771"/>
                      <a:pt x="0" y="27607"/>
                    </a:cubicBezTo>
                    <a:lnTo>
                      <a:pt x="0" y="45655"/>
                    </a:lnTo>
                    <a:cubicBezTo>
                      <a:pt x="0" y="58133"/>
                      <a:pt x="25477" y="69928"/>
                      <a:pt x="72317" y="69928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1" name="Freihandform 300">
                <a:extLst>
                  <a:ext uri="{FF2B5EF4-FFF2-40B4-BE49-F238E27FC236}">
                    <a16:creationId xmlns:a16="http://schemas.microsoft.com/office/drawing/2014/main" id="{77689621-0CEF-BD67-2ABD-C2955033E40C}"/>
                  </a:ext>
                </a:extLst>
              </p:cNvPr>
              <p:cNvSpPr/>
              <p:nvPr/>
            </p:nvSpPr>
            <p:spPr>
              <a:xfrm>
                <a:off x="1878725" y="5251389"/>
                <a:ext cx="146001" cy="69928"/>
              </a:xfrm>
              <a:custGeom>
                <a:avLst/>
                <a:gdLst>
                  <a:gd name="connsiteX0" fmla="*/ 72317 w 146001"/>
                  <a:gd name="connsiteY0" fmla="*/ 69928 h 69928"/>
                  <a:gd name="connsiteX1" fmla="*/ 146002 w 146001"/>
                  <a:gd name="connsiteY1" fmla="*/ 45574 h 69928"/>
                  <a:gd name="connsiteX2" fmla="*/ 146002 w 146001"/>
                  <a:gd name="connsiteY2" fmla="*/ 27527 h 69928"/>
                  <a:gd name="connsiteX3" fmla="*/ 72317 w 146001"/>
                  <a:gd name="connsiteY3" fmla="*/ 0 h 69928"/>
                  <a:gd name="connsiteX4" fmla="*/ 0 w 146001"/>
                  <a:gd name="connsiteY4" fmla="*/ 27607 h 69928"/>
                  <a:gd name="connsiteX5" fmla="*/ 0 w 146001"/>
                  <a:gd name="connsiteY5" fmla="*/ 45655 h 69928"/>
                  <a:gd name="connsiteX6" fmla="*/ 72317 w 146001"/>
                  <a:gd name="connsiteY6" fmla="*/ 69928 h 6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01" h="69928">
                    <a:moveTo>
                      <a:pt x="72317" y="69928"/>
                    </a:moveTo>
                    <a:cubicBezTo>
                      <a:pt x="119158" y="69928"/>
                      <a:pt x="146002" y="59097"/>
                      <a:pt x="146002" y="45574"/>
                    </a:cubicBezTo>
                    <a:lnTo>
                      <a:pt x="146002" y="27527"/>
                    </a:lnTo>
                    <a:cubicBezTo>
                      <a:pt x="146002" y="12639"/>
                      <a:pt x="113060" y="0"/>
                      <a:pt x="72317" y="0"/>
                    </a:cubicBezTo>
                    <a:cubicBezTo>
                      <a:pt x="15734" y="0"/>
                      <a:pt x="0" y="18771"/>
                      <a:pt x="0" y="27607"/>
                    </a:cubicBezTo>
                    <a:lnTo>
                      <a:pt x="0" y="45655"/>
                    </a:lnTo>
                    <a:cubicBezTo>
                      <a:pt x="0" y="58133"/>
                      <a:pt x="25477" y="69928"/>
                      <a:pt x="72317" y="69928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2" name="Freihandform 301">
                <a:extLst>
                  <a:ext uri="{FF2B5EF4-FFF2-40B4-BE49-F238E27FC236}">
                    <a16:creationId xmlns:a16="http://schemas.microsoft.com/office/drawing/2014/main" id="{48B9B4DF-5B7D-DEE4-CE57-C2542FD111A8}"/>
                  </a:ext>
                </a:extLst>
              </p:cNvPr>
              <p:cNvSpPr/>
              <p:nvPr/>
            </p:nvSpPr>
            <p:spPr>
              <a:xfrm>
                <a:off x="1781801" y="5444130"/>
                <a:ext cx="340559" cy="117644"/>
              </a:xfrm>
              <a:custGeom>
                <a:avLst/>
                <a:gdLst>
                  <a:gd name="connsiteX0" fmla="*/ 172457 w 340559"/>
                  <a:gd name="connsiteY0" fmla="*/ 42107 h 117644"/>
                  <a:gd name="connsiteX1" fmla="*/ 0 w 340559"/>
                  <a:gd name="connsiteY1" fmla="*/ 0 h 117644"/>
                  <a:gd name="connsiteX2" fmla="*/ 670 w 340559"/>
                  <a:gd name="connsiteY2" fmla="*/ 71401 h 117644"/>
                  <a:gd name="connsiteX3" fmla="*/ 171988 w 340559"/>
                  <a:gd name="connsiteY3" fmla="*/ 117645 h 117644"/>
                  <a:gd name="connsiteX4" fmla="*/ 340104 w 340559"/>
                  <a:gd name="connsiteY4" fmla="*/ 74146 h 117644"/>
                  <a:gd name="connsiteX5" fmla="*/ 340559 w 340559"/>
                  <a:gd name="connsiteY5" fmla="*/ 0 h 117644"/>
                  <a:gd name="connsiteX6" fmla="*/ 172457 w 340559"/>
                  <a:gd name="connsiteY6" fmla="*/ 42107 h 11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59" h="117644">
                    <a:moveTo>
                      <a:pt x="172457" y="42107"/>
                    </a:moveTo>
                    <a:cubicBezTo>
                      <a:pt x="95490" y="42107"/>
                      <a:pt x="4597" y="24260"/>
                      <a:pt x="0" y="0"/>
                    </a:cubicBezTo>
                    <a:lnTo>
                      <a:pt x="670" y="71401"/>
                    </a:lnTo>
                    <a:cubicBezTo>
                      <a:pt x="670" y="87882"/>
                      <a:pt x="64115" y="117645"/>
                      <a:pt x="171988" y="117645"/>
                    </a:cubicBezTo>
                    <a:cubicBezTo>
                      <a:pt x="279875" y="117645"/>
                      <a:pt x="336887" y="89261"/>
                      <a:pt x="340104" y="74146"/>
                    </a:cubicBezTo>
                    <a:lnTo>
                      <a:pt x="340559" y="0"/>
                    </a:lnTo>
                    <a:cubicBezTo>
                      <a:pt x="335962" y="23805"/>
                      <a:pt x="249425" y="42107"/>
                      <a:pt x="172457" y="42107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3" name="Freihandform 302">
                <a:extLst>
                  <a:ext uri="{FF2B5EF4-FFF2-40B4-BE49-F238E27FC236}">
                    <a16:creationId xmlns:a16="http://schemas.microsoft.com/office/drawing/2014/main" id="{CB7690E2-DD4A-3FF2-6469-33A45B28DB3D}"/>
                  </a:ext>
                </a:extLst>
              </p:cNvPr>
              <p:cNvSpPr/>
              <p:nvPr/>
            </p:nvSpPr>
            <p:spPr>
              <a:xfrm>
                <a:off x="1781801" y="5444130"/>
                <a:ext cx="340559" cy="117644"/>
              </a:xfrm>
              <a:custGeom>
                <a:avLst/>
                <a:gdLst>
                  <a:gd name="connsiteX0" fmla="*/ 172457 w 340559"/>
                  <a:gd name="connsiteY0" fmla="*/ 42107 h 117644"/>
                  <a:gd name="connsiteX1" fmla="*/ 0 w 340559"/>
                  <a:gd name="connsiteY1" fmla="*/ 0 h 117644"/>
                  <a:gd name="connsiteX2" fmla="*/ 670 w 340559"/>
                  <a:gd name="connsiteY2" fmla="*/ 71401 h 117644"/>
                  <a:gd name="connsiteX3" fmla="*/ 171988 w 340559"/>
                  <a:gd name="connsiteY3" fmla="*/ 117645 h 117644"/>
                  <a:gd name="connsiteX4" fmla="*/ 340104 w 340559"/>
                  <a:gd name="connsiteY4" fmla="*/ 74146 h 117644"/>
                  <a:gd name="connsiteX5" fmla="*/ 340559 w 340559"/>
                  <a:gd name="connsiteY5" fmla="*/ 0 h 117644"/>
                  <a:gd name="connsiteX6" fmla="*/ 172457 w 340559"/>
                  <a:gd name="connsiteY6" fmla="*/ 42107 h 11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59" h="117644">
                    <a:moveTo>
                      <a:pt x="172457" y="42107"/>
                    </a:moveTo>
                    <a:cubicBezTo>
                      <a:pt x="95490" y="42107"/>
                      <a:pt x="4597" y="24260"/>
                      <a:pt x="0" y="0"/>
                    </a:cubicBezTo>
                    <a:lnTo>
                      <a:pt x="670" y="71401"/>
                    </a:lnTo>
                    <a:cubicBezTo>
                      <a:pt x="670" y="87882"/>
                      <a:pt x="64115" y="117645"/>
                      <a:pt x="171988" y="117645"/>
                    </a:cubicBezTo>
                    <a:cubicBezTo>
                      <a:pt x="279875" y="117645"/>
                      <a:pt x="336887" y="89261"/>
                      <a:pt x="340104" y="74146"/>
                    </a:cubicBezTo>
                    <a:lnTo>
                      <a:pt x="340559" y="0"/>
                    </a:lnTo>
                    <a:cubicBezTo>
                      <a:pt x="335962" y="23805"/>
                      <a:pt x="249425" y="42107"/>
                      <a:pt x="172457" y="42107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4" name="Freihandform 303">
                <a:extLst>
                  <a:ext uri="{FF2B5EF4-FFF2-40B4-BE49-F238E27FC236}">
                    <a16:creationId xmlns:a16="http://schemas.microsoft.com/office/drawing/2014/main" id="{C9A02EE3-5DD4-45AB-B933-23A941C6FEE6}"/>
                  </a:ext>
                </a:extLst>
              </p:cNvPr>
              <p:cNvSpPr/>
              <p:nvPr/>
            </p:nvSpPr>
            <p:spPr>
              <a:xfrm>
                <a:off x="1773224" y="5467399"/>
                <a:ext cx="12276" cy="42682"/>
              </a:xfrm>
              <a:custGeom>
                <a:avLst/>
                <a:gdLst>
                  <a:gd name="connsiteX0" fmla="*/ 0 w 12276"/>
                  <a:gd name="connsiteY0" fmla="*/ 21341 h 42682"/>
                  <a:gd name="connsiteX1" fmla="*/ 6138 w 12276"/>
                  <a:gd name="connsiteY1" fmla="*/ 0 h 42682"/>
                  <a:gd name="connsiteX2" fmla="*/ 12276 w 12276"/>
                  <a:gd name="connsiteY2" fmla="*/ 21341 h 42682"/>
                  <a:gd name="connsiteX3" fmla="*/ 6138 w 12276"/>
                  <a:gd name="connsiteY3" fmla="*/ 42682 h 42682"/>
                  <a:gd name="connsiteX4" fmla="*/ 0 w 12276"/>
                  <a:gd name="connsiteY4" fmla="*/ 21341 h 42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" h="42682">
                    <a:moveTo>
                      <a:pt x="0" y="21341"/>
                    </a:moveTo>
                    <a:cubicBezTo>
                      <a:pt x="0" y="9774"/>
                      <a:pt x="2868" y="0"/>
                      <a:pt x="6138" y="0"/>
                    </a:cubicBezTo>
                    <a:cubicBezTo>
                      <a:pt x="9422" y="0"/>
                      <a:pt x="12276" y="9332"/>
                      <a:pt x="12276" y="21341"/>
                    </a:cubicBezTo>
                    <a:cubicBezTo>
                      <a:pt x="12276" y="33351"/>
                      <a:pt x="9422" y="42682"/>
                      <a:pt x="6138" y="42682"/>
                    </a:cubicBezTo>
                    <a:cubicBezTo>
                      <a:pt x="2868" y="42682"/>
                      <a:pt x="0" y="32909"/>
                      <a:pt x="0" y="21341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5" name="Freihandform 304">
                <a:extLst>
                  <a:ext uri="{FF2B5EF4-FFF2-40B4-BE49-F238E27FC236}">
                    <a16:creationId xmlns:a16="http://schemas.microsoft.com/office/drawing/2014/main" id="{2E930C43-3C24-8502-A8DB-56BCC7205861}"/>
                  </a:ext>
                </a:extLst>
              </p:cNvPr>
              <p:cNvSpPr/>
              <p:nvPr/>
            </p:nvSpPr>
            <p:spPr>
              <a:xfrm>
                <a:off x="1773224" y="5467399"/>
                <a:ext cx="12276" cy="42682"/>
              </a:xfrm>
              <a:custGeom>
                <a:avLst/>
                <a:gdLst>
                  <a:gd name="connsiteX0" fmla="*/ 0 w 12276"/>
                  <a:gd name="connsiteY0" fmla="*/ 21341 h 42682"/>
                  <a:gd name="connsiteX1" fmla="*/ 6138 w 12276"/>
                  <a:gd name="connsiteY1" fmla="*/ 0 h 42682"/>
                  <a:gd name="connsiteX2" fmla="*/ 12276 w 12276"/>
                  <a:gd name="connsiteY2" fmla="*/ 21341 h 42682"/>
                  <a:gd name="connsiteX3" fmla="*/ 6138 w 12276"/>
                  <a:gd name="connsiteY3" fmla="*/ 42682 h 42682"/>
                  <a:gd name="connsiteX4" fmla="*/ 0 w 12276"/>
                  <a:gd name="connsiteY4" fmla="*/ 21341 h 42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" h="42682">
                    <a:moveTo>
                      <a:pt x="0" y="21341"/>
                    </a:moveTo>
                    <a:cubicBezTo>
                      <a:pt x="0" y="9774"/>
                      <a:pt x="2868" y="0"/>
                      <a:pt x="6138" y="0"/>
                    </a:cubicBezTo>
                    <a:cubicBezTo>
                      <a:pt x="9422" y="0"/>
                      <a:pt x="12276" y="9332"/>
                      <a:pt x="12276" y="21341"/>
                    </a:cubicBezTo>
                    <a:cubicBezTo>
                      <a:pt x="12276" y="33351"/>
                      <a:pt x="9422" y="42682"/>
                      <a:pt x="6138" y="42682"/>
                    </a:cubicBezTo>
                    <a:cubicBezTo>
                      <a:pt x="2868" y="42682"/>
                      <a:pt x="0" y="32909"/>
                      <a:pt x="0" y="21341"/>
                    </a:cubicBezTo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6" name="Freihandform 305">
                <a:extLst>
                  <a:ext uri="{FF2B5EF4-FFF2-40B4-BE49-F238E27FC236}">
                    <a16:creationId xmlns:a16="http://schemas.microsoft.com/office/drawing/2014/main" id="{197F267F-8332-A359-C7F9-1D21D19AA8F5}"/>
                  </a:ext>
                </a:extLst>
              </p:cNvPr>
              <p:cNvSpPr/>
              <p:nvPr/>
            </p:nvSpPr>
            <p:spPr>
              <a:xfrm>
                <a:off x="1781803" y="5429496"/>
                <a:ext cx="340581" cy="56124"/>
              </a:xfrm>
              <a:custGeom>
                <a:avLst/>
                <a:gdLst>
                  <a:gd name="connsiteX0" fmla="*/ 329515 w 340581"/>
                  <a:gd name="connsiteY0" fmla="*/ 0 h 56124"/>
                  <a:gd name="connsiteX1" fmla="*/ 172496 w 340581"/>
                  <a:gd name="connsiteY1" fmla="*/ 38305 h 56124"/>
                  <a:gd name="connsiteX2" fmla="*/ 11055 w 340581"/>
                  <a:gd name="connsiteY2" fmla="*/ 0 h 56124"/>
                  <a:gd name="connsiteX3" fmla="*/ 12 w 340581"/>
                  <a:gd name="connsiteY3" fmla="*/ 15142 h 56124"/>
                  <a:gd name="connsiteX4" fmla="*/ 172456 w 340581"/>
                  <a:gd name="connsiteY4" fmla="*/ 56125 h 56124"/>
                  <a:gd name="connsiteX5" fmla="*/ 340571 w 340581"/>
                  <a:gd name="connsiteY5" fmla="*/ 14701 h 56124"/>
                  <a:gd name="connsiteX6" fmla="*/ 329515 w 340581"/>
                  <a:gd name="connsiteY6" fmla="*/ 0 h 5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81" h="56124">
                    <a:moveTo>
                      <a:pt x="329515" y="0"/>
                    </a:moveTo>
                    <a:cubicBezTo>
                      <a:pt x="329515" y="0"/>
                      <a:pt x="317547" y="38251"/>
                      <a:pt x="172496" y="38305"/>
                    </a:cubicBezTo>
                    <a:cubicBezTo>
                      <a:pt x="27446" y="38345"/>
                      <a:pt x="11055" y="0"/>
                      <a:pt x="11055" y="0"/>
                    </a:cubicBezTo>
                    <a:cubicBezTo>
                      <a:pt x="4153" y="4458"/>
                      <a:pt x="39" y="14513"/>
                      <a:pt x="12" y="15142"/>
                    </a:cubicBezTo>
                    <a:cubicBezTo>
                      <a:pt x="-1167" y="37421"/>
                      <a:pt x="84525" y="56125"/>
                      <a:pt x="172456" y="56125"/>
                    </a:cubicBezTo>
                    <a:cubicBezTo>
                      <a:pt x="283666" y="56125"/>
                      <a:pt x="341469" y="29321"/>
                      <a:pt x="340571" y="14701"/>
                    </a:cubicBezTo>
                    <a:cubicBezTo>
                      <a:pt x="340209" y="8930"/>
                      <a:pt x="336430" y="4900"/>
                      <a:pt x="329515" y="0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7" name="Freihandform 306">
                <a:extLst>
                  <a:ext uri="{FF2B5EF4-FFF2-40B4-BE49-F238E27FC236}">
                    <a16:creationId xmlns:a16="http://schemas.microsoft.com/office/drawing/2014/main" id="{4CD143AA-F86B-719F-3081-69F75F7B35EE}"/>
                  </a:ext>
                </a:extLst>
              </p:cNvPr>
              <p:cNvSpPr/>
              <p:nvPr/>
            </p:nvSpPr>
            <p:spPr>
              <a:xfrm>
                <a:off x="1781803" y="5429496"/>
                <a:ext cx="340581" cy="56124"/>
              </a:xfrm>
              <a:custGeom>
                <a:avLst/>
                <a:gdLst>
                  <a:gd name="connsiteX0" fmla="*/ 329515 w 340581"/>
                  <a:gd name="connsiteY0" fmla="*/ 0 h 56124"/>
                  <a:gd name="connsiteX1" fmla="*/ 172496 w 340581"/>
                  <a:gd name="connsiteY1" fmla="*/ 38305 h 56124"/>
                  <a:gd name="connsiteX2" fmla="*/ 11055 w 340581"/>
                  <a:gd name="connsiteY2" fmla="*/ 0 h 56124"/>
                  <a:gd name="connsiteX3" fmla="*/ 12 w 340581"/>
                  <a:gd name="connsiteY3" fmla="*/ 15142 h 56124"/>
                  <a:gd name="connsiteX4" fmla="*/ 172456 w 340581"/>
                  <a:gd name="connsiteY4" fmla="*/ 56125 h 56124"/>
                  <a:gd name="connsiteX5" fmla="*/ 340571 w 340581"/>
                  <a:gd name="connsiteY5" fmla="*/ 14701 h 56124"/>
                  <a:gd name="connsiteX6" fmla="*/ 329515 w 340581"/>
                  <a:gd name="connsiteY6" fmla="*/ 0 h 5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81" h="56124">
                    <a:moveTo>
                      <a:pt x="329515" y="0"/>
                    </a:moveTo>
                    <a:cubicBezTo>
                      <a:pt x="329515" y="0"/>
                      <a:pt x="317547" y="38251"/>
                      <a:pt x="172496" y="38305"/>
                    </a:cubicBezTo>
                    <a:cubicBezTo>
                      <a:pt x="27446" y="38345"/>
                      <a:pt x="11055" y="0"/>
                      <a:pt x="11055" y="0"/>
                    </a:cubicBezTo>
                    <a:cubicBezTo>
                      <a:pt x="4153" y="4458"/>
                      <a:pt x="39" y="14513"/>
                      <a:pt x="12" y="15142"/>
                    </a:cubicBezTo>
                    <a:cubicBezTo>
                      <a:pt x="-1167" y="37421"/>
                      <a:pt x="84525" y="56125"/>
                      <a:pt x="172456" y="56125"/>
                    </a:cubicBezTo>
                    <a:cubicBezTo>
                      <a:pt x="283666" y="56125"/>
                      <a:pt x="341469" y="29321"/>
                      <a:pt x="340571" y="14701"/>
                    </a:cubicBezTo>
                    <a:cubicBezTo>
                      <a:pt x="340209" y="8930"/>
                      <a:pt x="336430" y="4900"/>
                      <a:pt x="329515" y="0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308" name="Freihandform 307">
              <a:extLst>
                <a:ext uri="{FF2B5EF4-FFF2-40B4-BE49-F238E27FC236}">
                  <a16:creationId xmlns:a16="http://schemas.microsoft.com/office/drawing/2014/main" id="{A74E03AB-6A17-755C-5CEC-75140A41A75A}"/>
                </a:ext>
              </a:extLst>
            </p:cNvPr>
            <p:cNvSpPr/>
            <p:nvPr/>
          </p:nvSpPr>
          <p:spPr>
            <a:xfrm>
              <a:off x="1708908" y="5442001"/>
              <a:ext cx="22475" cy="90693"/>
            </a:xfrm>
            <a:custGeom>
              <a:avLst/>
              <a:gdLst>
                <a:gd name="connsiteX0" fmla="*/ 0 w 22475"/>
                <a:gd name="connsiteY0" fmla="*/ 0 h 90693"/>
                <a:gd name="connsiteX1" fmla="*/ 22475 w 22475"/>
                <a:gd name="connsiteY1" fmla="*/ 0 h 90693"/>
                <a:gd name="connsiteX2" fmla="*/ 22475 w 22475"/>
                <a:gd name="connsiteY2" fmla="*/ 90694 h 90693"/>
                <a:gd name="connsiteX3" fmla="*/ 0 w 2247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5" h="90693">
                  <a:moveTo>
                    <a:pt x="0" y="0"/>
                  </a:moveTo>
                  <a:lnTo>
                    <a:pt x="22475" y="0"/>
                  </a:lnTo>
                  <a:lnTo>
                    <a:pt x="22475" y="90694"/>
                  </a:lnTo>
                  <a:lnTo>
                    <a:pt x="0" y="90694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09" name="Grafik 10">
              <a:extLst>
                <a:ext uri="{FF2B5EF4-FFF2-40B4-BE49-F238E27FC236}">
                  <a16:creationId xmlns:a16="http://schemas.microsoft.com/office/drawing/2014/main" id="{E57881C5-4680-269D-F3B1-E9150B5C6D1F}"/>
                </a:ext>
              </a:extLst>
            </p:cNvPr>
            <p:cNvGrpSpPr/>
            <p:nvPr/>
          </p:nvGrpSpPr>
          <p:grpSpPr>
            <a:xfrm>
              <a:off x="1708908" y="5442001"/>
              <a:ext cx="494441" cy="90693"/>
              <a:chOff x="1708908" y="5442001"/>
              <a:chExt cx="494441" cy="90693"/>
            </a:xfrm>
          </p:grpSpPr>
          <p:sp>
            <p:nvSpPr>
              <p:cNvPr id="310" name="Freihandform 309">
                <a:extLst>
                  <a:ext uri="{FF2B5EF4-FFF2-40B4-BE49-F238E27FC236}">
                    <a16:creationId xmlns:a16="http://schemas.microsoft.com/office/drawing/2014/main" id="{081BB392-8764-C53B-25CE-AB455F3F824B}"/>
                  </a:ext>
                </a:extLst>
              </p:cNvPr>
              <p:cNvSpPr/>
              <p:nvPr/>
            </p:nvSpPr>
            <p:spPr>
              <a:xfrm>
                <a:off x="1708908" y="5442001"/>
                <a:ext cx="22475" cy="90693"/>
              </a:xfrm>
              <a:custGeom>
                <a:avLst/>
                <a:gdLst>
                  <a:gd name="connsiteX0" fmla="*/ 0 w 22475"/>
                  <a:gd name="connsiteY0" fmla="*/ 0 h 90693"/>
                  <a:gd name="connsiteX1" fmla="*/ 22475 w 22475"/>
                  <a:gd name="connsiteY1" fmla="*/ 0 h 90693"/>
                  <a:gd name="connsiteX2" fmla="*/ 22475 w 22475"/>
                  <a:gd name="connsiteY2" fmla="*/ 90694 h 90693"/>
                  <a:gd name="connsiteX3" fmla="*/ 0 w 22475"/>
                  <a:gd name="connsiteY3" fmla="*/ 90694 h 9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75" h="90693">
                    <a:moveTo>
                      <a:pt x="0" y="0"/>
                    </a:moveTo>
                    <a:lnTo>
                      <a:pt x="22475" y="0"/>
                    </a:lnTo>
                    <a:lnTo>
                      <a:pt x="22475" y="90694"/>
                    </a:lnTo>
                    <a:lnTo>
                      <a:pt x="0" y="90694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1" name="Freihandform 310">
                <a:extLst>
                  <a:ext uri="{FF2B5EF4-FFF2-40B4-BE49-F238E27FC236}">
                    <a16:creationId xmlns:a16="http://schemas.microsoft.com/office/drawing/2014/main" id="{0ECFDCD5-D847-D7E5-664F-CF0F37BA6F19}"/>
                  </a:ext>
                </a:extLst>
              </p:cNvPr>
              <p:cNvSpPr/>
              <p:nvPr/>
            </p:nvSpPr>
            <p:spPr>
              <a:xfrm>
                <a:off x="2118889" y="5465311"/>
                <a:ext cx="84459" cy="42240"/>
              </a:xfrm>
              <a:custGeom>
                <a:avLst/>
                <a:gdLst>
                  <a:gd name="connsiteX0" fmla="*/ 11352 w 84459"/>
                  <a:gd name="connsiteY0" fmla="*/ 0 h 42240"/>
                  <a:gd name="connsiteX1" fmla="*/ 7264 w 84459"/>
                  <a:gd name="connsiteY1" fmla="*/ 0 h 42240"/>
                  <a:gd name="connsiteX2" fmla="*/ 6353 w 84459"/>
                  <a:gd name="connsiteY2" fmla="*/ 0 h 42240"/>
                  <a:gd name="connsiteX3" fmla="*/ 0 w 84459"/>
                  <a:gd name="connsiteY3" fmla="*/ 20900 h 42240"/>
                  <a:gd name="connsiteX4" fmla="*/ 6808 w 84459"/>
                  <a:gd name="connsiteY4" fmla="*/ 42241 h 42240"/>
                  <a:gd name="connsiteX5" fmla="*/ 30423 w 84459"/>
                  <a:gd name="connsiteY5" fmla="*/ 42241 h 42240"/>
                  <a:gd name="connsiteX6" fmla="*/ 34510 w 84459"/>
                  <a:gd name="connsiteY6" fmla="*/ 42241 h 42240"/>
                  <a:gd name="connsiteX7" fmla="*/ 84460 w 84459"/>
                  <a:gd name="connsiteY7" fmla="*/ 42241 h 42240"/>
                  <a:gd name="connsiteX8" fmla="*/ 84460 w 84459"/>
                  <a:gd name="connsiteY8" fmla="*/ 0 h 42240"/>
                  <a:gd name="connsiteX9" fmla="*/ 11352 w 84459"/>
                  <a:gd name="connsiteY9" fmla="*/ 0 h 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9" h="42240">
                    <a:moveTo>
                      <a:pt x="11352" y="0"/>
                    </a:moveTo>
                    <a:lnTo>
                      <a:pt x="7264" y="0"/>
                    </a:lnTo>
                    <a:lnTo>
                      <a:pt x="6353" y="0"/>
                    </a:lnTo>
                    <a:cubicBezTo>
                      <a:pt x="3176" y="0"/>
                      <a:pt x="0" y="9332"/>
                      <a:pt x="0" y="20900"/>
                    </a:cubicBezTo>
                    <a:cubicBezTo>
                      <a:pt x="0" y="32467"/>
                      <a:pt x="3176" y="42241"/>
                      <a:pt x="6808" y="42241"/>
                    </a:cubicBezTo>
                    <a:lnTo>
                      <a:pt x="30423" y="42241"/>
                    </a:lnTo>
                    <a:lnTo>
                      <a:pt x="34510" y="42241"/>
                    </a:lnTo>
                    <a:lnTo>
                      <a:pt x="84460" y="42241"/>
                    </a:lnTo>
                    <a:lnTo>
                      <a:pt x="84460" y="0"/>
                    </a:lnTo>
                    <a:lnTo>
                      <a:pt x="113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2" name="Freihandform 311">
                <a:extLst>
                  <a:ext uri="{FF2B5EF4-FFF2-40B4-BE49-F238E27FC236}">
                    <a16:creationId xmlns:a16="http://schemas.microsoft.com/office/drawing/2014/main" id="{0876DB2A-C425-6187-B4D4-DE5786D41D52}"/>
                  </a:ext>
                </a:extLst>
              </p:cNvPr>
              <p:cNvSpPr/>
              <p:nvPr/>
            </p:nvSpPr>
            <p:spPr>
              <a:xfrm>
                <a:off x="2118889" y="5465311"/>
                <a:ext cx="84459" cy="42240"/>
              </a:xfrm>
              <a:custGeom>
                <a:avLst/>
                <a:gdLst>
                  <a:gd name="connsiteX0" fmla="*/ 11352 w 84459"/>
                  <a:gd name="connsiteY0" fmla="*/ 0 h 42240"/>
                  <a:gd name="connsiteX1" fmla="*/ 7264 w 84459"/>
                  <a:gd name="connsiteY1" fmla="*/ 0 h 42240"/>
                  <a:gd name="connsiteX2" fmla="*/ 6353 w 84459"/>
                  <a:gd name="connsiteY2" fmla="*/ 0 h 42240"/>
                  <a:gd name="connsiteX3" fmla="*/ 0 w 84459"/>
                  <a:gd name="connsiteY3" fmla="*/ 20900 h 42240"/>
                  <a:gd name="connsiteX4" fmla="*/ 6808 w 84459"/>
                  <a:gd name="connsiteY4" fmla="*/ 42241 h 42240"/>
                  <a:gd name="connsiteX5" fmla="*/ 30423 w 84459"/>
                  <a:gd name="connsiteY5" fmla="*/ 42241 h 42240"/>
                  <a:gd name="connsiteX6" fmla="*/ 34510 w 84459"/>
                  <a:gd name="connsiteY6" fmla="*/ 42241 h 42240"/>
                  <a:gd name="connsiteX7" fmla="*/ 84460 w 84459"/>
                  <a:gd name="connsiteY7" fmla="*/ 42241 h 42240"/>
                  <a:gd name="connsiteX8" fmla="*/ 84460 w 84459"/>
                  <a:gd name="connsiteY8" fmla="*/ 0 h 42240"/>
                  <a:gd name="connsiteX9" fmla="*/ 11352 w 84459"/>
                  <a:gd name="connsiteY9" fmla="*/ 0 h 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9" h="42240">
                    <a:moveTo>
                      <a:pt x="11352" y="0"/>
                    </a:moveTo>
                    <a:lnTo>
                      <a:pt x="7264" y="0"/>
                    </a:lnTo>
                    <a:lnTo>
                      <a:pt x="6353" y="0"/>
                    </a:lnTo>
                    <a:cubicBezTo>
                      <a:pt x="3176" y="0"/>
                      <a:pt x="0" y="9332"/>
                      <a:pt x="0" y="20900"/>
                    </a:cubicBezTo>
                    <a:cubicBezTo>
                      <a:pt x="0" y="32467"/>
                      <a:pt x="3176" y="42241"/>
                      <a:pt x="6808" y="42241"/>
                    </a:cubicBezTo>
                    <a:lnTo>
                      <a:pt x="30423" y="42241"/>
                    </a:lnTo>
                    <a:lnTo>
                      <a:pt x="34510" y="42241"/>
                    </a:lnTo>
                    <a:lnTo>
                      <a:pt x="84460" y="42241"/>
                    </a:lnTo>
                    <a:lnTo>
                      <a:pt x="84460" y="0"/>
                    </a:lnTo>
                    <a:lnTo>
                      <a:pt x="11352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313" name="Freihandform 312">
              <a:extLst>
                <a:ext uri="{FF2B5EF4-FFF2-40B4-BE49-F238E27FC236}">
                  <a16:creationId xmlns:a16="http://schemas.microsoft.com/office/drawing/2014/main" id="{BC7B7721-4559-76CF-50CB-ECDC35488F35}"/>
                </a:ext>
              </a:extLst>
            </p:cNvPr>
            <p:cNvSpPr/>
            <p:nvPr/>
          </p:nvSpPr>
          <p:spPr>
            <a:xfrm>
              <a:off x="2167003" y="5442001"/>
              <a:ext cx="23855" cy="90693"/>
            </a:xfrm>
            <a:custGeom>
              <a:avLst/>
              <a:gdLst>
                <a:gd name="connsiteX0" fmla="*/ 0 w 23855"/>
                <a:gd name="connsiteY0" fmla="*/ 0 h 90693"/>
                <a:gd name="connsiteX1" fmla="*/ 23856 w 23855"/>
                <a:gd name="connsiteY1" fmla="*/ 0 h 90693"/>
                <a:gd name="connsiteX2" fmla="*/ 23856 w 23855"/>
                <a:gd name="connsiteY2" fmla="*/ 90694 h 90693"/>
                <a:gd name="connsiteX3" fmla="*/ 0 w 2385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5" h="90693">
                  <a:moveTo>
                    <a:pt x="0" y="0"/>
                  </a:moveTo>
                  <a:lnTo>
                    <a:pt x="23856" y="0"/>
                  </a:lnTo>
                  <a:lnTo>
                    <a:pt x="23856" y="90694"/>
                  </a:lnTo>
                  <a:lnTo>
                    <a:pt x="0" y="90694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4" name="Freihandform 313">
              <a:extLst>
                <a:ext uri="{FF2B5EF4-FFF2-40B4-BE49-F238E27FC236}">
                  <a16:creationId xmlns:a16="http://schemas.microsoft.com/office/drawing/2014/main" id="{C3FEA059-BC29-3514-E8DE-A59716012A3A}"/>
                </a:ext>
              </a:extLst>
            </p:cNvPr>
            <p:cNvSpPr/>
            <p:nvPr/>
          </p:nvSpPr>
          <p:spPr>
            <a:xfrm>
              <a:off x="2167003" y="5442001"/>
              <a:ext cx="23855" cy="90693"/>
            </a:xfrm>
            <a:custGeom>
              <a:avLst/>
              <a:gdLst>
                <a:gd name="connsiteX0" fmla="*/ 0 w 23855"/>
                <a:gd name="connsiteY0" fmla="*/ 0 h 90693"/>
                <a:gd name="connsiteX1" fmla="*/ 23856 w 23855"/>
                <a:gd name="connsiteY1" fmla="*/ 0 h 90693"/>
                <a:gd name="connsiteX2" fmla="*/ 23856 w 23855"/>
                <a:gd name="connsiteY2" fmla="*/ 90694 h 90693"/>
                <a:gd name="connsiteX3" fmla="*/ 0 w 2385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5" h="90693">
                  <a:moveTo>
                    <a:pt x="0" y="0"/>
                  </a:moveTo>
                  <a:lnTo>
                    <a:pt x="23856" y="0"/>
                  </a:lnTo>
                  <a:lnTo>
                    <a:pt x="23856" y="90694"/>
                  </a:lnTo>
                  <a:lnTo>
                    <a:pt x="0" y="90694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15" name="Grafik 10">
              <a:extLst>
                <a:ext uri="{FF2B5EF4-FFF2-40B4-BE49-F238E27FC236}">
                  <a16:creationId xmlns:a16="http://schemas.microsoft.com/office/drawing/2014/main" id="{BFFF00F0-58D5-EAFE-D512-62F359898C21}"/>
                </a:ext>
              </a:extLst>
            </p:cNvPr>
            <p:cNvGrpSpPr/>
            <p:nvPr/>
          </p:nvGrpSpPr>
          <p:grpSpPr>
            <a:xfrm>
              <a:off x="1895652" y="5162285"/>
              <a:ext cx="109776" cy="124650"/>
              <a:chOff x="1895652" y="5162285"/>
              <a:chExt cx="109776" cy="124650"/>
            </a:xfrm>
          </p:grpSpPr>
          <p:sp>
            <p:nvSpPr>
              <p:cNvPr id="316" name="Freihandform 315">
                <a:extLst>
                  <a:ext uri="{FF2B5EF4-FFF2-40B4-BE49-F238E27FC236}">
                    <a16:creationId xmlns:a16="http://schemas.microsoft.com/office/drawing/2014/main" id="{45F48C17-0A61-C8FF-398A-CD8325166D6B}"/>
                  </a:ext>
                </a:extLst>
              </p:cNvPr>
              <p:cNvSpPr/>
              <p:nvPr/>
            </p:nvSpPr>
            <p:spPr>
              <a:xfrm>
                <a:off x="1895652" y="5259060"/>
                <a:ext cx="109776" cy="27874"/>
              </a:xfrm>
              <a:custGeom>
                <a:avLst/>
                <a:gdLst>
                  <a:gd name="connsiteX0" fmla="*/ 109776 w 109776"/>
                  <a:gd name="connsiteY0" fmla="*/ 13937 h 27874"/>
                  <a:gd name="connsiteX1" fmla="*/ 54881 w 109776"/>
                  <a:gd name="connsiteY1" fmla="*/ 27875 h 27874"/>
                  <a:gd name="connsiteX2" fmla="*/ 0 w 109776"/>
                  <a:gd name="connsiteY2" fmla="*/ 13937 h 27874"/>
                  <a:gd name="connsiteX3" fmla="*/ 54881 w 109776"/>
                  <a:gd name="connsiteY3" fmla="*/ 0 h 27874"/>
                  <a:gd name="connsiteX4" fmla="*/ 109776 w 109776"/>
                  <a:gd name="connsiteY4" fmla="*/ 13937 h 2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76" h="27874">
                    <a:moveTo>
                      <a:pt x="109776" y="13937"/>
                    </a:moveTo>
                    <a:cubicBezTo>
                      <a:pt x="109776" y="21636"/>
                      <a:pt x="85197" y="27875"/>
                      <a:pt x="54881" y="27875"/>
                    </a:cubicBezTo>
                    <a:cubicBezTo>
                      <a:pt x="24566" y="27875"/>
                      <a:pt x="0" y="21636"/>
                      <a:pt x="0" y="13937"/>
                    </a:cubicBezTo>
                    <a:cubicBezTo>
                      <a:pt x="0" y="6239"/>
                      <a:pt x="24566" y="0"/>
                      <a:pt x="54881" y="0"/>
                    </a:cubicBezTo>
                    <a:cubicBezTo>
                      <a:pt x="85197" y="0"/>
                      <a:pt x="109776" y="6239"/>
                      <a:pt x="109776" y="13937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7" name="Freihandform 316">
                <a:extLst>
                  <a:ext uri="{FF2B5EF4-FFF2-40B4-BE49-F238E27FC236}">
                    <a16:creationId xmlns:a16="http://schemas.microsoft.com/office/drawing/2014/main" id="{8737B962-7260-D330-89B0-3610CF61C36B}"/>
                  </a:ext>
                </a:extLst>
              </p:cNvPr>
              <p:cNvSpPr/>
              <p:nvPr/>
            </p:nvSpPr>
            <p:spPr>
              <a:xfrm>
                <a:off x="1895652" y="5259060"/>
                <a:ext cx="109776" cy="27874"/>
              </a:xfrm>
              <a:custGeom>
                <a:avLst/>
                <a:gdLst>
                  <a:gd name="connsiteX0" fmla="*/ 109776 w 109776"/>
                  <a:gd name="connsiteY0" fmla="*/ 13937 h 27874"/>
                  <a:gd name="connsiteX1" fmla="*/ 54881 w 109776"/>
                  <a:gd name="connsiteY1" fmla="*/ 27875 h 27874"/>
                  <a:gd name="connsiteX2" fmla="*/ 0 w 109776"/>
                  <a:gd name="connsiteY2" fmla="*/ 13937 h 27874"/>
                  <a:gd name="connsiteX3" fmla="*/ 54881 w 109776"/>
                  <a:gd name="connsiteY3" fmla="*/ 0 h 27874"/>
                  <a:gd name="connsiteX4" fmla="*/ 109776 w 109776"/>
                  <a:gd name="connsiteY4" fmla="*/ 13937 h 2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76" h="27874">
                    <a:moveTo>
                      <a:pt x="109776" y="13937"/>
                    </a:moveTo>
                    <a:cubicBezTo>
                      <a:pt x="109776" y="21636"/>
                      <a:pt x="85197" y="27875"/>
                      <a:pt x="54881" y="27875"/>
                    </a:cubicBezTo>
                    <a:cubicBezTo>
                      <a:pt x="24566" y="27875"/>
                      <a:pt x="0" y="21636"/>
                      <a:pt x="0" y="13937"/>
                    </a:cubicBezTo>
                    <a:cubicBezTo>
                      <a:pt x="0" y="6239"/>
                      <a:pt x="24566" y="0"/>
                      <a:pt x="54881" y="0"/>
                    </a:cubicBezTo>
                    <a:cubicBezTo>
                      <a:pt x="85197" y="0"/>
                      <a:pt x="109776" y="6239"/>
                      <a:pt x="109776" y="13937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8" name="Freihandform 317">
                <a:extLst>
                  <a:ext uri="{FF2B5EF4-FFF2-40B4-BE49-F238E27FC236}">
                    <a16:creationId xmlns:a16="http://schemas.microsoft.com/office/drawing/2014/main" id="{CE17EBE3-E22C-C7FB-FBDB-8997587ACAD2}"/>
                  </a:ext>
                </a:extLst>
              </p:cNvPr>
              <p:cNvSpPr/>
              <p:nvPr/>
            </p:nvSpPr>
            <p:spPr>
              <a:xfrm>
                <a:off x="1941312" y="5162285"/>
                <a:ext cx="19875" cy="123325"/>
              </a:xfrm>
              <a:custGeom>
                <a:avLst/>
                <a:gdLst>
                  <a:gd name="connsiteX0" fmla="*/ 19446 w 19875"/>
                  <a:gd name="connsiteY0" fmla="*/ 123325 h 123325"/>
                  <a:gd name="connsiteX1" fmla="*/ 19875 w 19875"/>
                  <a:gd name="connsiteY1" fmla="*/ 10460 h 123325"/>
                  <a:gd name="connsiteX2" fmla="*/ 15855 w 19875"/>
                  <a:gd name="connsiteY2" fmla="*/ 6711 h 123325"/>
                  <a:gd name="connsiteX3" fmla="*/ 10172 w 19875"/>
                  <a:gd name="connsiteY3" fmla="*/ 3431 h 123325"/>
                  <a:gd name="connsiteX4" fmla="*/ 0 w 19875"/>
                  <a:gd name="connsiteY4" fmla="*/ 633 h 123325"/>
                  <a:gd name="connsiteX5" fmla="*/ 0 w 19875"/>
                  <a:gd name="connsiteY5" fmla="*/ 123312 h 12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5" h="123325">
                    <a:moveTo>
                      <a:pt x="19446" y="123325"/>
                    </a:moveTo>
                    <a:lnTo>
                      <a:pt x="19875" y="10460"/>
                    </a:lnTo>
                    <a:cubicBezTo>
                      <a:pt x="19889" y="8278"/>
                      <a:pt x="18039" y="6859"/>
                      <a:pt x="15855" y="6711"/>
                    </a:cubicBezTo>
                    <a:cubicBezTo>
                      <a:pt x="13697" y="6564"/>
                      <a:pt x="11593" y="5439"/>
                      <a:pt x="10172" y="3431"/>
                    </a:cubicBezTo>
                    <a:cubicBezTo>
                      <a:pt x="7854" y="164"/>
                      <a:pt x="3699" y="-773"/>
                      <a:pt x="0" y="633"/>
                    </a:cubicBezTo>
                    <a:lnTo>
                      <a:pt x="0" y="123312"/>
                    </a:ln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1099" name="Gruppieren 1098">
            <a:extLst>
              <a:ext uri="{FF2B5EF4-FFF2-40B4-BE49-F238E27FC236}">
                <a16:creationId xmlns:a16="http://schemas.microsoft.com/office/drawing/2014/main" id="{ED874040-95CC-5936-1FA5-E27E9363FD55}"/>
              </a:ext>
            </a:extLst>
          </p:cNvPr>
          <p:cNvGrpSpPr/>
          <p:nvPr/>
        </p:nvGrpSpPr>
        <p:grpSpPr>
          <a:xfrm>
            <a:off x="6537715" y="4956895"/>
            <a:ext cx="268733" cy="774820"/>
            <a:chOff x="6531184" y="4956895"/>
            <a:chExt cx="268733" cy="774820"/>
          </a:xfrm>
        </p:grpSpPr>
        <p:sp>
          <p:nvSpPr>
            <p:cNvPr id="319" name="Freihandform 318">
              <a:extLst>
                <a:ext uri="{FF2B5EF4-FFF2-40B4-BE49-F238E27FC236}">
                  <a16:creationId xmlns:a16="http://schemas.microsoft.com/office/drawing/2014/main" id="{83A31274-9BC2-C40D-9BA9-EF05866ABE17}"/>
                </a:ext>
              </a:extLst>
            </p:cNvPr>
            <p:cNvSpPr/>
            <p:nvPr/>
          </p:nvSpPr>
          <p:spPr>
            <a:xfrm>
              <a:off x="6601228" y="5116620"/>
              <a:ext cx="130200" cy="63528"/>
            </a:xfrm>
            <a:custGeom>
              <a:avLst/>
              <a:gdLst>
                <a:gd name="connsiteX0" fmla="*/ 130201 w 130200"/>
                <a:gd name="connsiteY0" fmla="*/ 63529 h 63528"/>
                <a:gd name="connsiteX1" fmla="*/ 79380 w 130200"/>
                <a:gd name="connsiteY1" fmla="*/ 0 h 63528"/>
                <a:gd name="connsiteX2" fmla="*/ 50311 w 130200"/>
                <a:gd name="connsiteY2" fmla="*/ 0 h 63528"/>
                <a:gd name="connsiteX3" fmla="*/ 0 w 130200"/>
                <a:gd name="connsiteY3" fmla="*/ 63368 h 6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200" h="63528">
                  <a:moveTo>
                    <a:pt x="130201" y="63529"/>
                  </a:moveTo>
                  <a:lnTo>
                    <a:pt x="79380" y="0"/>
                  </a:lnTo>
                  <a:lnTo>
                    <a:pt x="50311" y="0"/>
                  </a:lnTo>
                  <a:lnTo>
                    <a:pt x="0" y="63368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0" name="Freihandform 319">
              <a:extLst>
                <a:ext uri="{FF2B5EF4-FFF2-40B4-BE49-F238E27FC236}">
                  <a16:creationId xmlns:a16="http://schemas.microsoft.com/office/drawing/2014/main" id="{0ADB0052-DA3D-8587-D2E3-2A64B4E9BA4C}"/>
                </a:ext>
              </a:extLst>
            </p:cNvPr>
            <p:cNvSpPr/>
            <p:nvPr/>
          </p:nvSpPr>
          <p:spPr>
            <a:xfrm>
              <a:off x="6601228" y="5116620"/>
              <a:ext cx="130200" cy="63528"/>
            </a:xfrm>
            <a:custGeom>
              <a:avLst/>
              <a:gdLst>
                <a:gd name="connsiteX0" fmla="*/ 130201 w 130200"/>
                <a:gd name="connsiteY0" fmla="*/ 63529 h 63528"/>
                <a:gd name="connsiteX1" fmla="*/ 79380 w 130200"/>
                <a:gd name="connsiteY1" fmla="*/ 0 h 63528"/>
                <a:gd name="connsiteX2" fmla="*/ 50311 w 130200"/>
                <a:gd name="connsiteY2" fmla="*/ 0 h 63528"/>
                <a:gd name="connsiteX3" fmla="*/ 0 w 130200"/>
                <a:gd name="connsiteY3" fmla="*/ 63368 h 6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200" h="63528">
                  <a:moveTo>
                    <a:pt x="130201" y="63529"/>
                  </a:moveTo>
                  <a:lnTo>
                    <a:pt x="79380" y="0"/>
                  </a:lnTo>
                  <a:lnTo>
                    <a:pt x="50311" y="0"/>
                  </a:lnTo>
                  <a:lnTo>
                    <a:pt x="0" y="63368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1" name="Freihandform 320">
              <a:extLst>
                <a:ext uri="{FF2B5EF4-FFF2-40B4-BE49-F238E27FC236}">
                  <a16:creationId xmlns:a16="http://schemas.microsoft.com/office/drawing/2014/main" id="{BC464C37-2035-A9D6-DC77-C2D10977659F}"/>
                </a:ext>
              </a:extLst>
            </p:cNvPr>
            <p:cNvSpPr/>
            <p:nvPr/>
          </p:nvSpPr>
          <p:spPr>
            <a:xfrm>
              <a:off x="6633567" y="4959961"/>
              <a:ext cx="65884" cy="26375"/>
            </a:xfrm>
            <a:custGeom>
              <a:avLst/>
              <a:gdLst>
                <a:gd name="connsiteX0" fmla="*/ 65884 w 65884"/>
                <a:gd name="connsiteY0" fmla="*/ 26375 h 26375"/>
                <a:gd name="connsiteX1" fmla="*/ 48743 w 65884"/>
                <a:gd name="connsiteY1" fmla="*/ 388 h 26375"/>
                <a:gd name="connsiteX2" fmla="*/ 17141 w 65884"/>
                <a:gd name="connsiteY2" fmla="*/ 0 h 26375"/>
                <a:gd name="connsiteX3" fmla="*/ 0 w 65884"/>
                <a:gd name="connsiteY3" fmla="*/ 26001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84" h="26375">
                  <a:moveTo>
                    <a:pt x="65884" y="26375"/>
                  </a:moveTo>
                  <a:lnTo>
                    <a:pt x="48743" y="388"/>
                  </a:lnTo>
                  <a:lnTo>
                    <a:pt x="17141" y="0"/>
                  </a:lnTo>
                  <a:lnTo>
                    <a:pt x="0" y="26001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2" name="Freihandform 321">
              <a:extLst>
                <a:ext uri="{FF2B5EF4-FFF2-40B4-BE49-F238E27FC236}">
                  <a16:creationId xmlns:a16="http://schemas.microsoft.com/office/drawing/2014/main" id="{FB0D7905-0C1F-A389-3189-F73A7FA53D43}"/>
                </a:ext>
              </a:extLst>
            </p:cNvPr>
            <p:cNvSpPr/>
            <p:nvPr/>
          </p:nvSpPr>
          <p:spPr>
            <a:xfrm>
              <a:off x="6633567" y="4959961"/>
              <a:ext cx="65884" cy="26375"/>
            </a:xfrm>
            <a:custGeom>
              <a:avLst/>
              <a:gdLst>
                <a:gd name="connsiteX0" fmla="*/ 65884 w 65884"/>
                <a:gd name="connsiteY0" fmla="*/ 26375 h 26375"/>
                <a:gd name="connsiteX1" fmla="*/ 48743 w 65884"/>
                <a:gd name="connsiteY1" fmla="*/ 388 h 26375"/>
                <a:gd name="connsiteX2" fmla="*/ 17141 w 65884"/>
                <a:gd name="connsiteY2" fmla="*/ 0 h 26375"/>
                <a:gd name="connsiteX3" fmla="*/ 0 w 65884"/>
                <a:gd name="connsiteY3" fmla="*/ 26001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84" h="26375">
                  <a:moveTo>
                    <a:pt x="65884" y="26375"/>
                  </a:moveTo>
                  <a:lnTo>
                    <a:pt x="48743" y="388"/>
                  </a:lnTo>
                  <a:lnTo>
                    <a:pt x="17141" y="0"/>
                  </a:lnTo>
                  <a:lnTo>
                    <a:pt x="0" y="26001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3" name="Freihandform 322">
              <a:extLst>
                <a:ext uri="{FF2B5EF4-FFF2-40B4-BE49-F238E27FC236}">
                  <a16:creationId xmlns:a16="http://schemas.microsoft.com/office/drawing/2014/main" id="{287E79F6-52B7-7E94-A964-300A77A957D4}"/>
                </a:ext>
              </a:extLst>
            </p:cNvPr>
            <p:cNvSpPr/>
            <p:nvPr/>
          </p:nvSpPr>
          <p:spPr>
            <a:xfrm>
              <a:off x="6633178" y="5071809"/>
              <a:ext cx="64303" cy="44744"/>
            </a:xfrm>
            <a:custGeom>
              <a:avLst/>
              <a:gdLst>
                <a:gd name="connsiteX0" fmla="*/ 47550 w 64303"/>
                <a:gd name="connsiteY0" fmla="*/ 44704 h 44744"/>
                <a:gd name="connsiteX1" fmla="*/ 17141 w 64303"/>
                <a:gd name="connsiteY1" fmla="*/ 44745 h 44744"/>
                <a:gd name="connsiteX2" fmla="*/ 0 w 64303"/>
                <a:gd name="connsiteY2" fmla="*/ 0 h 44744"/>
                <a:gd name="connsiteX3" fmla="*/ 64303 w 64303"/>
                <a:gd name="connsiteY3" fmla="*/ 13 h 4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3" h="44744">
                  <a:moveTo>
                    <a:pt x="47550" y="44704"/>
                  </a:moveTo>
                  <a:lnTo>
                    <a:pt x="17141" y="44745"/>
                  </a:lnTo>
                  <a:lnTo>
                    <a:pt x="0" y="0"/>
                  </a:lnTo>
                  <a:lnTo>
                    <a:pt x="64303" y="13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4" name="Freihandform 323">
              <a:extLst>
                <a:ext uri="{FF2B5EF4-FFF2-40B4-BE49-F238E27FC236}">
                  <a16:creationId xmlns:a16="http://schemas.microsoft.com/office/drawing/2014/main" id="{B3F689AF-71B1-4D95-F774-818DC2F56152}"/>
                </a:ext>
              </a:extLst>
            </p:cNvPr>
            <p:cNvSpPr/>
            <p:nvPr/>
          </p:nvSpPr>
          <p:spPr>
            <a:xfrm>
              <a:off x="6633178" y="5071809"/>
              <a:ext cx="64303" cy="44744"/>
            </a:xfrm>
            <a:custGeom>
              <a:avLst/>
              <a:gdLst>
                <a:gd name="connsiteX0" fmla="*/ 47550 w 64303"/>
                <a:gd name="connsiteY0" fmla="*/ 44704 h 44744"/>
                <a:gd name="connsiteX1" fmla="*/ 17141 w 64303"/>
                <a:gd name="connsiteY1" fmla="*/ 44745 h 44744"/>
                <a:gd name="connsiteX2" fmla="*/ 0 w 64303"/>
                <a:gd name="connsiteY2" fmla="*/ 0 h 44744"/>
                <a:gd name="connsiteX3" fmla="*/ 64303 w 64303"/>
                <a:gd name="connsiteY3" fmla="*/ 13 h 4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3" h="44744">
                  <a:moveTo>
                    <a:pt x="47550" y="44704"/>
                  </a:moveTo>
                  <a:lnTo>
                    <a:pt x="17141" y="44745"/>
                  </a:lnTo>
                  <a:lnTo>
                    <a:pt x="0" y="0"/>
                  </a:lnTo>
                  <a:lnTo>
                    <a:pt x="64303" y="13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5" name="Freihandform 324">
              <a:extLst>
                <a:ext uri="{FF2B5EF4-FFF2-40B4-BE49-F238E27FC236}">
                  <a16:creationId xmlns:a16="http://schemas.microsoft.com/office/drawing/2014/main" id="{04C5FAA2-3C8C-41A2-0F30-A1CBA8CB2E4D}"/>
                </a:ext>
              </a:extLst>
            </p:cNvPr>
            <p:cNvSpPr/>
            <p:nvPr/>
          </p:nvSpPr>
          <p:spPr>
            <a:xfrm>
              <a:off x="6540168" y="5054350"/>
              <a:ext cx="251904" cy="101651"/>
            </a:xfrm>
            <a:custGeom>
              <a:avLst/>
              <a:gdLst>
                <a:gd name="connsiteX0" fmla="*/ 246155 w 251904"/>
                <a:gd name="connsiteY0" fmla="*/ 9573 h 101651"/>
                <a:gd name="connsiteX1" fmla="*/ 240794 w 251904"/>
                <a:gd name="connsiteY1" fmla="*/ 388 h 101651"/>
                <a:gd name="connsiteX2" fmla="*/ 156442 w 251904"/>
                <a:gd name="connsiteY2" fmla="*/ 86959 h 101651"/>
                <a:gd name="connsiteX3" fmla="*/ 161039 w 251904"/>
                <a:gd name="connsiteY3" fmla="*/ 96919 h 101651"/>
                <a:gd name="connsiteX4" fmla="*/ 171010 w 251904"/>
                <a:gd name="connsiteY4" fmla="*/ 101124 h 101651"/>
                <a:gd name="connsiteX5" fmla="*/ 251905 w 251904"/>
                <a:gd name="connsiteY5" fmla="*/ 18008 h 101651"/>
                <a:gd name="connsiteX6" fmla="*/ 246155 w 251904"/>
                <a:gd name="connsiteY6" fmla="*/ 9573 h 101651"/>
                <a:gd name="connsiteX7" fmla="*/ 5763 w 251904"/>
                <a:gd name="connsiteY7" fmla="*/ 9198 h 101651"/>
                <a:gd name="connsiteX8" fmla="*/ 11124 w 251904"/>
                <a:gd name="connsiteY8" fmla="*/ 0 h 101651"/>
                <a:gd name="connsiteX9" fmla="*/ 95476 w 251904"/>
                <a:gd name="connsiteY9" fmla="*/ 86570 h 101651"/>
                <a:gd name="connsiteX10" fmla="*/ 90879 w 251904"/>
                <a:gd name="connsiteY10" fmla="*/ 96531 h 101651"/>
                <a:gd name="connsiteX11" fmla="*/ 80908 w 251904"/>
                <a:gd name="connsiteY11" fmla="*/ 100749 h 101651"/>
                <a:gd name="connsiteX12" fmla="*/ 0 w 251904"/>
                <a:gd name="connsiteY12" fmla="*/ 17619 h 101651"/>
                <a:gd name="connsiteX13" fmla="*/ 5763 w 251904"/>
                <a:gd name="connsiteY13" fmla="*/ 9198 h 10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1904" h="101651">
                  <a:moveTo>
                    <a:pt x="246155" y="9573"/>
                  </a:moveTo>
                  <a:cubicBezTo>
                    <a:pt x="246919" y="5744"/>
                    <a:pt x="244627" y="1526"/>
                    <a:pt x="240794" y="388"/>
                  </a:cubicBezTo>
                  <a:lnTo>
                    <a:pt x="156442" y="86959"/>
                  </a:lnTo>
                  <a:cubicBezTo>
                    <a:pt x="154914" y="88485"/>
                    <a:pt x="156831" y="93077"/>
                    <a:pt x="161039" y="96919"/>
                  </a:cubicBezTo>
                  <a:cubicBezTo>
                    <a:pt x="164885" y="100749"/>
                    <a:pt x="169482" y="102650"/>
                    <a:pt x="171010" y="101124"/>
                  </a:cubicBezTo>
                  <a:lnTo>
                    <a:pt x="251905" y="18008"/>
                  </a:lnTo>
                  <a:cubicBezTo>
                    <a:pt x="249237" y="17619"/>
                    <a:pt x="245780" y="15705"/>
                    <a:pt x="246155" y="9573"/>
                  </a:cubicBezTo>
                  <a:moveTo>
                    <a:pt x="5763" y="9198"/>
                  </a:moveTo>
                  <a:cubicBezTo>
                    <a:pt x="4985" y="5369"/>
                    <a:pt x="7291" y="1151"/>
                    <a:pt x="11124" y="0"/>
                  </a:cubicBezTo>
                  <a:lnTo>
                    <a:pt x="95476" y="86570"/>
                  </a:lnTo>
                  <a:cubicBezTo>
                    <a:pt x="97004" y="88096"/>
                    <a:pt x="95101" y="92702"/>
                    <a:pt x="90879" y="96531"/>
                  </a:cubicBezTo>
                  <a:cubicBezTo>
                    <a:pt x="87046" y="100360"/>
                    <a:pt x="82436" y="102275"/>
                    <a:pt x="80908" y="100749"/>
                  </a:cubicBezTo>
                  <a:lnTo>
                    <a:pt x="0" y="17619"/>
                  </a:lnTo>
                  <a:cubicBezTo>
                    <a:pt x="2694" y="16856"/>
                    <a:pt x="5763" y="14942"/>
                    <a:pt x="5763" y="9198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6" name="Freihandform 325">
              <a:extLst>
                <a:ext uri="{FF2B5EF4-FFF2-40B4-BE49-F238E27FC236}">
                  <a16:creationId xmlns:a16="http://schemas.microsoft.com/office/drawing/2014/main" id="{5E36D694-9C22-0EA9-83A6-00148EAF0E56}"/>
                </a:ext>
              </a:extLst>
            </p:cNvPr>
            <p:cNvSpPr/>
            <p:nvPr/>
          </p:nvSpPr>
          <p:spPr>
            <a:xfrm>
              <a:off x="6534646" y="5648265"/>
              <a:ext cx="257587" cy="51278"/>
            </a:xfrm>
            <a:custGeom>
              <a:avLst/>
              <a:gdLst>
                <a:gd name="connsiteX0" fmla="*/ 0 w 257587"/>
                <a:gd name="connsiteY0" fmla="*/ 0 h 51278"/>
                <a:gd name="connsiteX1" fmla="*/ 257587 w 257587"/>
                <a:gd name="connsiteY1" fmla="*/ 0 h 51278"/>
                <a:gd name="connsiteX2" fmla="*/ 257587 w 257587"/>
                <a:gd name="connsiteY2" fmla="*/ 51278 h 51278"/>
                <a:gd name="connsiteX3" fmla="*/ 0 w 257587"/>
                <a:gd name="connsiteY3" fmla="*/ 51278 h 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587" h="51278">
                  <a:moveTo>
                    <a:pt x="0" y="0"/>
                  </a:moveTo>
                  <a:lnTo>
                    <a:pt x="257587" y="0"/>
                  </a:lnTo>
                  <a:lnTo>
                    <a:pt x="257587" y="51278"/>
                  </a:lnTo>
                  <a:lnTo>
                    <a:pt x="0" y="51278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7" name="Freihandform 326">
              <a:extLst>
                <a:ext uri="{FF2B5EF4-FFF2-40B4-BE49-F238E27FC236}">
                  <a16:creationId xmlns:a16="http://schemas.microsoft.com/office/drawing/2014/main" id="{DD3A52DD-CD22-EB33-0188-E0C19745C473}"/>
                </a:ext>
              </a:extLst>
            </p:cNvPr>
            <p:cNvSpPr/>
            <p:nvPr/>
          </p:nvSpPr>
          <p:spPr>
            <a:xfrm>
              <a:off x="6534646" y="5648265"/>
              <a:ext cx="257587" cy="51278"/>
            </a:xfrm>
            <a:custGeom>
              <a:avLst/>
              <a:gdLst>
                <a:gd name="connsiteX0" fmla="*/ 0 w 257587"/>
                <a:gd name="connsiteY0" fmla="*/ 0 h 51278"/>
                <a:gd name="connsiteX1" fmla="*/ 257587 w 257587"/>
                <a:gd name="connsiteY1" fmla="*/ 0 h 51278"/>
                <a:gd name="connsiteX2" fmla="*/ 257587 w 257587"/>
                <a:gd name="connsiteY2" fmla="*/ 51278 h 51278"/>
                <a:gd name="connsiteX3" fmla="*/ 0 w 257587"/>
                <a:gd name="connsiteY3" fmla="*/ 51278 h 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587" h="51278">
                  <a:moveTo>
                    <a:pt x="0" y="0"/>
                  </a:moveTo>
                  <a:lnTo>
                    <a:pt x="257587" y="0"/>
                  </a:lnTo>
                  <a:lnTo>
                    <a:pt x="257587" y="51278"/>
                  </a:lnTo>
                  <a:lnTo>
                    <a:pt x="0" y="51278"/>
                  </a:lnTo>
                  <a:close/>
                </a:path>
              </a:pathLst>
            </a:custGeom>
            <a:noFill/>
            <a:ln w="6698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28" name="Grafik 10">
              <a:extLst>
                <a:ext uri="{FF2B5EF4-FFF2-40B4-BE49-F238E27FC236}">
                  <a16:creationId xmlns:a16="http://schemas.microsoft.com/office/drawing/2014/main" id="{E92690FA-2F22-2671-DCAE-8B77B2FBAA96}"/>
                </a:ext>
              </a:extLst>
            </p:cNvPr>
            <p:cNvGrpSpPr/>
            <p:nvPr/>
          </p:nvGrpSpPr>
          <p:grpSpPr>
            <a:xfrm>
              <a:off x="6534646" y="5648278"/>
              <a:ext cx="257587" cy="83437"/>
              <a:chOff x="6534646" y="5648278"/>
              <a:chExt cx="257587" cy="83437"/>
            </a:xfrm>
          </p:grpSpPr>
          <p:sp>
            <p:nvSpPr>
              <p:cNvPr id="329" name="Freihandform 328">
                <a:extLst>
                  <a:ext uri="{FF2B5EF4-FFF2-40B4-BE49-F238E27FC236}">
                    <a16:creationId xmlns:a16="http://schemas.microsoft.com/office/drawing/2014/main" id="{8D80AB10-EC17-432C-C153-9D9643C855D1}"/>
                  </a:ext>
                </a:extLst>
              </p:cNvPr>
              <p:cNvSpPr/>
              <p:nvPr/>
            </p:nvSpPr>
            <p:spPr>
              <a:xfrm>
                <a:off x="6534646" y="5648278"/>
                <a:ext cx="257587" cy="83437"/>
              </a:xfrm>
              <a:custGeom>
                <a:avLst/>
                <a:gdLst>
                  <a:gd name="connsiteX0" fmla="*/ 0 w 257587"/>
                  <a:gd name="connsiteY0" fmla="*/ 0 h 83437"/>
                  <a:gd name="connsiteX1" fmla="*/ 0 w 257587"/>
                  <a:gd name="connsiteY1" fmla="*/ 51425 h 83437"/>
                  <a:gd name="connsiteX2" fmla="*/ 0 w 257587"/>
                  <a:gd name="connsiteY2" fmla="*/ 51439 h 83437"/>
                  <a:gd name="connsiteX3" fmla="*/ 128606 w 257587"/>
                  <a:gd name="connsiteY3" fmla="*/ 83437 h 83437"/>
                  <a:gd name="connsiteX4" fmla="*/ 135106 w 257587"/>
                  <a:gd name="connsiteY4" fmla="*/ 83437 h 83437"/>
                  <a:gd name="connsiteX5" fmla="*/ 257587 w 257587"/>
                  <a:gd name="connsiteY5" fmla="*/ 51439 h 83437"/>
                  <a:gd name="connsiteX6" fmla="*/ 257587 w 257587"/>
                  <a:gd name="connsiteY6" fmla="*/ 51425 h 83437"/>
                  <a:gd name="connsiteX7" fmla="*/ 257587 w 257587"/>
                  <a:gd name="connsiteY7" fmla="*/ 0 h 83437"/>
                  <a:gd name="connsiteX8" fmla="*/ 0 w 257587"/>
                  <a:gd name="connsiteY8" fmla="*/ 0 h 8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587" h="83437">
                    <a:moveTo>
                      <a:pt x="0" y="0"/>
                    </a:moveTo>
                    <a:lnTo>
                      <a:pt x="0" y="51425"/>
                    </a:lnTo>
                    <a:lnTo>
                      <a:pt x="0" y="51439"/>
                    </a:lnTo>
                    <a:cubicBezTo>
                      <a:pt x="0" y="68964"/>
                      <a:pt x="57790" y="83437"/>
                      <a:pt x="128606" y="83437"/>
                    </a:cubicBezTo>
                    <a:lnTo>
                      <a:pt x="135106" y="83437"/>
                    </a:lnTo>
                    <a:cubicBezTo>
                      <a:pt x="203242" y="82674"/>
                      <a:pt x="257587" y="68576"/>
                      <a:pt x="257587" y="51439"/>
                    </a:cubicBezTo>
                    <a:lnTo>
                      <a:pt x="257587" y="51425"/>
                    </a:lnTo>
                    <a:lnTo>
                      <a:pt x="2575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0" name="Freihandform 329">
                <a:extLst>
                  <a:ext uri="{FF2B5EF4-FFF2-40B4-BE49-F238E27FC236}">
                    <a16:creationId xmlns:a16="http://schemas.microsoft.com/office/drawing/2014/main" id="{6A777B40-3B44-44FC-D0F3-0CD83DFD24E4}"/>
                  </a:ext>
                </a:extLst>
              </p:cNvPr>
              <p:cNvSpPr/>
              <p:nvPr/>
            </p:nvSpPr>
            <p:spPr>
              <a:xfrm>
                <a:off x="6534646" y="5648278"/>
                <a:ext cx="257587" cy="83437"/>
              </a:xfrm>
              <a:custGeom>
                <a:avLst/>
                <a:gdLst>
                  <a:gd name="connsiteX0" fmla="*/ 0 w 257587"/>
                  <a:gd name="connsiteY0" fmla="*/ 0 h 83437"/>
                  <a:gd name="connsiteX1" fmla="*/ 0 w 257587"/>
                  <a:gd name="connsiteY1" fmla="*/ 51425 h 83437"/>
                  <a:gd name="connsiteX2" fmla="*/ 0 w 257587"/>
                  <a:gd name="connsiteY2" fmla="*/ 51439 h 83437"/>
                  <a:gd name="connsiteX3" fmla="*/ 128606 w 257587"/>
                  <a:gd name="connsiteY3" fmla="*/ 83437 h 83437"/>
                  <a:gd name="connsiteX4" fmla="*/ 135106 w 257587"/>
                  <a:gd name="connsiteY4" fmla="*/ 83437 h 83437"/>
                  <a:gd name="connsiteX5" fmla="*/ 257587 w 257587"/>
                  <a:gd name="connsiteY5" fmla="*/ 51439 h 83437"/>
                  <a:gd name="connsiteX6" fmla="*/ 257587 w 257587"/>
                  <a:gd name="connsiteY6" fmla="*/ 51425 h 83437"/>
                  <a:gd name="connsiteX7" fmla="*/ 257587 w 257587"/>
                  <a:gd name="connsiteY7" fmla="*/ 0 h 83437"/>
                  <a:gd name="connsiteX8" fmla="*/ 0 w 257587"/>
                  <a:gd name="connsiteY8" fmla="*/ 0 h 8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587" h="83437">
                    <a:moveTo>
                      <a:pt x="0" y="0"/>
                    </a:moveTo>
                    <a:lnTo>
                      <a:pt x="0" y="51425"/>
                    </a:lnTo>
                    <a:lnTo>
                      <a:pt x="0" y="51439"/>
                    </a:lnTo>
                    <a:cubicBezTo>
                      <a:pt x="0" y="68964"/>
                      <a:pt x="57790" y="83437"/>
                      <a:pt x="128606" y="83437"/>
                    </a:cubicBezTo>
                    <a:lnTo>
                      <a:pt x="135106" y="83437"/>
                    </a:lnTo>
                    <a:cubicBezTo>
                      <a:pt x="203242" y="82674"/>
                      <a:pt x="257587" y="68576"/>
                      <a:pt x="257587" y="51439"/>
                    </a:cubicBezTo>
                    <a:lnTo>
                      <a:pt x="257587" y="51425"/>
                    </a:lnTo>
                    <a:lnTo>
                      <a:pt x="25758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331" name="Freihandform 330">
              <a:extLst>
                <a:ext uri="{FF2B5EF4-FFF2-40B4-BE49-F238E27FC236}">
                  <a16:creationId xmlns:a16="http://schemas.microsoft.com/office/drawing/2014/main" id="{528C3183-D93C-DCB6-D9F7-B114DBD90D8C}"/>
                </a:ext>
              </a:extLst>
            </p:cNvPr>
            <p:cNvSpPr/>
            <p:nvPr/>
          </p:nvSpPr>
          <p:spPr>
            <a:xfrm>
              <a:off x="6663641" y="5680049"/>
              <a:ext cx="2305" cy="13388"/>
            </a:xfrm>
            <a:custGeom>
              <a:avLst/>
              <a:gdLst>
                <a:gd name="connsiteX0" fmla="*/ 0 w 2305"/>
                <a:gd name="connsiteY0" fmla="*/ 0 h 13388"/>
                <a:gd name="connsiteX1" fmla="*/ 2305 w 2305"/>
                <a:gd name="connsiteY1" fmla="*/ 0 h 13388"/>
                <a:gd name="connsiteX2" fmla="*/ 0 w 2305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" h="13388">
                  <a:moveTo>
                    <a:pt x="0" y="0"/>
                  </a:moveTo>
                  <a:lnTo>
                    <a:pt x="23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2" name="Freihandform 331">
              <a:extLst>
                <a:ext uri="{FF2B5EF4-FFF2-40B4-BE49-F238E27FC236}">
                  <a16:creationId xmlns:a16="http://schemas.microsoft.com/office/drawing/2014/main" id="{20D61682-0A4A-DC16-7366-17CD027425C6}"/>
                </a:ext>
              </a:extLst>
            </p:cNvPr>
            <p:cNvSpPr/>
            <p:nvPr/>
          </p:nvSpPr>
          <p:spPr>
            <a:xfrm>
              <a:off x="6663641" y="5680035"/>
              <a:ext cx="2305" cy="13388"/>
            </a:xfrm>
            <a:custGeom>
              <a:avLst/>
              <a:gdLst>
                <a:gd name="connsiteX0" fmla="*/ 0 w 2305"/>
                <a:gd name="connsiteY0" fmla="*/ 0 h 13388"/>
                <a:gd name="connsiteX1" fmla="*/ 2305 w 2305"/>
                <a:gd name="connsiteY1" fmla="*/ 0 h 13388"/>
                <a:gd name="connsiteX2" fmla="*/ 0 w 2305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" h="13388">
                  <a:moveTo>
                    <a:pt x="0" y="0"/>
                  </a:moveTo>
                  <a:lnTo>
                    <a:pt x="230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698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3" name="Freihandform 332">
              <a:extLst>
                <a:ext uri="{FF2B5EF4-FFF2-40B4-BE49-F238E27FC236}">
                  <a16:creationId xmlns:a16="http://schemas.microsoft.com/office/drawing/2014/main" id="{D73D56EF-5741-9E96-5E32-7A4276B45D19}"/>
                </a:ext>
              </a:extLst>
            </p:cNvPr>
            <p:cNvSpPr/>
            <p:nvPr/>
          </p:nvSpPr>
          <p:spPr>
            <a:xfrm>
              <a:off x="6663641" y="5680035"/>
              <a:ext cx="2292" cy="13388"/>
            </a:xfrm>
            <a:custGeom>
              <a:avLst/>
              <a:gdLst>
                <a:gd name="connsiteX0" fmla="*/ 0 w 2292"/>
                <a:gd name="connsiteY0" fmla="*/ 0 h 13388"/>
                <a:gd name="connsiteX1" fmla="*/ 2292 w 2292"/>
                <a:gd name="connsiteY1" fmla="*/ 0 h 13388"/>
                <a:gd name="connsiteX2" fmla="*/ 0 w 2292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2" h="13388">
                  <a:moveTo>
                    <a:pt x="0" y="0"/>
                  </a:moveTo>
                  <a:lnTo>
                    <a:pt x="2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4" name="Freihandform 333">
              <a:extLst>
                <a:ext uri="{FF2B5EF4-FFF2-40B4-BE49-F238E27FC236}">
                  <a16:creationId xmlns:a16="http://schemas.microsoft.com/office/drawing/2014/main" id="{196F1E08-778A-9C64-61ED-6870E32285CA}"/>
                </a:ext>
              </a:extLst>
            </p:cNvPr>
            <p:cNvSpPr/>
            <p:nvPr/>
          </p:nvSpPr>
          <p:spPr>
            <a:xfrm>
              <a:off x="6663641" y="5680035"/>
              <a:ext cx="2292" cy="13388"/>
            </a:xfrm>
            <a:custGeom>
              <a:avLst/>
              <a:gdLst>
                <a:gd name="connsiteX0" fmla="*/ 2292 w 2292"/>
                <a:gd name="connsiteY0" fmla="*/ 0 h 13388"/>
                <a:gd name="connsiteX1" fmla="*/ 0 w 2292"/>
                <a:gd name="connsiteY1" fmla="*/ 0 h 13388"/>
                <a:gd name="connsiteX2" fmla="*/ 2292 w 2292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2" h="13388">
                  <a:moveTo>
                    <a:pt x="2292" y="0"/>
                  </a:moveTo>
                  <a:lnTo>
                    <a:pt x="0" y="0"/>
                  </a:lnTo>
                  <a:lnTo>
                    <a:pt x="2292" y="0"/>
                  </a:lnTo>
                  <a:close/>
                </a:path>
              </a:pathLst>
            </a:custGeom>
            <a:noFill/>
            <a:ln w="6698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35" name="Grafik 10">
              <a:extLst>
                <a:ext uri="{FF2B5EF4-FFF2-40B4-BE49-F238E27FC236}">
                  <a16:creationId xmlns:a16="http://schemas.microsoft.com/office/drawing/2014/main" id="{062005AC-ED3E-1A67-976F-4DEA481EBAD7}"/>
                </a:ext>
              </a:extLst>
            </p:cNvPr>
            <p:cNvGrpSpPr/>
            <p:nvPr/>
          </p:nvGrpSpPr>
          <p:grpSpPr>
            <a:xfrm>
              <a:off x="6531184" y="4956895"/>
              <a:ext cx="268733" cy="727022"/>
              <a:chOff x="6531184" y="4956895"/>
              <a:chExt cx="268733" cy="727022"/>
            </a:xfrm>
          </p:grpSpPr>
          <p:sp>
            <p:nvSpPr>
              <p:cNvPr id="336" name="Freihandform 335">
                <a:extLst>
                  <a:ext uri="{FF2B5EF4-FFF2-40B4-BE49-F238E27FC236}">
                    <a16:creationId xmlns:a16="http://schemas.microsoft.com/office/drawing/2014/main" id="{1FA10AA4-3D7E-E3DE-991B-6910BD02350F}"/>
                  </a:ext>
                </a:extLst>
              </p:cNvPr>
              <p:cNvSpPr/>
              <p:nvPr/>
            </p:nvSpPr>
            <p:spPr>
              <a:xfrm>
                <a:off x="6534660" y="5616091"/>
                <a:ext cx="257587" cy="67826"/>
              </a:xfrm>
              <a:custGeom>
                <a:avLst/>
                <a:gdLst>
                  <a:gd name="connsiteX0" fmla="*/ 257587 w 257587"/>
                  <a:gd name="connsiteY0" fmla="*/ 31973 h 67826"/>
                  <a:gd name="connsiteX1" fmla="*/ 126984 w 257587"/>
                  <a:gd name="connsiteY1" fmla="*/ 1 h 67826"/>
                  <a:gd name="connsiteX2" fmla="*/ 0 w 257587"/>
                  <a:gd name="connsiteY2" fmla="*/ 32749 h 67826"/>
                  <a:gd name="connsiteX3" fmla="*/ 131273 w 257587"/>
                  <a:gd name="connsiteY3" fmla="*/ 67774 h 67826"/>
                  <a:gd name="connsiteX4" fmla="*/ 257587 w 257587"/>
                  <a:gd name="connsiteY4" fmla="*/ 31973 h 6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587" h="67826">
                    <a:moveTo>
                      <a:pt x="257587" y="31973"/>
                    </a:moveTo>
                    <a:cubicBezTo>
                      <a:pt x="257587" y="14461"/>
                      <a:pt x="198886" y="175"/>
                      <a:pt x="126984" y="1"/>
                    </a:cubicBezTo>
                    <a:cubicBezTo>
                      <a:pt x="53622" y="-160"/>
                      <a:pt x="0" y="18196"/>
                      <a:pt x="0" y="32749"/>
                    </a:cubicBezTo>
                    <a:cubicBezTo>
                      <a:pt x="0" y="50262"/>
                      <a:pt x="36923" y="68952"/>
                      <a:pt x="131273" y="67774"/>
                    </a:cubicBezTo>
                    <a:cubicBezTo>
                      <a:pt x="225623" y="66609"/>
                      <a:pt x="257587" y="49191"/>
                      <a:pt x="257587" y="31973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7" name="Freihandform 336">
                <a:extLst>
                  <a:ext uri="{FF2B5EF4-FFF2-40B4-BE49-F238E27FC236}">
                    <a16:creationId xmlns:a16="http://schemas.microsoft.com/office/drawing/2014/main" id="{19B98915-4CE8-1FF2-7FF1-D18BB41F522A}"/>
                  </a:ext>
                </a:extLst>
              </p:cNvPr>
              <p:cNvSpPr/>
              <p:nvPr/>
            </p:nvSpPr>
            <p:spPr>
              <a:xfrm>
                <a:off x="6534660" y="5616091"/>
                <a:ext cx="257587" cy="67826"/>
              </a:xfrm>
              <a:custGeom>
                <a:avLst/>
                <a:gdLst>
                  <a:gd name="connsiteX0" fmla="*/ 257587 w 257587"/>
                  <a:gd name="connsiteY0" fmla="*/ 31973 h 67826"/>
                  <a:gd name="connsiteX1" fmla="*/ 126984 w 257587"/>
                  <a:gd name="connsiteY1" fmla="*/ 1 h 67826"/>
                  <a:gd name="connsiteX2" fmla="*/ 0 w 257587"/>
                  <a:gd name="connsiteY2" fmla="*/ 32749 h 67826"/>
                  <a:gd name="connsiteX3" fmla="*/ 131273 w 257587"/>
                  <a:gd name="connsiteY3" fmla="*/ 67774 h 67826"/>
                  <a:gd name="connsiteX4" fmla="*/ 257587 w 257587"/>
                  <a:gd name="connsiteY4" fmla="*/ 31973 h 6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587" h="67826">
                    <a:moveTo>
                      <a:pt x="257587" y="31973"/>
                    </a:moveTo>
                    <a:cubicBezTo>
                      <a:pt x="257587" y="14461"/>
                      <a:pt x="198886" y="175"/>
                      <a:pt x="126984" y="1"/>
                    </a:cubicBezTo>
                    <a:cubicBezTo>
                      <a:pt x="53622" y="-160"/>
                      <a:pt x="0" y="18196"/>
                      <a:pt x="0" y="32749"/>
                    </a:cubicBezTo>
                    <a:cubicBezTo>
                      <a:pt x="0" y="50262"/>
                      <a:pt x="36923" y="68952"/>
                      <a:pt x="131273" y="67774"/>
                    </a:cubicBezTo>
                    <a:cubicBezTo>
                      <a:pt x="225623" y="66609"/>
                      <a:pt x="257587" y="49191"/>
                      <a:pt x="257587" y="31973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8" name="Freihandform 337">
                <a:extLst>
                  <a:ext uri="{FF2B5EF4-FFF2-40B4-BE49-F238E27FC236}">
                    <a16:creationId xmlns:a16="http://schemas.microsoft.com/office/drawing/2014/main" id="{AD51D039-4601-1EB4-C5CE-E57E22C24E5B}"/>
                  </a:ext>
                </a:extLst>
              </p:cNvPr>
              <p:cNvSpPr/>
              <p:nvPr/>
            </p:nvSpPr>
            <p:spPr>
              <a:xfrm>
                <a:off x="6650440" y="4956895"/>
                <a:ext cx="31762" cy="7229"/>
              </a:xfrm>
              <a:custGeom>
                <a:avLst/>
                <a:gdLst>
                  <a:gd name="connsiteX0" fmla="*/ 31763 w 31762"/>
                  <a:gd name="connsiteY0" fmla="*/ 3615 h 7229"/>
                  <a:gd name="connsiteX1" fmla="*/ 15881 w 31762"/>
                  <a:gd name="connsiteY1" fmla="*/ 0 h 7229"/>
                  <a:gd name="connsiteX2" fmla="*/ 12102 w 31762"/>
                  <a:gd name="connsiteY2" fmla="*/ 0 h 7229"/>
                  <a:gd name="connsiteX3" fmla="*/ 0 w 31762"/>
                  <a:gd name="connsiteY3" fmla="*/ 3615 h 7229"/>
                  <a:gd name="connsiteX4" fmla="*/ 15881 w 31762"/>
                  <a:gd name="connsiteY4" fmla="*/ 7230 h 7229"/>
                  <a:gd name="connsiteX5" fmla="*/ 16270 w 31762"/>
                  <a:gd name="connsiteY5" fmla="*/ 7230 h 7229"/>
                  <a:gd name="connsiteX6" fmla="*/ 31763 w 31762"/>
                  <a:gd name="connsiteY6" fmla="*/ 3615 h 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62" h="7229">
                    <a:moveTo>
                      <a:pt x="31763" y="3615"/>
                    </a:moveTo>
                    <a:cubicBezTo>
                      <a:pt x="31763" y="1446"/>
                      <a:pt x="24579" y="0"/>
                      <a:pt x="15881" y="0"/>
                    </a:cubicBezTo>
                    <a:lnTo>
                      <a:pt x="12102" y="0"/>
                    </a:lnTo>
                    <a:cubicBezTo>
                      <a:pt x="5294" y="361"/>
                      <a:pt x="0" y="1821"/>
                      <a:pt x="0" y="3615"/>
                    </a:cubicBezTo>
                    <a:cubicBezTo>
                      <a:pt x="0" y="5784"/>
                      <a:pt x="7197" y="7230"/>
                      <a:pt x="15881" y="7230"/>
                    </a:cubicBezTo>
                    <a:lnTo>
                      <a:pt x="16270" y="7230"/>
                    </a:lnTo>
                    <a:cubicBezTo>
                      <a:pt x="24955" y="7230"/>
                      <a:pt x="31763" y="5784"/>
                      <a:pt x="31763" y="3615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9" name="Freihandform 338">
                <a:extLst>
                  <a:ext uri="{FF2B5EF4-FFF2-40B4-BE49-F238E27FC236}">
                    <a16:creationId xmlns:a16="http://schemas.microsoft.com/office/drawing/2014/main" id="{698207C7-F8B2-CE01-CE06-270AF5330D9C}"/>
                  </a:ext>
                </a:extLst>
              </p:cNvPr>
              <p:cNvSpPr/>
              <p:nvPr/>
            </p:nvSpPr>
            <p:spPr>
              <a:xfrm>
                <a:off x="6650440" y="4956895"/>
                <a:ext cx="31762" cy="7229"/>
              </a:xfrm>
              <a:custGeom>
                <a:avLst/>
                <a:gdLst>
                  <a:gd name="connsiteX0" fmla="*/ 31763 w 31762"/>
                  <a:gd name="connsiteY0" fmla="*/ 3615 h 7229"/>
                  <a:gd name="connsiteX1" fmla="*/ 15881 w 31762"/>
                  <a:gd name="connsiteY1" fmla="*/ 0 h 7229"/>
                  <a:gd name="connsiteX2" fmla="*/ 12102 w 31762"/>
                  <a:gd name="connsiteY2" fmla="*/ 0 h 7229"/>
                  <a:gd name="connsiteX3" fmla="*/ 0 w 31762"/>
                  <a:gd name="connsiteY3" fmla="*/ 3615 h 7229"/>
                  <a:gd name="connsiteX4" fmla="*/ 15881 w 31762"/>
                  <a:gd name="connsiteY4" fmla="*/ 7230 h 7229"/>
                  <a:gd name="connsiteX5" fmla="*/ 16270 w 31762"/>
                  <a:gd name="connsiteY5" fmla="*/ 7230 h 7229"/>
                  <a:gd name="connsiteX6" fmla="*/ 31763 w 31762"/>
                  <a:gd name="connsiteY6" fmla="*/ 3615 h 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62" h="7229">
                    <a:moveTo>
                      <a:pt x="31763" y="3615"/>
                    </a:moveTo>
                    <a:cubicBezTo>
                      <a:pt x="31763" y="1446"/>
                      <a:pt x="24579" y="0"/>
                      <a:pt x="15881" y="0"/>
                    </a:cubicBezTo>
                    <a:lnTo>
                      <a:pt x="12102" y="0"/>
                    </a:lnTo>
                    <a:cubicBezTo>
                      <a:pt x="5294" y="361"/>
                      <a:pt x="0" y="1821"/>
                      <a:pt x="0" y="3615"/>
                    </a:cubicBezTo>
                    <a:cubicBezTo>
                      <a:pt x="0" y="5784"/>
                      <a:pt x="7197" y="7230"/>
                      <a:pt x="15881" y="7230"/>
                    </a:cubicBezTo>
                    <a:lnTo>
                      <a:pt x="16270" y="7230"/>
                    </a:lnTo>
                    <a:cubicBezTo>
                      <a:pt x="24955" y="7230"/>
                      <a:pt x="31763" y="5784"/>
                      <a:pt x="31763" y="3615"/>
                    </a:cubicBezTo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0" name="Freihandform 339">
                <a:extLst>
                  <a:ext uri="{FF2B5EF4-FFF2-40B4-BE49-F238E27FC236}">
                    <a16:creationId xmlns:a16="http://schemas.microsoft.com/office/drawing/2014/main" id="{2449848B-CBFE-A172-DD15-3026D94C5057}"/>
                  </a:ext>
                </a:extLst>
              </p:cNvPr>
              <p:cNvSpPr/>
              <p:nvPr/>
            </p:nvSpPr>
            <p:spPr>
              <a:xfrm>
                <a:off x="6564560" y="5484215"/>
                <a:ext cx="196621" cy="178937"/>
              </a:xfrm>
              <a:custGeom>
                <a:avLst/>
                <a:gdLst>
                  <a:gd name="connsiteX0" fmla="*/ 24097 w 196621"/>
                  <a:gd name="connsiteY0" fmla="*/ 7578 h 178937"/>
                  <a:gd name="connsiteX1" fmla="*/ 0 w 196621"/>
                  <a:gd name="connsiteY1" fmla="*/ 152160 h 178937"/>
                  <a:gd name="connsiteX2" fmla="*/ 98317 w 196621"/>
                  <a:gd name="connsiteY2" fmla="*/ 178937 h 178937"/>
                  <a:gd name="connsiteX3" fmla="*/ 100220 w 196621"/>
                  <a:gd name="connsiteY3" fmla="*/ 178937 h 178937"/>
                  <a:gd name="connsiteX4" fmla="*/ 196621 w 196621"/>
                  <a:gd name="connsiteY4" fmla="*/ 152160 h 178937"/>
                  <a:gd name="connsiteX5" fmla="*/ 175392 w 196621"/>
                  <a:gd name="connsiteY5" fmla="*/ 0 h 17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21" h="178937">
                    <a:moveTo>
                      <a:pt x="24097" y="7578"/>
                    </a:moveTo>
                    <a:lnTo>
                      <a:pt x="0" y="152160"/>
                    </a:lnTo>
                    <a:cubicBezTo>
                      <a:pt x="0" y="167089"/>
                      <a:pt x="43985" y="178937"/>
                      <a:pt x="98317" y="178937"/>
                    </a:cubicBezTo>
                    <a:lnTo>
                      <a:pt x="100220" y="178937"/>
                    </a:lnTo>
                    <a:cubicBezTo>
                      <a:pt x="153788" y="178549"/>
                      <a:pt x="196621" y="166687"/>
                      <a:pt x="196621" y="152160"/>
                    </a:cubicBezTo>
                    <a:lnTo>
                      <a:pt x="175392" y="0"/>
                    </a:ln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1" name="Freihandform 340">
                <a:extLst>
                  <a:ext uri="{FF2B5EF4-FFF2-40B4-BE49-F238E27FC236}">
                    <a16:creationId xmlns:a16="http://schemas.microsoft.com/office/drawing/2014/main" id="{ADFCF27F-15E2-708C-7CEC-0F501AA1FA56}"/>
                  </a:ext>
                </a:extLst>
              </p:cNvPr>
              <p:cNvSpPr/>
              <p:nvPr/>
            </p:nvSpPr>
            <p:spPr>
              <a:xfrm>
                <a:off x="6564560" y="5484215"/>
                <a:ext cx="196621" cy="178937"/>
              </a:xfrm>
              <a:custGeom>
                <a:avLst/>
                <a:gdLst>
                  <a:gd name="connsiteX0" fmla="*/ 24097 w 196621"/>
                  <a:gd name="connsiteY0" fmla="*/ 7578 h 178937"/>
                  <a:gd name="connsiteX1" fmla="*/ 0 w 196621"/>
                  <a:gd name="connsiteY1" fmla="*/ 152160 h 178937"/>
                  <a:gd name="connsiteX2" fmla="*/ 98317 w 196621"/>
                  <a:gd name="connsiteY2" fmla="*/ 178937 h 178937"/>
                  <a:gd name="connsiteX3" fmla="*/ 100220 w 196621"/>
                  <a:gd name="connsiteY3" fmla="*/ 178937 h 178937"/>
                  <a:gd name="connsiteX4" fmla="*/ 196621 w 196621"/>
                  <a:gd name="connsiteY4" fmla="*/ 152160 h 178937"/>
                  <a:gd name="connsiteX5" fmla="*/ 175392 w 196621"/>
                  <a:gd name="connsiteY5" fmla="*/ 0 h 17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21" h="178937">
                    <a:moveTo>
                      <a:pt x="24097" y="7578"/>
                    </a:moveTo>
                    <a:lnTo>
                      <a:pt x="0" y="152160"/>
                    </a:lnTo>
                    <a:cubicBezTo>
                      <a:pt x="0" y="167089"/>
                      <a:pt x="43985" y="178937"/>
                      <a:pt x="98317" y="178937"/>
                    </a:cubicBezTo>
                    <a:lnTo>
                      <a:pt x="100220" y="178937"/>
                    </a:lnTo>
                    <a:cubicBezTo>
                      <a:pt x="153788" y="178549"/>
                      <a:pt x="196621" y="166687"/>
                      <a:pt x="196621" y="152160"/>
                    </a:cubicBezTo>
                    <a:lnTo>
                      <a:pt x="175392" y="0"/>
                    </a:lnTo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2" name="Freihandform 341">
                <a:extLst>
                  <a:ext uri="{FF2B5EF4-FFF2-40B4-BE49-F238E27FC236}">
                    <a16:creationId xmlns:a16="http://schemas.microsoft.com/office/drawing/2014/main" id="{F4B28B21-5DA2-C034-5EE0-1F266DC9FCFF}"/>
                  </a:ext>
                </a:extLst>
              </p:cNvPr>
              <p:cNvSpPr/>
              <p:nvPr/>
            </p:nvSpPr>
            <p:spPr>
              <a:xfrm>
                <a:off x="6566476" y="5180443"/>
                <a:ext cx="192788" cy="295048"/>
              </a:xfrm>
              <a:custGeom>
                <a:avLst/>
                <a:gdLst>
                  <a:gd name="connsiteX0" fmla="*/ 164966 w 192788"/>
                  <a:gd name="connsiteY0" fmla="*/ 0 h 295048"/>
                  <a:gd name="connsiteX1" fmla="*/ 34591 w 192788"/>
                  <a:gd name="connsiteY1" fmla="*/ 321 h 295048"/>
                  <a:gd name="connsiteX2" fmla="*/ 0 w 192788"/>
                  <a:gd name="connsiteY2" fmla="*/ 269016 h 295048"/>
                  <a:gd name="connsiteX3" fmla="*/ 10695 w 192788"/>
                  <a:gd name="connsiteY3" fmla="*/ 288523 h 295048"/>
                  <a:gd name="connsiteX4" fmla="*/ 99832 w 192788"/>
                  <a:gd name="connsiteY4" fmla="*/ 295030 h 295048"/>
                  <a:gd name="connsiteX5" fmla="*/ 183608 w 192788"/>
                  <a:gd name="connsiteY5" fmla="*/ 289661 h 295048"/>
                  <a:gd name="connsiteX6" fmla="*/ 192788 w 192788"/>
                  <a:gd name="connsiteY6" fmla="*/ 267878 h 295048"/>
                  <a:gd name="connsiteX7" fmla="*/ 164966 w 192788"/>
                  <a:gd name="connsiteY7" fmla="*/ 0 h 29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788" h="295048">
                    <a:moveTo>
                      <a:pt x="164966" y="0"/>
                    </a:moveTo>
                    <a:lnTo>
                      <a:pt x="34591" y="321"/>
                    </a:lnTo>
                    <a:lnTo>
                      <a:pt x="0" y="269016"/>
                    </a:lnTo>
                    <a:lnTo>
                      <a:pt x="10695" y="288523"/>
                    </a:lnTo>
                    <a:cubicBezTo>
                      <a:pt x="11847" y="288523"/>
                      <a:pt x="59117" y="295458"/>
                      <a:pt x="99832" y="295030"/>
                    </a:cubicBezTo>
                    <a:cubicBezTo>
                      <a:pt x="140547" y="294601"/>
                      <a:pt x="174039" y="291200"/>
                      <a:pt x="183608" y="289661"/>
                    </a:cubicBezTo>
                    <a:lnTo>
                      <a:pt x="192788" y="267878"/>
                    </a:lnTo>
                    <a:lnTo>
                      <a:pt x="1649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3" name="Freihandform 342">
                <a:extLst>
                  <a:ext uri="{FF2B5EF4-FFF2-40B4-BE49-F238E27FC236}">
                    <a16:creationId xmlns:a16="http://schemas.microsoft.com/office/drawing/2014/main" id="{0BB641A3-D22C-186A-892E-964E0630A5F4}"/>
                  </a:ext>
                </a:extLst>
              </p:cNvPr>
              <p:cNvSpPr/>
              <p:nvPr/>
            </p:nvSpPr>
            <p:spPr>
              <a:xfrm>
                <a:off x="6566476" y="5180443"/>
                <a:ext cx="192788" cy="295048"/>
              </a:xfrm>
              <a:custGeom>
                <a:avLst/>
                <a:gdLst>
                  <a:gd name="connsiteX0" fmla="*/ 164966 w 192788"/>
                  <a:gd name="connsiteY0" fmla="*/ 0 h 295048"/>
                  <a:gd name="connsiteX1" fmla="*/ 34591 w 192788"/>
                  <a:gd name="connsiteY1" fmla="*/ 321 h 295048"/>
                  <a:gd name="connsiteX2" fmla="*/ 0 w 192788"/>
                  <a:gd name="connsiteY2" fmla="*/ 269016 h 295048"/>
                  <a:gd name="connsiteX3" fmla="*/ 10695 w 192788"/>
                  <a:gd name="connsiteY3" fmla="*/ 288523 h 295048"/>
                  <a:gd name="connsiteX4" fmla="*/ 99832 w 192788"/>
                  <a:gd name="connsiteY4" fmla="*/ 295030 h 295048"/>
                  <a:gd name="connsiteX5" fmla="*/ 183608 w 192788"/>
                  <a:gd name="connsiteY5" fmla="*/ 289661 h 295048"/>
                  <a:gd name="connsiteX6" fmla="*/ 192788 w 192788"/>
                  <a:gd name="connsiteY6" fmla="*/ 267878 h 295048"/>
                  <a:gd name="connsiteX7" fmla="*/ 164966 w 192788"/>
                  <a:gd name="connsiteY7" fmla="*/ 0 h 29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788" h="295048">
                    <a:moveTo>
                      <a:pt x="164966" y="0"/>
                    </a:moveTo>
                    <a:lnTo>
                      <a:pt x="34591" y="321"/>
                    </a:lnTo>
                    <a:lnTo>
                      <a:pt x="0" y="269016"/>
                    </a:lnTo>
                    <a:lnTo>
                      <a:pt x="10695" y="288523"/>
                    </a:lnTo>
                    <a:cubicBezTo>
                      <a:pt x="11847" y="288523"/>
                      <a:pt x="59117" y="295458"/>
                      <a:pt x="99832" y="295030"/>
                    </a:cubicBezTo>
                    <a:cubicBezTo>
                      <a:pt x="140547" y="294601"/>
                      <a:pt x="174039" y="291200"/>
                      <a:pt x="183608" y="289661"/>
                    </a:cubicBezTo>
                    <a:lnTo>
                      <a:pt x="192788" y="267878"/>
                    </a:lnTo>
                    <a:lnTo>
                      <a:pt x="164966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4" name="Freihandform 343">
                <a:extLst>
                  <a:ext uri="{FF2B5EF4-FFF2-40B4-BE49-F238E27FC236}">
                    <a16:creationId xmlns:a16="http://schemas.microsoft.com/office/drawing/2014/main" id="{052A6F44-D352-72F1-F554-0530AA082A55}"/>
                  </a:ext>
                </a:extLst>
              </p:cNvPr>
              <p:cNvSpPr/>
              <p:nvPr/>
            </p:nvSpPr>
            <p:spPr>
              <a:xfrm>
                <a:off x="6743235" y="5472848"/>
                <a:ext cx="42109" cy="39777"/>
              </a:xfrm>
              <a:custGeom>
                <a:avLst/>
                <a:gdLst>
                  <a:gd name="connsiteX0" fmla="*/ 42110 w 42109"/>
                  <a:gd name="connsiteY0" fmla="*/ 0 h 39777"/>
                  <a:gd name="connsiteX1" fmla="*/ 26563 w 42109"/>
                  <a:gd name="connsiteY1" fmla="*/ 4927 h 39777"/>
                  <a:gd name="connsiteX2" fmla="*/ 0 w 42109"/>
                  <a:gd name="connsiteY2" fmla="*/ 30686 h 39777"/>
                  <a:gd name="connsiteX3" fmla="*/ 1139 w 42109"/>
                  <a:gd name="connsiteY3" fmla="*/ 39777 h 39777"/>
                  <a:gd name="connsiteX4" fmla="*/ 1890 w 42109"/>
                  <a:gd name="connsiteY4" fmla="*/ 39014 h 39777"/>
                  <a:gd name="connsiteX5" fmla="*/ 42110 w 42109"/>
                  <a:gd name="connsiteY5" fmla="*/ 0 h 39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09" h="39777">
                    <a:moveTo>
                      <a:pt x="42110" y="0"/>
                    </a:moveTo>
                    <a:cubicBezTo>
                      <a:pt x="37177" y="1888"/>
                      <a:pt x="31870" y="3789"/>
                      <a:pt x="26563" y="4927"/>
                    </a:cubicBezTo>
                    <a:lnTo>
                      <a:pt x="0" y="30686"/>
                    </a:lnTo>
                    <a:lnTo>
                      <a:pt x="1139" y="39777"/>
                    </a:lnTo>
                    <a:cubicBezTo>
                      <a:pt x="1515" y="39777"/>
                      <a:pt x="1890" y="39402"/>
                      <a:pt x="1890" y="39014"/>
                    </a:cubicBezTo>
                    <a:lnTo>
                      <a:pt x="421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5" name="Freihandform 344">
                <a:extLst>
                  <a:ext uri="{FF2B5EF4-FFF2-40B4-BE49-F238E27FC236}">
                    <a16:creationId xmlns:a16="http://schemas.microsoft.com/office/drawing/2014/main" id="{C0ED4E7A-5323-47D3-7685-3CE83F600605}"/>
                  </a:ext>
                </a:extLst>
              </p:cNvPr>
              <p:cNvSpPr/>
              <p:nvPr/>
            </p:nvSpPr>
            <p:spPr>
              <a:xfrm>
                <a:off x="6743235" y="5472848"/>
                <a:ext cx="42109" cy="39777"/>
              </a:xfrm>
              <a:custGeom>
                <a:avLst/>
                <a:gdLst>
                  <a:gd name="connsiteX0" fmla="*/ 42110 w 42109"/>
                  <a:gd name="connsiteY0" fmla="*/ 0 h 39777"/>
                  <a:gd name="connsiteX1" fmla="*/ 26563 w 42109"/>
                  <a:gd name="connsiteY1" fmla="*/ 4927 h 39777"/>
                  <a:gd name="connsiteX2" fmla="*/ 0 w 42109"/>
                  <a:gd name="connsiteY2" fmla="*/ 30686 h 39777"/>
                  <a:gd name="connsiteX3" fmla="*/ 1139 w 42109"/>
                  <a:gd name="connsiteY3" fmla="*/ 39777 h 39777"/>
                  <a:gd name="connsiteX4" fmla="*/ 1890 w 42109"/>
                  <a:gd name="connsiteY4" fmla="*/ 39014 h 39777"/>
                  <a:gd name="connsiteX5" fmla="*/ 42110 w 42109"/>
                  <a:gd name="connsiteY5" fmla="*/ 0 h 39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09" h="39777">
                    <a:moveTo>
                      <a:pt x="42110" y="0"/>
                    </a:moveTo>
                    <a:cubicBezTo>
                      <a:pt x="37177" y="1888"/>
                      <a:pt x="31870" y="3789"/>
                      <a:pt x="26563" y="4927"/>
                    </a:cubicBezTo>
                    <a:lnTo>
                      <a:pt x="0" y="30686"/>
                    </a:lnTo>
                    <a:lnTo>
                      <a:pt x="1139" y="39777"/>
                    </a:lnTo>
                    <a:cubicBezTo>
                      <a:pt x="1515" y="39777"/>
                      <a:pt x="1890" y="39402"/>
                      <a:pt x="1890" y="39014"/>
                    </a:cubicBezTo>
                    <a:lnTo>
                      <a:pt x="42110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B0BDC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6" name="Freihandform 345">
                <a:extLst>
                  <a:ext uri="{FF2B5EF4-FFF2-40B4-BE49-F238E27FC236}">
                    <a16:creationId xmlns:a16="http://schemas.microsoft.com/office/drawing/2014/main" id="{7860740B-98BF-1DE2-5156-4345F1866397}"/>
                  </a:ext>
                </a:extLst>
              </p:cNvPr>
              <p:cNvSpPr/>
              <p:nvPr/>
            </p:nvSpPr>
            <p:spPr>
              <a:xfrm>
                <a:off x="6738801" y="5472848"/>
                <a:ext cx="46543" cy="39728"/>
              </a:xfrm>
              <a:custGeom>
                <a:avLst/>
                <a:gdLst>
                  <a:gd name="connsiteX0" fmla="*/ 46544 w 46543"/>
                  <a:gd name="connsiteY0" fmla="*/ 0 h 39728"/>
                  <a:gd name="connsiteX1" fmla="*/ 30984 w 46543"/>
                  <a:gd name="connsiteY1" fmla="*/ 4927 h 39728"/>
                  <a:gd name="connsiteX2" fmla="*/ 588 w 46543"/>
                  <a:gd name="connsiteY2" fmla="*/ 34141 h 39728"/>
                  <a:gd name="connsiteX3" fmla="*/ 1191 w 46543"/>
                  <a:gd name="connsiteY3" fmla="*/ 38479 h 39728"/>
                  <a:gd name="connsiteX4" fmla="*/ 6283 w 46543"/>
                  <a:gd name="connsiteY4" fmla="*/ 39014 h 39728"/>
                  <a:gd name="connsiteX5" fmla="*/ 46544 w 46543"/>
                  <a:gd name="connsiteY5" fmla="*/ 0 h 39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43" h="39728">
                    <a:moveTo>
                      <a:pt x="46544" y="0"/>
                    </a:moveTo>
                    <a:cubicBezTo>
                      <a:pt x="41611" y="1888"/>
                      <a:pt x="36291" y="3789"/>
                      <a:pt x="30984" y="4927"/>
                    </a:cubicBezTo>
                    <a:lnTo>
                      <a:pt x="588" y="34141"/>
                    </a:lnTo>
                    <a:cubicBezTo>
                      <a:pt x="588" y="34141"/>
                      <a:pt x="-1074" y="36283"/>
                      <a:pt x="1191" y="38479"/>
                    </a:cubicBezTo>
                    <a:cubicBezTo>
                      <a:pt x="3469" y="40661"/>
                      <a:pt x="6283" y="39402"/>
                      <a:pt x="6283" y="39014"/>
                    </a:cubicBezTo>
                    <a:lnTo>
                      <a:pt x="46544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7" name="Freihandform 346">
                <a:extLst>
                  <a:ext uri="{FF2B5EF4-FFF2-40B4-BE49-F238E27FC236}">
                    <a16:creationId xmlns:a16="http://schemas.microsoft.com/office/drawing/2014/main" id="{5D4B9025-57AC-FDB9-14CF-9886857274AC}"/>
                  </a:ext>
                </a:extLst>
              </p:cNvPr>
              <p:cNvSpPr/>
              <p:nvPr/>
            </p:nvSpPr>
            <p:spPr>
              <a:xfrm>
                <a:off x="6738801" y="5472848"/>
                <a:ext cx="46543" cy="39728"/>
              </a:xfrm>
              <a:custGeom>
                <a:avLst/>
                <a:gdLst>
                  <a:gd name="connsiteX0" fmla="*/ 46544 w 46543"/>
                  <a:gd name="connsiteY0" fmla="*/ 0 h 39728"/>
                  <a:gd name="connsiteX1" fmla="*/ 30984 w 46543"/>
                  <a:gd name="connsiteY1" fmla="*/ 4927 h 39728"/>
                  <a:gd name="connsiteX2" fmla="*/ 588 w 46543"/>
                  <a:gd name="connsiteY2" fmla="*/ 34141 h 39728"/>
                  <a:gd name="connsiteX3" fmla="*/ 1191 w 46543"/>
                  <a:gd name="connsiteY3" fmla="*/ 38479 h 39728"/>
                  <a:gd name="connsiteX4" fmla="*/ 6283 w 46543"/>
                  <a:gd name="connsiteY4" fmla="*/ 39014 h 39728"/>
                  <a:gd name="connsiteX5" fmla="*/ 46544 w 46543"/>
                  <a:gd name="connsiteY5" fmla="*/ 0 h 39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43" h="39728">
                    <a:moveTo>
                      <a:pt x="46544" y="0"/>
                    </a:moveTo>
                    <a:cubicBezTo>
                      <a:pt x="41611" y="1888"/>
                      <a:pt x="36291" y="3789"/>
                      <a:pt x="30984" y="4927"/>
                    </a:cubicBezTo>
                    <a:lnTo>
                      <a:pt x="588" y="34141"/>
                    </a:lnTo>
                    <a:cubicBezTo>
                      <a:pt x="588" y="34141"/>
                      <a:pt x="-1074" y="36283"/>
                      <a:pt x="1191" y="38479"/>
                    </a:cubicBezTo>
                    <a:cubicBezTo>
                      <a:pt x="3469" y="40661"/>
                      <a:pt x="6283" y="39402"/>
                      <a:pt x="6283" y="39014"/>
                    </a:cubicBezTo>
                    <a:lnTo>
                      <a:pt x="46544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8" name="Freihandform 347">
                <a:extLst>
                  <a:ext uri="{FF2B5EF4-FFF2-40B4-BE49-F238E27FC236}">
                    <a16:creationId xmlns:a16="http://schemas.microsoft.com/office/drawing/2014/main" id="{1960C3F4-CFA3-99C0-A533-04ABE2969DE9}"/>
                  </a:ext>
                </a:extLst>
              </p:cNvPr>
              <p:cNvSpPr/>
              <p:nvPr/>
            </p:nvSpPr>
            <p:spPr>
              <a:xfrm>
                <a:off x="6660022" y="5487013"/>
                <a:ext cx="6848" cy="29913"/>
              </a:xfrm>
              <a:custGeom>
                <a:avLst/>
                <a:gdLst>
                  <a:gd name="connsiteX0" fmla="*/ 0 w 6848"/>
                  <a:gd name="connsiteY0" fmla="*/ 0 h 29913"/>
                  <a:gd name="connsiteX1" fmla="*/ 0 w 6848"/>
                  <a:gd name="connsiteY1" fmla="*/ 28303 h 29913"/>
                  <a:gd name="connsiteX2" fmla="*/ 1809 w 6848"/>
                  <a:gd name="connsiteY2" fmla="*/ 29816 h 29913"/>
                  <a:gd name="connsiteX3" fmla="*/ 5039 w 6848"/>
                  <a:gd name="connsiteY3" fmla="*/ 29816 h 29913"/>
                  <a:gd name="connsiteX4" fmla="*/ 6848 w 6848"/>
                  <a:gd name="connsiteY4" fmla="*/ 28303 h 29913"/>
                  <a:gd name="connsiteX5" fmla="*/ 6848 w 6848"/>
                  <a:gd name="connsiteY5" fmla="*/ 0 h 29913"/>
                  <a:gd name="connsiteX6" fmla="*/ 5401 w 6848"/>
                  <a:gd name="connsiteY6" fmla="*/ 0 h 29913"/>
                  <a:gd name="connsiteX7" fmla="*/ 0 w 6848"/>
                  <a:gd name="connsiteY7" fmla="*/ 0 h 2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48" h="29913">
                    <a:moveTo>
                      <a:pt x="0" y="0"/>
                    </a:moveTo>
                    <a:lnTo>
                      <a:pt x="0" y="28303"/>
                    </a:lnTo>
                    <a:cubicBezTo>
                      <a:pt x="0" y="29441"/>
                      <a:pt x="1072" y="30191"/>
                      <a:pt x="1809" y="29816"/>
                    </a:cubicBezTo>
                    <a:lnTo>
                      <a:pt x="5039" y="29816"/>
                    </a:lnTo>
                    <a:cubicBezTo>
                      <a:pt x="6125" y="29816"/>
                      <a:pt x="6848" y="29053"/>
                      <a:pt x="6848" y="28303"/>
                    </a:cubicBezTo>
                    <a:lnTo>
                      <a:pt x="6848" y="0"/>
                    </a:lnTo>
                    <a:lnTo>
                      <a:pt x="54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9" name="Freihandform 348">
                <a:extLst>
                  <a:ext uri="{FF2B5EF4-FFF2-40B4-BE49-F238E27FC236}">
                    <a16:creationId xmlns:a16="http://schemas.microsoft.com/office/drawing/2014/main" id="{73E54ECC-1F50-B896-8636-D7ED508648BE}"/>
                  </a:ext>
                </a:extLst>
              </p:cNvPr>
              <p:cNvSpPr/>
              <p:nvPr/>
            </p:nvSpPr>
            <p:spPr>
              <a:xfrm>
                <a:off x="6660022" y="5487013"/>
                <a:ext cx="6848" cy="29913"/>
              </a:xfrm>
              <a:custGeom>
                <a:avLst/>
                <a:gdLst>
                  <a:gd name="connsiteX0" fmla="*/ 0 w 6848"/>
                  <a:gd name="connsiteY0" fmla="*/ 0 h 29913"/>
                  <a:gd name="connsiteX1" fmla="*/ 0 w 6848"/>
                  <a:gd name="connsiteY1" fmla="*/ 28303 h 29913"/>
                  <a:gd name="connsiteX2" fmla="*/ 1809 w 6848"/>
                  <a:gd name="connsiteY2" fmla="*/ 29816 h 29913"/>
                  <a:gd name="connsiteX3" fmla="*/ 5039 w 6848"/>
                  <a:gd name="connsiteY3" fmla="*/ 29816 h 29913"/>
                  <a:gd name="connsiteX4" fmla="*/ 6848 w 6848"/>
                  <a:gd name="connsiteY4" fmla="*/ 28303 h 29913"/>
                  <a:gd name="connsiteX5" fmla="*/ 6848 w 6848"/>
                  <a:gd name="connsiteY5" fmla="*/ 0 h 29913"/>
                  <a:gd name="connsiteX6" fmla="*/ 5401 w 6848"/>
                  <a:gd name="connsiteY6" fmla="*/ 0 h 29913"/>
                  <a:gd name="connsiteX7" fmla="*/ 0 w 6848"/>
                  <a:gd name="connsiteY7" fmla="*/ 0 h 2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48" h="29913">
                    <a:moveTo>
                      <a:pt x="0" y="0"/>
                    </a:moveTo>
                    <a:lnTo>
                      <a:pt x="0" y="28303"/>
                    </a:lnTo>
                    <a:cubicBezTo>
                      <a:pt x="0" y="29441"/>
                      <a:pt x="1072" y="30191"/>
                      <a:pt x="1809" y="29816"/>
                    </a:cubicBezTo>
                    <a:lnTo>
                      <a:pt x="5039" y="29816"/>
                    </a:lnTo>
                    <a:cubicBezTo>
                      <a:pt x="6125" y="29816"/>
                      <a:pt x="6848" y="29053"/>
                      <a:pt x="6848" y="28303"/>
                    </a:cubicBezTo>
                    <a:lnTo>
                      <a:pt x="6848" y="0"/>
                    </a:lnTo>
                    <a:lnTo>
                      <a:pt x="540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B0BDC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0" name="Freihandform 349">
                <a:extLst>
                  <a:ext uri="{FF2B5EF4-FFF2-40B4-BE49-F238E27FC236}">
                    <a16:creationId xmlns:a16="http://schemas.microsoft.com/office/drawing/2014/main" id="{9C4234FC-DFF6-99C2-32F7-0AB48B9351A2}"/>
                  </a:ext>
                </a:extLst>
              </p:cNvPr>
              <p:cNvSpPr/>
              <p:nvPr/>
            </p:nvSpPr>
            <p:spPr>
              <a:xfrm>
                <a:off x="6660022" y="5487013"/>
                <a:ext cx="6848" cy="29913"/>
              </a:xfrm>
              <a:custGeom>
                <a:avLst/>
                <a:gdLst>
                  <a:gd name="connsiteX0" fmla="*/ 0 w 6848"/>
                  <a:gd name="connsiteY0" fmla="*/ 0 h 29913"/>
                  <a:gd name="connsiteX1" fmla="*/ 0 w 6848"/>
                  <a:gd name="connsiteY1" fmla="*/ 28303 h 29913"/>
                  <a:gd name="connsiteX2" fmla="*/ 1809 w 6848"/>
                  <a:gd name="connsiteY2" fmla="*/ 29816 h 29913"/>
                  <a:gd name="connsiteX3" fmla="*/ 5039 w 6848"/>
                  <a:gd name="connsiteY3" fmla="*/ 29816 h 29913"/>
                  <a:gd name="connsiteX4" fmla="*/ 6848 w 6848"/>
                  <a:gd name="connsiteY4" fmla="*/ 28303 h 29913"/>
                  <a:gd name="connsiteX5" fmla="*/ 6848 w 6848"/>
                  <a:gd name="connsiteY5" fmla="*/ 0 h 29913"/>
                  <a:gd name="connsiteX6" fmla="*/ 5401 w 6848"/>
                  <a:gd name="connsiteY6" fmla="*/ 0 h 29913"/>
                  <a:gd name="connsiteX7" fmla="*/ 0 w 6848"/>
                  <a:gd name="connsiteY7" fmla="*/ 0 h 2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48" h="29913">
                    <a:moveTo>
                      <a:pt x="0" y="0"/>
                    </a:moveTo>
                    <a:lnTo>
                      <a:pt x="0" y="28303"/>
                    </a:lnTo>
                    <a:cubicBezTo>
                      <a:pt x="0" y="29441"/>
                      <a:pt x="1072" y="30191"/>
                      <a:pt x="1809" y="29816"/>
                    </a:cubicBezTo>
                    <a:lnTo>
                      <a:pt x="5039" y="29816"/>
                    </a:lnTo>
                    <a:cubicBezTo>
                      <a:pt x="6125" y="29816"/>
                      <a:pt x="6848" y="29053"/>
                      <a:pt x="6848" y="28303"/>
                    </a:cubicBezTo>
                    <a:lnTo>
                      <a:pt x="6848" y="0"/>
                    </a:lnTo>
                    <a:lnTo>
                      <a:pt x="54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1" name="Freihandform 350">
                <a:extLst>
                  <a:ext uri="{FF2B5EF4-FFF2-40B4-BE49-F238E27FC236}">
                    <a16:creationId xmlns:a16="http://schemas.microsoft.com/office/drawing/2014/main" id="{62871814-EC09-0F9C-A0D4-CA11587CFF91}"/>
                  </a:ext>
                </a:extLst>
              </p:cNvPr>
              <p:cNvSpPr/>
              <p:nvPr/>
            </p:nvSpPr>
            <p:spPr>
              <a:xfrm>
                <a:off x="6660022" y="5487013"/>
                <a:ext cx="6848" cy="29913"/>
              </a:xfrm>
              <a:custGeom>
                <a:avLst/>
                <a:gdLst>
                  <a:gd name="connsiteX0" fmla="*/ 0 w 6848"/>
                  <a:gd name="connsiteY0" fmla="*/ 0 h 29913"/>
                  <a:gd name="connsiteX1" fmla="*/ 0 w 6848"/>
                  <a:gd name="connsiteY1" fmla="*/ 28303 h 29913"/>
                  <a:gd name="connsiteX2" fmla="*/ 1809 w 6848"/>
                  <a:gd name="connsiteY2" fmla="*/ 29816 h 29913"/>
                  <a:gd name="connsiteX3" fmla="*/ 5039 w 6848"/>
                  <a:gd name="connsiteY3" fmla="*/ 29816 h 29913"/>
                  <a:gd name="connsiteX4" fmla="*/ 6848 w 6848"/>
                  <a:gd name="connsiteY4" fmla="*/ 28303 h 29913"/>
                  <a:gd name="connsiteX5" fmla="*/ 6848 w 6848"/>
                  <a:gd name="connsiteY5" fmla="*/ 0 h 29913"/>
                  <a:gd name="connsiteX6" fmla="*/ 5401 w 6848"/>
                  <a:gd name="connsiteY6" fmla="*/ 0 h 29913"/>
                  <a:gd name="connsiteX7" fmla="*/ 0 w 6848"/>
                  <a:gd name="connsiteY7" fmla="*/ 0 h 2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48" h="29913">
                    <a:moveTo>
                      <a:pt x="0" y="0"/>
                    </a:moveTo>
                    <a:lnTo>
                      <a:pt x="0" y="28303"/>
                    </a:lnTo>
                    <a:cubicBezTo>
                      <a:pt x="0" y="29441"/>
                      <a:pt x="1072" y="30191"/>
                      <a:pt x="1809" y="29816"/>
                    </a:cubicBezTo>
                    <a:lnTo>
                      <a:pt x="5039" y="29816"/>
                    </a:lnTo>
                    <a:cubicBezTo>
                      <a:pt x="6125" y="29816"/>
                      <a:pt x="6848" y="29053"/>
                      <a:pt x="6848" y="28303"/>
                    </a:cubicBezTo>
                    <a:lnTo>
                      <a:pt x="6848" y="0"/>
                    </a:lnTo>
                    <a:lnTo>
                      <a:pt x="540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2" name="Freihandform 351">
                <a:extLst>
                  <a:ext uri="{FF2B5EF4-FFF2-40B4-BE49-F238E27FC236}">
                    <a16:creationId xmlns:a16="http://schemas.microsoft.com/office/drawing/2014/main" id="{B38255D7-205E-C521-A949-8B197020F7F6}"/>
                  </a:ext>
                </a:extLst>
              </p:cNvPr>
              <p:cNvSpPr/>
              <p:nvPr/>
            </p:nvSpPr>
            <p:spPr>
              <a:xfrm>
                <a:off x="6691464" y="5485487"/>
                <a:ext cx="15667" cy="31496"/>
              </a:xfrm>
              <a:custGeom>
                <a:avLst/>
                <a:gdLst>
                  <a:gd name="connsiteX0" fmla="*/ 0 w 15667"/>
                  <a:gd name="connsiteY0" fmla="*/ 28330 h 31496"/>
                  <a:gd name="connsiteX1" fmla="*/ 1488 w 15667"/>
                  <a:gd name="connsiteY1" fmla="*/ 30606 h 31496"/>
                  <a:gd name="connsiteX2" fmla="*/ 4852 w 15667"/>
                  <a:gd name="connsiteY2" fmla="*/ 31356 h 31496"/>
                  <a:gd name="connsiteX3" fmla="*/ 7090 w 15667"/>
                  <a:gd name="connsiteY3" fmla="*/ 30231 h 31496"/>
                  <a:gd name="connsiteX4" fmla="*/ 15667 w 15667"/>
                  <a:gd name="connsiteY4" fmla="*/ 0 h 31496"/>
                  <a:gd name="connsiteX5" fmla="*/ 7827 w 15667"/>
                  <a:gd name="connsiteY5" fmla="*/ 388 h 31496"/>
                  <a:gd name="connsiteX6" fmla="*/ 0 w 15667"/>
                  <a:gd name="connsiteY6" fmla="*/ 28330 h 3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67" h="31496">
                    <a:moveTo>
                      <a:pt x="0" y="28330"/>
                    </a:moveTo>
                    <a:cubicBezTo>
                      <a:pt x="0" y="29455"/>
                      <a:pt x="375" y="30231"/>
                      <a:pt x="1488" y="30606"/>
                    </a:cubicBezTo>
                    <a:lnTo>
                      <a:pt x="4852" y="31356"/>
                    </a:lnTo>
                    <a:cubicBezTo>
                      <a:pt x="5964" y="31731"/>
                      <a:pt x="6714" y="31356"/>
                      <a:pt x="7090" y="30231"/>
                    </a:cubicBezTo>
                    <a:lnTo>
                      <a:pt x="15667" y="0"/>
                    </a:lnTo>
                    <a:cubicBezTo>
                      <a:pt x="13054" y="0"/>
                      <a:pt x="10440" y="388"/>
                      <a:pt x="7827" y="388"/>
                    </a:cubicBezTo>
                    <a:lnTo>
                      <a:pt x="0" y="2833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3" name="Freihandform 352">
                <a:extLst>
                  <a:ext uri="{FF2B5EF4-FFF2-40B4-BE49-F238E27FC236}">
                    <a16:creationId xmlns:a16="http://schemas.microsoft.com/office/drawing/2014/main" id="{8DEA804E-863B-0FF4-E22A-0A037CDBD032}"/>
                  </a:ext>
                </a:extLst>
              </p:cNvPr>
              <p:cNvSpPr/>
              <p:nvPr/>
            </p:nvSpPr>
            <p:spPr>
              <a:xfrm>
                <a:off x="6691464" y="5485487"/>
                <a:ext cx="15667" cy="31496"/>
              </a:xfrm>
              <a:custGeom>
                <a:avLst/>
                <a:gdLst>
                  <a:gd name="connsiteX0" fmla="*/ 0 w 15667"/>
                  <a:gd name="connsiteY0" fmla="*/ 28330 h 31496"/>
                  <a:gd name="connsiteX1" fmla="*/ 1488 w 15667"/>
                  <a:gd name="connsiteY1" fmla="*/ 30606 h 31496"/>
                  <a:gd name="connsiteX2" fmla="*/ 4852 w 15667"/>
                  <a:gd name="connsiteY2" fmla="*/ 31356 h 31496"/>
                  <a:gd name="connsiteX3" fmla="*/ 7090 w 15667"/>
                  <a:gd name="connsiteY3" fmla="*/ 30231 h 31496"/>
                  <a:gd name="connsiteX4" fmla="*/ 15667 w 15667"/>
                  <a:gd name="connsiteY4" fmla="*/ 0 h 31496"/>
                  <a:gd name="connsiteX5" fmla="*/ 7827 w 15667"/>
                  <a:gd name="connsiteY5" fmla="*/ 388 h 31496"/>
                  <a:gd name="connsiteX6" fmla="*/ 0 w 15667"/>
                  <a:gd name="connsiteY6" fmla="*/ 28330 h 3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67" h="31496">
                    <a:moveTo>
                      <a:pt x="0" y="28330"/>
                    </a:moveTo>
                    <a:cubicBezTo>
                      <a:pt x="0" y="29455"/>
                      <a:pt x="375" y="30231"/>
                      <a:pt x="1488" y="30606"/>
                    </a:cubicBezTo>
                    <a:lnTo>
                      <a:pt x="4852" y="31356"/>
                    </a:lnTo>
                    <a:cubicBezTo>
                      <a:pt x="5964" y="31731"/>
                      <a:pt x="6714" y="31356"/>
                      <a:pt x="7090" y="30231"/>
                    </a:cubicBezTo>
                    <a:lnTo>
                      <a:pt x="15667" y="0"/>
                    </a:lnTo>
                    <a:cubicBezTo>
                      <a:pt x="13054" y="0"/>
                      <a:pt x="10440" y="388"/>
                      <a:pt x="7827" y="388"/>
                    </a:cubicBezTo>
                    <a:lnTo>
                      <a:pt x="0" y="2833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B0BDC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4" name="Freihandform 353">
                <a:extLst>
                  <a:ext uri="{FF2B5EF4-FFF2-40B4-BE49-F238E27FC236}">
                    <a16:creationId xmlns:a16="http://schemas.microsoft.com/office/drawing/2014/main" id="{88BC8A78-254B-5566-ECBE-8C1FFACDD5E1}"/>
                  </a:ext>
                </a:extLst>
              </p:cNvPr>
              <p:cNvSpPr/>
              <p:nvPr/>
            </p:nvSpPr>
            <p:spPr>
              <a:xfrm>
                <a:off x="6691464" y="5485487"/>
                <a:ext cx="15667" cy="31496"/>
              </a:xfrm>
              <a:custGeom>
                <a:avLst/>
                <a:gdLst>
                  <a:gd name="connsiteX0" fmla="*/ 0 w 15667"/>
                  <a:gd name="connsiteY0" fmla="*/ 28330 h 31496"/>
                  <a:gd name="connsiteX1" fmla="*/ 1488 w 15667"/>
                  <a:gd name="connsiteY1" fmla="*/ 30606 h 31496"/>
                  <a:gd name="connsiteX2" fmla="*/ 4852 w 15667"/>
                  <a:gd name="connsiteY2" fmla="*/ 31356 h 31496"/>
                  <a:gd name="connsiteX3" fmla="*/ 7090 w 15667"/>
                  <a:gd name="connsiteY3" fmla="*/ 30231 h 31496"/>
                  <a:gd name="connsiteX4" fmla="*/ 15667 w 15667"/>
                  <a:gd name="connsiteY4" fmla="*/ 0 h 31496"/>
                  <a:gd name="connsiteX5" fmla="*/ 7827 w 15667"/>
                  <a:gd name="connsiteY5" fmla="*/ 388 h 31496"/>
                  <a:gd name="connsiteX6" fmla="*/ 0 w 15667"/>
                  <a:gd name="connsiteY6" fmla="*/ 28330 h 3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67" h="31496">
                    <a:moveTo>
                      <a:pt x="0" y="28330"/>
                    </a:moveTo>
                    <a:cubicBezTo>
                      <a:pt x="0" y="29455"/>
                      <a:pt x="375" y="30231"/>
                      <a:pt x="1488" y="30606"/>
                    </a:cubicBezTo>
                    <a:lnTo>
                      <a:pt x="4852" y="31356"/>
                    </a:lnTo>
                    <a:cubicBezTo>
                      <a:pt x="5964" y="31731"/>
                      <a:pt x="6714" y="31356"/>
                      <a:pt x="7090" y="30231"/>
                    </a:cubicBezTo>
                    <a:lnTo>
                      <a:pt x="15667" y="0"/>
                    </a:lnTo>
                    <a:cubicBezTo>
                      <a:pt x="13054" y="0"/>
                      <a:pt x="10440" y="388"/>
                      <a:pt x="7827" y="388"/>
                    </a:cubicBezTo>
                    <a:lnTo>
                      <a:pt x="0" y="2833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5" name="Freihandform 354">
                <a:extLst>
                  <a:ext uri="{FF2B5EF4-FFF2-40B4-BE49-F238E27FC236}">
                    <a16:creationId xmlns:a16="http://schemas.microsoft.com/office/drawing/2014/main" id="{85201718-53EE-64DE-5C6C-48CFE936CB73}"/>
                  </a:ext>
                </a:extLst>
              </p:cNvPr>
              <p:cNvSpPr/>
              <p:nvPr/>
            </p:nvSpPr>
            <p:spPr>
              <a:xfrm>
                <a:off x="6691464" y="5485487"/>
                <a:ext cx="15667" cy="31496"/>
              </a:xfrm>
              <a:custGeom>
                <a:avLst/>
                <a:gdLst>
                  <a:gd name="connsiteX0" fmla="*/ 0 w 15667"/>
                  <a:gd name="connsiteY0" fmla="*/ 28330 h 31496"/>
                  <a:gd name="connsiteX1" fmla="*/ 1488 w 15667"/>
                  <a:gd name="connsiteY1" fmla="*/ 30606 h 31496"/>
                  <a:gd name="connsiteX2" fmla="*/ 4852 w 15667"/>
                  <a:gd name="connsiteY2" fmla="*/ 31356 h 31496"/>
                  <a:gd name="connsiteX3" fmla="*/ 7090 w 15667"/>
                  <a:gd name="connsiteY3" fmla="*/ 30231 h 31496"/>
                  <a:gd name="connsiteX4" fmla="*/ 15667 w 15667"/>
                  <a:gd name="connsiteY4" fmla="*/ 0 h 31496"/>
                  <a:gd name="connsiteX5" fmla="*/ 7827 w 15667"/>
                  <a:gd name="connsiteY5" fmla="*/ 388 h 31496"/>
                  <a:gd name="connsiteX6" fmla="*/ 0 w 15667"/>
                  <a:gd name="connsiteY6" fmla="*/ 28330 h 3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67" h="31496">
                    <a:moveTo>
                      <a:pt x="0" y="28330"/>
                    </a:moveTo>
                    <a:cubicBezTo>
                      <a:pt x="0" y="29455"/>
                      <a:pt x="375" y="30231"/>
                      <a:pt x="1488" y="30606"/>
                    </a:cubicBezTo>
                    <a:lnTo>
                      <a:pt x="4852" y="31356"/>
                    </a:lnTo>
                    <a:cubicBezTo>
                      <a:pt x="5964" y="31731"/>
                      <a:pt x="6714" y="31356"/>
                      <a:pt x="7090" y="30231"/>
                    </a:cubicBezTo>
                    <a:lnTo>
                      <a:pt x="15667" y="0"/>
                    </a:lnTo>
                    <a:cubicBezTo>
                      <a:pt x="13054" y="0"/>
                      <a:pt x="10440" y="388"/>
                      <a:pt x="7827" y="388"/>
                    </a:cubicBezTo>
                    <a:lnTo>
                      <a:pt x="0" y="2833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6" name="Freihandform 355">
                <a:extLst>
                  <a:ext uri="{FF2B5EF4-FFF2-40B4-BE49-F238E27FC236}">
                    <a16:creationId xmlns:a16="http://schemas.microsoft.com/office/drawing/2014/main" id="{0AC7EB24-938E-C0E8-EA79-5F7EDBE607F2}"/>
                  </a:ext>
                </a:extLst>
              </p:cNvPr>
              <p:cNvSpPr/>
              <p:nvPr/>
            </p:nvSpPr>
            <p:spPr>
              <a:xfrm>
                <a:off x="6720077" y="5482421"/>
                <a:ext cx="22314" cy="32930"/>
              </a:xfrm>
              <a:custGeom>
                <a:avLst/>
                <a:gdLst>
                  <a:gd name="connsiteX0" fmla="*/ 22314 w 22314"/>
                  <a:gd name="connsiteY0" fmla="*/ 0 h 32930"/>
                  <a:gd name="connsiteX1" fmla="*/ 13683 w 22314"/>
                  <a:gd name="connsiteY1" fmla="*/ 1138 h 32930"/>
                  <a:gd name="connsiteX2" fmla="*/ 3149 w 22314"/>
                  <a:gd name="connsiteY2" fmla="*/ 22305 h 32930"/>
                  <a:gd name="connsiteX3" fmla="*/ 147 w 22314"/>
                  <a:gd name="connsiteY3" fmla="*/ 28718 h 32930"/>
                  <a:gd name="connsiteX4" fmla="*/ 898 w 22314"/>
                  <a:gd name="connsiteY4" fmla="*/ 31369 h 32930"/>
                  <a:gd name="connsiteX5" fmla="*/ 3900 w 22314"/>
                  <a:gd name="connsiteY5" fmla="*/ 32882 h 32930"/>
                  <a:gd name="connsiteX6" fmla="*/ 7639 w 22314"/>
                  <a:gd name="connsiteY6" fmla="*/ 30245 h 32930"/>
                  <a:gd name="connsiteX7" fmla="*/ 22314 w 22314"/>
                  <a:gd name="connsiteY7" fmla="*/ 0 h 3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14" h="32930">
                    <a:moveTo>
                      <a:pt x="22314" y="0"/>
                    </a:moveTo>
                    <a:cubicBezTo>
                      <a:pt x="19312" y="375"/>
                      <a:pt x="16672" y="750"/>
                      <a:pt x="13683" y="1138"/>
                    </a:cubicBezTo>
                    <a:lnTo>
                      <a:pt x="3149" y="22305"/>
                    </a:lnTo>
                    <a:lnTo>
                      <a:pt x="147" y="28718"/>
                    </a:lnTo>
                    <a:cubicBezTo>
                      <a:pt x="-228" y="29856"/>
                      <a:pt x="147" y="30994"/>
                      <a:pt x="898" y="31369"/>
                    </a:cubicBezTo>
                    <a:lnTo>
                      <a:pt x="3900" y="32882"/>
                    </a:lnTo>
                    <a:cubicBezTo>
                      <a:pt x="5025" y="33257"/>
                      <a:pt x="7264" y="31369"/>
                      <a:pt x="7639" y="30245"/>
                    </a:cubicBezTo>
                    <a:lnTo>
                      <a:pt x="223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7" name="Freihandform 356">
                <a:extLst>
                  <a:ext uri="{FF2B5EF4-FFF2-40B4-BE49-F238E27FC236}">
                    <a16:creationId xmlns:a16="http://schemas.microsoft.com/office/drawing/2014/main" id="{2BEAB4CC-A900-61C3-E0C1-C9E084B484F8}"/>
                  </a:ext>
                </a:extLst>
              </p:cNvPr>
              <p:cNvSpPr/>
              <p:nvPr/>
            </p:nvSpPr>
            <p:spPr>
              <a:xfrm>
                <a:off x="6720077" y="5482421"/>
                <a:ext cx="22314" cy="32930"/>
              </a:xfrm>
              <a:custGeom>
                <a:avLst/>
                <a:gdLst>
                  <a:gd name="connsiteX0" fmla="*/ 22314 w 22314"/>
                  <a:gd name="connsiteY0" fmla="*/ 0 h 32930"/>
                  <a:gd name="connsiteX1" fmla="*/ 13683 w 22314"/>
                  <a:gd name="connsiteY1" fmla="*/ 1138 h 32930"/>
                  <a:gd name="connsiteX2" fmla="*/ 3149 w 22314"/>
                  <a:gd name="connsiteY2" fmla="*/ 22305 h 32930"/>
                  <a:gd name="connsiteX3" fmla="*/ 147 w 22314"/>
                  <a:gd name="connsiteY3" fmla="*/ 28718 h 32930"/>
                  <a:gd name="connsiteX4" fmla="*/ 898 w 22314"/>
                  <a:gd name="connsiteY4" fmla="*/ 31369 h 32930"/>
                  <a:gd name="connsiteX5" fmla="*/ 3900 w 22314"/>
                  <a:gd name="connsiteY5" fmla="*/ 32882 h 32930"/>
                  <a:gd name="connsiteX6" fmla="*/ 7639 w 22314"/>
                  <a:gd name="connsiteY6" fmla="*/ 30245 h 32930"/>
                  <a:gd name="connsiteX7" fmla="*/ 22314 w 22314"/>
                  <a:gd name="connsiteY7" fmla="*/ 0 h 3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14" h="32930">
                    <a:moveTo>
                      <a:pt x="22314" y="0"/>
                    </a:moveTo>
                    <a:cubicBezTo>
                      <a:pt x="19312" y="375"/>
                      <a:pt x="16672" y="750"/>
                      <a:pt x="13683" y="1138"/>
                    </a:cubicBezTo>
                    <a:lnTo>
                      <a:pt x="3149" y="22305"/>
                    </a:lnTo>
                    <a:lnTo>
                      <a:pt x="147" y="28718"/>
                    </a:lnTo>
                    <a:cubicBezTo>
                      <a:pt x="-228" y="29856"/>
                      <a:pt x="147" y="30994"/>
                      <a:pt x="898" y="31369"/>
                    </a:cubicBezTo>
                    <a:lnTo>
                      <a:pt x="3900" y="32882"/>
                    </a:lnTo>
                    <a:cubicBezTo>
                      <a:pt x="5025" y="33257"/>
                      <a:pt x="7264" y="31369"/>
                      <a:pt x="7639" y="30245"/>
                    </a:cubicBezTo>
                    <a:lnTo>
                      <a:pt x="22314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B0BDC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8" name="Freihandform 357">
                <a:extLst>
                  <a:ext uri="{FF2B5EF4-FFF2-40B4-BE49-F238E27FC236}">
                    <a16:creationId xmlns:a16="http://schemas.microsoft.com/office/drawing/2014/main" id="{81D6BACC-DF9E-41FE-352B-CE0E1DB8E752}"/>
                  </a:ext>
                </a:extLst>
              </p:cNvPr>
              <p:cNvSpPr/>
              <p:nvPr/>
            </p:nvSpPr>
            <p:spPr>
              <a:xfrm>
                <a:off x="6720077" y="5482421"/>
                <a:ext cx="22314" cy="32930"/>
              </a:xfrm>
              <a:custGeom>
                <a:avLst/>
                <a:gdLst>
                  <a:gd name="connsiteX0" fmla="*/ 22314 w 22314"/>
                  <a:gd name="connsiteY0" fmla="*/ 0 h 32930"/>
                  <a:gd name="connsiteX1" fmla="*/ 13683 w 22314"/>
                  <a:gd name="connsiteY1" fmla="*/ 1138 h 32930"/>
                  <a:gd name="connsiteX2" fmla="*/ 147 w 22314"/>
                  <a:gd name="connsiteY2" fmla="*/ 28718 h 32930"/>
                  <a:gd name="connsiteX3" fmla="*/ 898 w 22314"/>
                  <a:gd name="connsiteY3" fmla="*/ 31369 h 32930"/>
                  <a:gd name="connsiteX4" fmla="*/ 3900 w 22314"/>
                  <a:gd name="connsiteY4" fmla="*/ 32882 h 32930"/>
                  <a:gd name="connsiteX5" fmla="*/ 7639 w 22314"/>
                  <a:gd name="connsiteY5" fmla="*/ 30245 h 32930"/>
                  <a:gd name="connsiteX6" fmla="*/ 22314 w 22314"/>
                  <a:gd name="connsiteY6" fmla="*/ 0 h 3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14" h="32930">
                    <a:moveTo>
                      <a:pt x="22314" y="0"/>
                    </a:moveTo>
                    <a:cubicBezTo>
                      <a:pt x="19312" y="375"/>
                      <a:pt x="16672" y="750"/>
                      <a:pt x="13683" y="1138"/>
                    </a:cubicBezTo>
                    <a:lnTo>
                      <a:pt x="147" y="28718"/>
                    </a:lnTo>
                    <a:cubicBezTo>
                      <a:pt x="-228" y="29856"/>
                      <a:pt x="147" y="30994"/>
                      <a:pt x="898" y="31369"/>
                    </a:cubicBezTo>
                    <a:lnTo>
                      <a:pt x="3900" y="32882"/>
                    </a:lnTo>
                    <a:cubicBezTo>
                      <a:pt x="5025" y="33257"/>
                      <a:pt x="7264" y="31369"/>
                      <a:pt x="7639" y="30245"/>
                    </a:cubicBezTo>
                    <a:lnTo>
                      <a:pt x="22314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9" name="Freihandform 358">
                <a:extLst>
                  <a:ext uri="{FF2B5EF4-FFF2-40B4-BE49-F238E27FC236}">
                    <a16:creationId xmlns:a16="http://schemas.microsoft.com/office/drawing/2014/main" id="{181DCDC5-4678-7C3B-B344-54036C3AF3E5}"/>
                  </a:ext>
                </a:extLst>
              </p:cNvPr>
              <p:cNvSpPr/>
              <p:nvPr/>
            </p:nvSpPr>
            <p:spPr>
              <a:xfrm>
                <a:off x="6720077" y="5482421"/>
                <a:ext cx="22314" cy="32930"/>
              </a:xfrm>
              <a:custGeom>
                <a:avLst/>
                <a:gdLst>
                  <a:gd name="connsiteX0" fmla="*/ 22314 w 22314"/>
                  <a:gd name="connsiteY0" fmla="*/ 0 h 32930"/>
                  <a:gd name="connsiteX1" fmla="*/ 13683 w 22314"/>
                  <a:gd name="connsiteY1" fmla="*/ 1138 h 32930"/>
                  <a:gd name="connsiteX2" fmla="*/ 147 w 22314"/>
                  <a:gd name="connsiteY2" fmla="*/ 28718 h 32930"/>
                  <a:gd name="connsiteX3" fmla="*/ 898 w 22314"/>
                  <a:gd name="connsiteY3" fmla="*/ 31369 h 32930"/>
                  <a:gd name="connsiteX4" fmla="*/ 3900 w 22314"/>
                  <a:gd name="connsiteY4" fmla="*/ 32882 h 32930"/>
                  <a:gd name="connsiteX5" fmla="*/ 7639 w 22314"/>
                  <a:gd name="connsiteY5" fmla="*/ 30245 h 32930"/>
                  <a:gd name="connsiteX6" fmla="*/ 22314 w 22314"/>
                  <a:gd name="connsiteY6" fmla="*/ 0 h 3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14" h="32930">
                    <a:moveTo>
                      <a:pt x="22314" y="0"/>
                    </a:moveTo>
                    <a:cubicBezTo>
                      <a:pt x="19312" y="375"/>
                      <a:pt x="16672" y="750"/>
                      <a:pt x="13683" y="1138"/>
                    </a:cubicBezTo>
                    <a:lnTo>
                      <a:pt x="147" y="28718"/>
                    </a:lnTo>
                    <a:cubicBezTo>
                      <a:pt x="-228" y="29856"/>
                      <a:pt x="147" y="30994"/>
                      <a:pt x="898" y="31369"/>
                    </a:cubicBezTo>
                    <a:lnTo>
                      <a:pt x="3900" y="32882"/>
                    </a:lnTo>
                    <a:cubicBezTo>
                      <a:pt x="5025" y="33257"/>
                      <a:pt x="7264" y="31369"/>
                      <a:pt x="7639" y="30245"/>
                    </a:cubicBezTo>
                    <a:lnTo>
                      <a:pt x="22314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0" name="Freihandform 359">
                <a:extLst>
                  <a:ext uri="{FF2B5EF4-FFF2-40B4-BE49-F238E27FC236}">
                    <a16:creationId xmlns:a16="http://schemas.microsoft.com/office/drawing/2014/main" id="{06BBCE3B-4686-31D6-0186-67EE28E1F6A9}"/>
                  </a:ext>
                </a:extLst>
              </p:cNvPr>
              <p:cNvSpPr/>
              <p:nvPr/>
            </p:nvSpPr>
            <p:spPr>
              <a:xfrm>
                <a:off x="6535410" y="5466730"/>
                <a:ext cx="50163" cy="46284"/>
              </a:xfrm>
              <a:custGeom>
                <a:avLst/>
                <a:gdLst>
                  <a:gd name="connsiteX0" fmla="*/ 20532 w 50163"/>
                  <a:gd name="connsiteY0" fmla="*/ 9479 h 46284"/>
                  <a:gd name="connsiteX1" fmla="*/ 0 w 50163"/>
                  <a:gd name="connsiteY1" fmla="*/ 0 h 46284"/>
                  <a:gd name="connsiteX2" fmla="*/ 778 w 50163"/>
                  <a:gd name="connsiteY2" fmla="*/ 750 h 46284"/>
                  <a:gd name="connsiteX3" fmla="*/ 46371 w 50163"/>
                  <a:gd name="connsiteY3" fmla="*/ 45146 h 46284"/>
                  <a:gd name="connsiteX4" fmla="*/ 49038 w 50163"/>
                  <a:gd name="connsiteY4" fmla="*/ 46284 h 46284"/>
                  <a:gd name="connsiteX5" fmla="*/ 50164 w 50163"/>
                  <a:gd name="connsiteY5" fmla="*/ 38693 h 46284"/>
                  <a:gd name="connsiteX6" fmla="*/ 20532 w 50163"/>
                  <a:gd name="connsiteY6" fmla="*/ 9479 h 46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163" h="46284">
                    <a:moveTo>
                      <a:pt x="20532" y="9479"/>
                    </a:moveTo>
                    <a:cubicBezTo>
                      <a:pt x="13308" y="7966"/>
                      <a:pt x="6098" y="4552"/>
                      <a:pt x="0" y="0"/>
                    </a:cubicBezTo>
                    <a:cubicBezTo>
                      <a:pt x="389" y="375"/>
                      <a:pt x="389" y="750"/>
                      <a:pt x="778" y="750"/>
                    </a:cubicBezTo>
                    <a:lnTo>
                      <a:pt x="46371" y="45146"/>
                    </a:lnTo>
                    <a:cubicBezTo>
                      <a:pt x="47135" y="45896"/>
                      <a:pt x="47899" y="46284"/>
                      <a:pt x="49038" y="46284"/>
                    </a:cubicBezTo>
                    <a:lnTo>
                      <a:pt x="50164" y="38693"/>
                    </a:lnTo>
                    <a:lnTo>
                      <a:pt x="20532" y="9479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1" name="Freihandform 360">
                <a:extLst>
                  <a:ext uri="{FF2B5EF4-FFF2-40B4-BE49-F238E27FC236}">
                    <a16:creationId xmlns:a16="http://schemas.microsoft.com/office/drawing/2014/main" id="{03DF3497-9623-085A-1DD4-750CD6671753}"/>
                  </a:ext>
                </a:extLst>
              </p:cNvPr>
              <p:cNvSpPr/>
              <p:nvPr/>
            </p:nvSpPr>
            <p:spPr>
              <a:xfrm>
                <a:off x="6535410" y="5466730"/>
                <a:ext cx="50163" cy="46284"/>
              </a:xfrm>
              <a:custGeom>
                <a:avLst/>
                <a:gdLst>
                  <a:gd name="connsiteX0" fmla="*/ 20532 w 50163"/>
                  <a:gd name="connsiteY0" fmla="*/ 9479 h 46284"/>
                  <a:gd name="connsiteX1" fmla="*/ 0 w 50163"/>
                  <a:gd name="connsiteY1" fmla="*/ 0 h 46284"/>
                  <a:gd name="connsiteX2" fmla="*/ 778 w 50163"/>
                  <a:gd name="connsiteY2" fmla="*/ 750 h 46284"/>
                  <a:gd name="connsiteX3" fmla="*/ 46371 w 50163"/>
                  <a:gd name="connsiteY3" fmla="*/ 45146 h 46284"/>
                  <a:gd name="connsiteX4" fmla="*/ 49038 w 50163"/>
                  <a:gd name="connsiteY4" fmla="*/ 46284 h 46284"/>
                  <a:gd name="connsiteX5" fmla="*/ 50164 w 50163"/>
                  <a:gd name="connsiteY5" fmla="*/ 38693 h 46284"/>
                  <a:gd name="connsiteX6" fmla="*/ 20532 w 50163"/>
                  <a:gd name="connsiteY6" fmla="*/ 9479 h 46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163" h="46284">
                    <a:moveTo>
                      <a:pt x="20532" y="9479"/>
                    </a:moveTo>
                    <a:cubicBezTo>
                      <a:pt x="13308" y="7966"/>
                      <a:pt x="6098" y="4552"/>
                      <a:pt x="0" y="0"/>
                    </a:cubicBezTo>
                    <a:cubicBezTo>
                      <a:pt x="389" y="375"/>
                      <a:pt x="389" y="750"/>
                      <a:pt x="778" y="750"/>
                    </a:cubicBezTo>
                    <a:lnTo>
                      <a:pt x="46371" y="45146"/>
                    </a:lnTo>
                    <a:cubicBezTo>
                      <a:pt x="47135" y="45896"/>
                      <a:pt x="47899" y="46284"/>
                      <a:pt x="49038" y="46284"/>
                    </a:cubicBezTo>
                    <a:lnTo>
                      <a:pt x="50164" y="38693"/>
                    </a:lnTo>
                    <a:lnTo>
                      <a:pt x="20532" y="9479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B0BDC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2" name="Freihandform 361">
                <a:extLst>
                  <a:ext uri="{FF2B5EF4-FFF2-40B4-BE49-F238E27FC236}">
                    <a16:creationId xmlns:a16="http://schemas.microsoft.com/office/drawing/2014/main" id="{22B4DC85-D2CD-5FFA-C1C9-4A871EE272CB}"/>
                  </a:ext>
                </a:extLst>
              </p:cNvPr>
              <p:cNvSpPr/>
              <p:nvPr/>
            </p:nvSpPr>
            <p:spPr>
              <a:xfrm>
                <a:off x="6535410" y="5466730"/>
                <a:ext cx="52915" cy="46284"/>
              </a:xfrm>
              <a:custGeom>
                <a:avLst/>
                <a:gdLst>
                  <a:gd name="connsiteX0" fmla="*/ 20532 w 52915"/>
                  <a:gd name="connsiteY0" fmla="*/ 9479 h 46284"/>
                  <a:gd name="connsiteX1" fmla="*/ 0 w 52915"/>
                  <a:gd name="connsiteY1" fmla="*/ 0 h 46284"/>
                  <a:gd name="connsiteX2" fmla="*/ 764 w 52915"/>
                  <a:gd name="connsiteY2" fmla="*/ 750 h 46284"/>
                  <a:gd name="connsiteX3" fmla="*/ 46384 w 52915"/>
                  <a:gd name="connsiteY3" fmla="*/ 45146 h 46284"/>
                  <a:gd name="connsiteX4" fmla="*/ 49052 w 52915"/>
                  <a:gd name="connsiteY4" fmla="*/ 46284 h 46284"/>
                  <a:gd name="connsiteX5" fmla="*/ 52750 w 52915"/>
                  <a:gd name="connsiteY5" fmla="*/ 43138 h 46284"/>
                  <a:gd name="connsiteX6" fmla="*/ 51705 w 52915"/>
                  <a:gd name="connsiteY6" fmla="*/ 39831 h 46284"/>
                  <a:gd name="connsiteX7" fmla="*/ 20532 w 52915"/>
                  <a:gd name="connsiteY7" fmla="*/ 9479 h 46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915" h="46284">
                    <a:moveTo>
                      <a:pt x="20532" y="9479"/>
                    </a:moveTo>
                    <a:cubicBezTo>
                      <a:pt x="13308" y="7966"/>
                      <a:pt x="6085" y="4552"/>
                      <a:pt x="0" y="0"/>
                    </a:cubicBezTo>
                    <a:cubicBezTo>
                      <a:pt x="389" y="375"/>
                      <a:pt x="389" y="750"/>
                      <a:pt x="764" y="750"/>
                    </a:cubicBezTo>
                    <a:lnTo>
                      <a:pt x="46384" y="45146"/>
                    </a:lnTo>
                    <a:cubicBezTo>
                      <a:pt x="47148" y="45896"/>
                      <a:pt x="47912" y="46284"/>
                      <a:pt x="49052" y="46284"/>
                    </a:cubicBezTo>
                    <a:cubicBezTo>
                      <a:pt x="49052" y="46284"/>
                      <a:pt x="51209" y="45829"/>
                      <a:pt x="52750" y="43138"/>
                    </a:cubicBezTo>
                    <a:cubicBezTo>
                      <a:pt x="53447" y="41906"/>
                      <a:pt x="51705" y="39831"/>
                      <a:pt x="51705" y="39831"/>
                    </a:cubicBezTo>
                    <a:lnTo>
                      <a:pt x="20532" y="9479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3" name="Freihandform 362">
                <a:extLst>
                  <a:ext uri="{FF2B5EF4-FFF2-40B4-BE49-F238E27FC236}">
                    <a16:creationId xmlns:a16="http://schemas.microsoft.com/office/drawing/2014/main" id="{831791F7-2078-01A0-44A7-D841F7F28064}"/>
                  </a:ext>
                </a:extLst>
              </p:cNvPr>
              <p:cNvSpPr/>
              <p:nvPr/>
            </p:nvSpPr>
            <p:spPr>
              <a:xfrm>
                <a:off x="6535410" y="5466730"/>
                <a:ext cx="52915" cy="46284"/>
              </a:xfrm>
              <a:custGeom>
                <a:avLst/>
                <a:gdLst>
                  <a:gd name="connsiteX0" fmla="*/ 20532 w 52915"/>
                  <a:gd name="connsiteY0" fmla="*/ 9479 h 46284"/>
                  <a:gd name="connsiteX1" fmla="*/ 0 w 52915"/>
                  <a:gd name="connsiteY1" fmla="*/ 0 h 46284"/>
                  <a:gd name="connsiteX2" fmla="*/ 764 w 52915"/>
                  <a:gd name="connsiteY2" fmla="*/ 750 h 46284"/>
                  <a:gd name="connsiteX3" fmla="*/ 46384 w 52915"/>
                  <a:gd name="connsiteY3" fmla="*/ 45146 h 46284"/>
                  <a:gd name="connsiteX4" fmla="*/ 49052 w 52915"/>
                  <a:gd name="connsiteY4" fmla="*/ 46284 h 46284"/>
                  <a:gd name="connsiteX5" fmla="*/ 52750 w 52915"/>
                  <a:gd name="connsiteY5" fmla="*/ 43138 h 46284"/>
                  <a:gd name="connsiteX6" fmla="*/ 51705 w 52915"/>
                  <a:gd name="connsiteY6" fmla="*/ 39831 h 46284"/>
                  <a:gd name="connsiteX7" fmla="*/ 20532 w 52915"/>
                  <a:gd name="connsiteY7" fmla="*/ 9479 h 46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915" h="46284">
                    <a:moveTo>
                      <a:pt x="20532" y="9479"/>
                    </a:moveTo>
                    <a:cubicBezTo>
                      <a:pt x="13308" y="7966"/>
                      <a:pt x="6085" y="4552"/>
                      <a:pt x="0" y="0"/>
                    </a:cubicBezTo>
                    <a:cubicBezTo>
                      <a:pt x="389" y="375"/>
                      <a:pt x="389" y="750"/>
                      <a:pt x="764" y="750"/>
                    </a:cubicBezTo>
                    <a:lnTo>
                      <a:pt x="46384" y="45146"/>
                    </a:lnTo>
                    <a:cubicBezTo>
                      <a:pt x="47148" y="45896"/>
                      <a:pt x="47912" y="46284"/>
                      <a:pt x="49052" y="46284"/>
                    </a:cubicBezTo>
                    <a:cubicBezTo>
                      <a:pt x="49052" y="46284"/>
                      <a:pt x="51209" y="45829"/>
                      <a:pt x="52750" y="43138"/>
                    </a:cubicBezTo>
                    <a:cubicBezTo>
                      <a:pt x="53447" y="41906"/>
                      <a:pt x="51705" y="39831"/>
                      <a:pt x="51705" y="39831"/>
                    </a:cubicBezTo>
                    <a:lnTo>
                      <a:pt x="20532" y="9479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4" name="Freihandform 363">
                <a:extLst>
                  <a:ext uri="{FF2B5EF4-FFF2-40B4-BE49-F238E27FC236}">
                    <a16:creationId xmlns:a16="http://schemas.microsoft.com/office/drawing/2014/main" id="{2E2778B0-F1EF-CD58-0B0C-DD310BE50620}"/>
                  </a:ext>
                </a:extLst>
              </p:cNvPr>
              <p:cNvSpPr/>
              <p:nvPr/>
            </p:nvSpPr>
            <p:spPr>
              <a:xfrm>
                <a:off x="6620151" y="5485862"/>
                <a:ext cx="15653" cy="31447"/>
              </a:xfrm>
              <a:custGeom>
                <a:avLst/>
                <a:gdLst>
                  <a:gd name="connsiteX0" fmla="*/ 8578 w 15653"/>
                  <a:gd name="connsiteY0" fmla="*/ 30218 h 31447"/>
                  <a:gd name="connsiteX1" fmla="*/ 10816 w 15653"/>
                  <a:gd name="connsiteY1" fmla="*/ 31342 h 31447"/>
                  <a:gd name="connsiteX2" fmla="*/ 14166 w 15653"/>
                  <a:gd name="connsiteY2" fmla="*/ 30593 h 31447"/>
                  <a:gd name="connsiteX3" fmla="*/ 15654 w 15653"/>
                  <a:gd name="connsiteY3" fmla="*/ 28330 h 31447"/>
                  <a:gd name="connsiteX4" fmla="*/ 7840 w 15653"/>
                  <a:gd name="connsiteY4" fmla="*/ 375 h 31447"/>
                  <a:gd name="connsiteX5" fmla="*/ 0 w 15653"/>
                  <a:gd name="connsiteY5" fmla="*/ 0 h 31447"/>
                  <a:gd name="connsiteX6" fmla="*/ 8578 w 15653"/>
                  <a:gd name="connsiteY6" fmla="*/ 30218 h 3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53" h="31447">
                    <a:moveTo>
                      <a:pt x="8578" y="30218"/>
                    </a:moveTo>
                    <a:cubicBezTo>
                      <a:pt x="8953" y="30967"/>
                      <a:pt x="10065" y="31731"/>
                      <a:pt x="10816" y="31342"/>
                    </a:cubicBezTo>
                    <a:lnTo>
                      <a:pt x="14166" y="30593"/>
                    </a:lnTo>
                    <a:cubicBezTo>
                      <a:pt x="15279" y="30593"/>
                      <a:pt x="15654" y="29468"/>
                      <a:pt x="15654" y="28330"/>
                    </a:cubicBezTo>
                    <a:lnTo>
                      <a:pt x="7840" y="375"/>
                    </a:lnTo>
                    <a:cubicBezTo>
                      <a:pt x="5213" y="375"/>
                      <a:pt x="2613" y="0"/>
                      <a:pt x="0" y="0"/>
                    </a:cubicBezTo>
                    <a:lnTo>
                      <a:pt x="8578" y="30218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5" name="Freihandform 364">
                <a:extLst>
                  <a:ext uri="{FF2B5EF4-FFF2-40B4-BE49-F238E27FC236}">
                    <a16:creationId xmlns:a16="http://schemas.microsoft.com/office/drawing/2014/main" id="{7FC015FD-B4E5-8D38-2BB4-98C89DE972A6}"/>
                  </a:ext>
                </a:extLst>
              </p:cNvPr>
              <p:cNvSpPr/>
              <p:nvPr/>
            </p:nvSpPr>
            <p:spPr>
              <a:xfrm>
                <a:off x="6620151" y="5485862"/>
                <a:ext cx="15653" cy="31447"/>
              </a:xfrm>
              <a:custGeom>
                <a:avLst/>
                <a:gdLst>
                  <a:gd name="connsiteX0" fmla="*/ 8578 w 15653"/>
                  <a:gd name="connsiteY0" fmla="*/ 30218 h 31447"/>
                  <a:gd name="connsiteX1" fmla="*/ 10816 w 15653"/>
                  <a:gd name="connsiteY1" fmla="*/ 31342 h 31447"/>
                  <a:gd name="connsiteX2" fmla="*/ 14166 w 15653"/>
                  <a:gd name="connsiteY2" fmla="*/ 30593 h 31447"/>
                  <a:gd name="connsiteX3" fmla="*/ 15654 w 15653"/>
                  <a:gd name="connsiteY3" fmla="*/ 28330 h 31447"/>
                  <a:gd name="connsiteX4" fmla="*/ 7840 w 15653"/>
                  <a:gd name="connsiteY4" fmla="*/ 375 h 31447"/>
                  <a:gd name="connsiteX5" fmla="*/ 0 w 15653"/>
                  <a:gd name="connsiteY5" fmla="*/ 0 h 31447"/>
                  <a:gd name="connsiteX6" fmla="*/ 8578 w 15653"/>
                  <a:gd name="connsiteY6" fmla="*/ 30218 h 3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53" h="31447">
                    <a:moveTo>
                      <a:pt x="8578" y="30218"/>
                    </a:moveTo>
                    <a:cubicBezTo>
                      <a:pt x="8953" y="30967"/>
                      <a:pt x="10065" y="31731"/>
                      <a:pt x="10816" y="31342"/>
                    </a:cubicBezTo>
                    <a:lnTo>
                      <a:pt x="14166" y="30593"/>
                    </a:lnTo>
                    <a:cubicBezTo>
                      <a:pt x="15279" y="30593"/>
                      <a:pt x="15654" y="29468"/>
                      <a:pt x="15654" y="28330"/>
                    </a:cubicBezTo>
                    <a:lnTo>
                      <a:pt x="7840" y="375"/>
                    </a:lnTo>
                    <a:cubicBezTo>
                      <a:pt x="5213" y="375"/>
                      <a:pt x="2613" y="0"/>
                      <a:pt x="0" y="0"/>
                    </a:cubicBezTo>
                    <a:lnTo>
                      <a:pt x="8578" y="30218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B0BDC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6" name="Freihandform 365">
                <a:extLst>
                  <a:ext uri="{FF2B5EF4-FFF2-40B4-BE49-F238E27FC236}">
                    <a16:creationId xmlns:a16="http://schemas.microsoft.com/office/drawing/2014/main" id="{92DA9663-C9CA-C453-BEE7-13FFE1404CAD}"/>
                  </a:ext>
                </a:extLst>
              </p:cNvPr>
              <p:cNvSpPr/>
              <p:nvPr/>
            </p:nvSpPr>
            <p:spPr>
              <a:xfrm>
                <a:off x="6620151" y="5485862"/>
                <a:ext cx="15653" cy="31447"/>
              </a:xfrm>
              <a:custGeom>
                <a:avLst/>
                <a:gdLst>
                  <a:gd name="connsiteX0" fmla="*/ 8578 w 15653"/>
                  <a:gd name="connsiteY0" fmla="*/ 30218 h 31447"/>
                  <a:gd name="connsiteX1" fmla="*/ 10816 w 15653"/>
                  <a:gd name="connsiteY1" fmla="*/ 31342 h 31447"/>
                  <a:gd name="connsiteX2" fmla="*/ 14166 w 15653"/>
                  <a:gd name="connsiteY2" fmla="*/ 30593 h 31447"/>
                  <a:gd name="connsiteX3" fmla="*/ 15654 w 15653"/>
                  <a:gd name="connsiteY3" fmla="*/ 28330 h 31447"/>
                  <a:gd name="connsiteX4" fmla="*/ 7840 w 15653"/>
                  <a:gd name="connsiteY4" fmla="*/ 375 h 31447"/>
                  <a:gd name="connsiteX5" fmla="*/ 0 w 15653"/>
                  <a:gd name="connsiteY5" fmla="*/ 0 h 31447"/>
                  <a:gd name="connsiteX6" fmla="*/ 8578 w 15653"/>
                  <a:gd name="connsiteY6" fmla="*/ 30218 h 3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53" h="31447">
                    <a:moveTo>
                      <a:pt x="8578" y="30218"/>
                    </a:moveTo>
                    <a:cubicBezTo>
                      <a:pt x="8953" y="30967"/>
                      <a:pt x="10065" y="31731"/>
                      <a:pt x="10816" y="31342"/>
                    </a:cubicBezTo>
                    <a:lnTo>
                      <a:pt x="14166" y="30593"/>
                    </a:lnTo>
                    <a:cubicBezTo>
                      <a:pt x="15279" y="30593"/>
                      <a:pt x="15654" y="29468"/>
                      <a:pt x="15654" y="28330"/>
                    </a:cubicBezTo>
                    <a:lnTo>
                      <a:pt x="7840" y="375"/>
                    </a:lnTo>
                    <a:cubicBezTo>
                      <a:pt x="5213" y="375"/>
                      <a:pt x="2613" y="0"/>
                      <a:pt x="0" y="0"/>
                    </a:cubicBezTo>
                    <a:lnTo>
                      <a:pt x="8578" y="30218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7" name="Freihandform 366">
                <a:extLst>
                  <a:ext uri="{FF2B5EF4-FFF2-40B4-BE49-F238E27FC236}">
                    <a16:creationId xmlns:a16="http://schemas.microsoft.com/office/drawing/2014/main" id="{B49C9290-3749-BAD9-2C14-40BCA6E31218}"/>
                  </a:ext>
                </a:extLst>
              </p:cNvPr>
              <p:cNvSpPr/>
              <p:nvPr/>
            </p:nvSpPr>
            <p:spPr>
              <a:xfrm>
                <a:off x="6620151" y="5485862"/>
                <a:ext cx="15653" cy="31447"/>
              </a:xfrm>
              <a:custGeom>
                <a:avLst/>
                <a:gdLst>
                  <a:gd name="connsiteX0" fmla="*/ 8578 w 15653"/>
                  <a:gd name="connsiteY0" fmla="*/ 30218 h 31447"/>
                  <a:gd name="connsiteX1" fmla="*/ 10816 w 15653"/>
                  <a:gd name="connsiteY1" fmla="*/ 31342 h 31447"/>
                  <a:gd name="connsiteX2" fmla="*/ 14166 w 15653"/>
                  <a:gd name="connsiteY2" fmla="*/ 30593 h 31447"/>
                  <a:gd name="connsiteX3" fmla="*/ 15654 w 15653"/>
                  <a:gd name="connsiteY3" fmla="*/ 28330 h 31447"/>
                  <a:gd name="connsiteX4" fmla="*/ 7840 w 15653"/>
                  <a:gd name="connsiteY4" fmla="*/ 375 h 31447"/>
                  <a:gd name="connsiteX5" fmla="*/ 0 w 15653"/>
                  <a:gd name="connsiteY5" fmla="*/ 0 h 31447"/>
                  <a:gd name="connsiteX6" fmla="*/ 8578 w 15653"/>
                  <a:gd name="connsiteY6" fmla="*/ 30218 h 3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53" h="31447">
                    <a:moveTo>
                      <a:pt x="8578" y="30218"/>
                    </a:moveTo>
                    <a:cubicBezTo>
                      <a:pt x="8953" y="30967"/>
                      <a:pt x="10065" y="31731"/>
                      <a:pt x="10816" y="31342"/>
                    </a:cubicBezTo>
                    <a:lnTo>
                      <a:pt x="14166" y="30593"/>
                    </a:lnTo>
                    <a:cubicBezTo>
                      <a:pt x="15279" y="30593"/>
                      <a:pt x="15654" y="29468"/>
                      <a:pt x="15654" y="28330"/>
                    </a:cubicBezTo>
                    <a:lnTo>
                      <a:pt x="7840" y="375"/>
                    </a:lnTo>
                    <a:cubicBezTo>
                      <a:pt x="5213" y="375"/>
                      <a:pt x="2613" y="0"/>
                      <a:pt x="0" y="0"/>
                    </a:cubicBezTo>
                    <a:lnTo>
                      <a:pt x="8578" y="30218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8" name="Freihandform 367">
                <a:extLst>
                  <a:ext uri="{FF2B5EF4-FFF2-40B4-BE49-F238E27FC236}">
                    <a16:creationId xmlns:a16="http://schemas.microsoft.com/office/drawing/2014/main" id="{833EA5B9-3DC3-5EA6-9328-1D1F29824F55}"/>
                  </a:ext>
                </a:extLst>
              </p:cNvPr>
              <p:cNvSpPr/>
              <p:nvPr/>
            </p:nvSpPr>
            <p:spPr>
              <a:xfrm>
                <a:off x="6584502" y="5482421"/>
                <a:ext cx="22567" cy="33410"/>
              </a:xfrm>
              <a:custGeom>
                <a:avLst/>
                <a:gdLst>
                  <a:gd name="connsiteX0" fmla="*/ 15788 w 22567"/>
                  <a:gd name="connsiteY0" fmla="*/ 32132 h 33410"/>
                  <a:gd name="connsiteX1" fmla="*/ 18415 w 22567"/>
                  <a:gd name="connsiteY1" fmla="*/ 33270 h 33410"/>
                  <a:gd name="connsiteX2" fmla="*/ 21430 w 22567"/>
                  <a:gd name="connsiteY2" fmla="*/ 31757 h 33410"/>
                  <a:gd name="connsiteX3" fmla="*/ 22180 w 22567"/>
                  <a:gd name="connsiteY3" fmla="*/ 29107 h 33410"/>
                  <a:gd name="connsiteX4" fmla="*/ 8645 w 22567"/>
                  <a:gd name="connsiteY4" fmla="*/ 1138 h 33410"/>
                  <a:gd name="connsiteX5" fmla="*/ 0 w 22567"/>
                  <a:gd name="connsiteY5" fmla="*/ 0 h 33410"/>
                  <a:gd name="connsiteX6" fmla="*/ 15788 w 22567"/>
                  <a:gd name="connsiteY6" fmla="*/ 32132 h 33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67" h="33410">
                    <a:moveTo>
                      <a:pt x="15788" y="32132"/>
                    </a:moveTo>
                    <a:cubicBezTo>
                      <a:pt x="16163" y="33270"/>
                      <a:pt x="17664" y="33645"/>
                      <a:pt x="18415" y="33270"/>
                    </a:cubicBezTo>
                    <a:lnTo>
                      <a:pt x="21430" y="31757"/>
                    </a:lnTo>
                    <a:cubicBezTo>
                      <a:pt x="22542" y="31383"/>
                      <a:pt x="22931" y="29870"/>
                      <a:pt x="22180" y="29107"/>
                    </a:cubicBezTo>
                    <a:lnTo>
                      <a:pt x="8645" y="1138"/>
                    </a:lnTo>
                    <a:cubicBezTo>
                      <a:pt x="5643" y="763"/>
                      <a:pt x="2627" y="375"/>
                      <a:pt x="0" y="0"/>
                    </a:cubicBezTo>
                    <a:lnTo>
                      <a:pt x="15788" y="32132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9" name="Freihandform 368">
                <a:extLst>
                  <a:ext uri="{FF2B5EF4-FFF2-40B4-BE49-F238E27FC236}">
                    <a16:creationId xmlns:a16="http://schemas.microsoft.com/office/drawing/2014/main" id="{26922E79-FBD4-3F21-7A70-E734DFAF5A4D}"/>
                  </a:ext>
                </a:extLst>
              </p:cNvPr>
              <p:cNvSpPr/>
              <p:nvPr/>
            </p:nvSpPr>
            <p:spPr>
              <a:xfrm>
                <a:off x="6584502" y="5482421"/>
                <a:ext cx="22567" cy="33410"/>
              </a:xfrm>
              <a:custGeom>
                <a:avLst/>
                <a:gdLst>
                  <a:gd name="connsiteX0" fmla="*/ 15788 w 22567"/>
                  <a:gd name="connsiteY0" fmla="*/ 32132 h 33410"/>
                  <a:gd name="connsiteX1" fmla="*/ 18415 w 22567"/>
                  <a:gd name="connsiteY1" fmla="*/ 33270 h 33410"/>
                  <a:gd name="connsiteX2" fmla="*/ 21430 w 22567"/>
                  <a:gd name="connsiteY2" fmla="*/ 31757 h 33410"/>
                  <a:gd name="connsiteX3" fmla="*/ 22180 w 22567"/>
                  <a:gd name="connsiteY3" fmla="*/ 29107 h 33410"/>
                  <a:gd name="connsiteX4" fmla="*/ 8645 w 22567"/>
                  <a:gd name="connsiteY4" fmla="*/ 1138 h 33410"/>
                  <a:gd name="connsiteX5" fmla="*/ 0 w 22567"/>
                  <a:gd name="connsiteY5" fmla="*/ 0 h 33410"/>
                  <a:gd name="connsiteX6" fmla="*/ 15788 w 22567"/>
                  <a:gd name="connsiteY6" fmla="*/ 32132 h 33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67" h="33410">
                    <a:moveTo>
                      <a:pt x="15788" y="32132"/>
                    </a:moveTo>
                    <a:cubicBezTo>
                      <a:pt x="16163" y="33270"/>
                      <a:pt x="17664" y="33645"/>
                      <a:pt x="18415" y="33270"/>
                    </a:cubicBezTo>
                    <a:lnTo>
                      <a:pt x="21430" y="31757"/>
                    </a:lnTo>
                    <a:cubicBezTo>
                      <a:pt x="22542" y="31383"/>
                      <a:pt x="22931" y="29870"/>
                      <a:pt x="22180" y="29107"/>
                    </a:cubicBezTo>
                    <a:lnTo>
                      <a:pt x="8645" y="1138"/>
                    </a:lnTo>
                    <a:cubicBezTo>
                      <a:pt x="5643" y="763"/>
                      <a:pt x="2627" y="375"/>
                      <a:pt x="0" y="0"/>
                    </a:cubicBezTo>
                    <a:lnTo>
                      <a:pt x="15788" y="32132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0" name="Freihandform 369">
                <a:extLst>
                  <a:ext uri="{FF2B5EF4-FFF2-40B4-BE49-F238E27FC236}">
                    <a16:creationId xmlns:a16="http://schemas.microsoft.com/office/drawing/2014/main" id="{AFBCAC90-FBBC-5FC6-F11B-C2C7005EF7D7}"/>
                  </a:ext>
                </a:extLst>
              </p:cNvPr>
              <p:cNvSpPr/>
              <p:nvPr/>
            </p:nvSpPr>
            <p:spPr>
              <a:xfrm>
                <a:off x="6670382" y="4986792"/>
                <a:ext cx="54063" cy="84454"/>
              </a:xfrm>
              <a:custGeom>
                <a:avLst/>
                <a:gdLst>
                  <a:gd name="connsiteX0" fmla="*/ 27139 w 54063"/>
                  <a:gd name="connsiteY0" fmla="*/ 84455 h 84454"/>
                  <a:gd name="connsiteX1" fmla="*/ 26911 w 54063"/>
                  <a:gd name="connsiteY1" fmla="*/ 84455 h 84454"/>
                  <a:gd name="connsiteX2" fmla="*/ 0 w 54063"/>
                  <a:gd name="connsiteY2" fmla="*/ 57477 h 84454"/>
                  <a:gd name="connsiteX3" fmla="*/ 0 w 54063"/>
                  <a:gd name="connsiteY3" fmla="*/ 26964 h 84454"/>
                  <a:gd name="connsiteX4" fmla="*/ 26911 w 54063"/>
                  <a:gd name="connsiteY4" fmla="*/ 0 h 84454"/>
                  <a:gd name="connsiteX5" fmla="*/ 27139 w 54063"/>
                  <a:gd name="connsiteY5" fmla="*/ 0 h 84454"/>
                  <a:gd name="connsiteX6" fmla="*/ 54064 w 54063"/>
                  <a:gd name="connsiteY6" fmla="*/ 26964 h 84454"/>
                  <a:gd name="connsiteX7" fmla="*/ 54064 w 54063"/>
                  <a:gd name="connsiteY7" fmla="*/ 57477 h 84454"/>
                  <a:gd name="connsiteX8" fmla="*/ 27139 w 54063"/>
                  <a:gd name="connsiteY8" fmla="*/ 84455 h 8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063" h="84454">
                    <a:moveTo>
                      <a:pt x="27139" y="84455"/>
                    </a:moveTo>
                    <a:lnTo>
                      <a:pt x="26911" y="84455"/>
                    </a:lnTo>
                    <a:cubicBezTo>
                      <a:pt x="12048" y="84455"/>
                      <a:pt x="0" y="72378"/>
                      <a:pt x="0" y="57477"/>
                    </a:cubicBezTo>
                    <a:lnTo>
                      <a:pt x="0" y="26964"/>
                    </a:lnTo>
                    <a:cubicBezTo>
                      <a:pt x="0" y="12076"/>
                      <a:pt x="12048" y="0"/>
                      <a:pt x="26911" y="0"/>
                    </a:cubicBezTo>
                    <a:lnTo>
                      <a:pt x="27139" y="0"/>
                    </a:lnTo>
                    <a:cubicBezTo>
                      <a:pt x="42002" y="0"/>
                      <a:pt x="54064" y="12076"/>
                      <a:pt x="54064" y="26964"/>
                    </a:cubicBezTo>
                    <a:lnTo>
                      <a:pt x="54064" y="57477"/>
                    </a:lnTo>
                    <a:cubicBezTo>
                      <a:pt x="54064" y="72378"/>
                      <a:pt x="42002" y="84455"/>
                      <a:pt x="27139" y="84455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1" name="Freihandform 370">
                <a:extLst>
                  <a:ext uri="{FF2B5EF4-FFF2-40B4-BE49-F238E27FC236}">
                    <a16:creationId xmlns:a16="http://schemas.microsoft.com/office/drawing/2014/main" id="{4A5B2A0E-D66D-B685-5E37-5B3A8B48F445}"/>
                  </a:ext>
                </a:extLst>
              </p:cNvPr>
              <p:cNvSpPr/>
              <p:nvPr/>
            </p:nvSpPr>
            <p:spPr>
              <a:xfrm>
                <a:off x="6670382" y="4986792"/>
                <a:ext cx="54063" cy="84454"/>
              </a:xfrm>
              <a:custGeom>
                <a:avLst/>
                <a:gdLst>
                  <a:gd name="connsiteX0" fmla="*/ 27139 w 54063"/>
                  <a:gd name="connsiteY0" fmla="*/ 84455 h 84454"/>
                  <a:gd name="connsiteX1" fmla="*/ 26911 w 54063"/>
                  <a:gd name="connsiteY1" fmla="*/ 84455 h 84454"/>
                  <a:gd name="connsiteX2" fmla="*/ 0 w 54063"/>
                  <a:gd name="connsiteY2" fmla="*/ 57477 h 84454"/>
                  <a:gd name="connsiteX3" fmla="*/ 0 w 54063"/>
                  <a:gd name="connsiteY3" fmla="*/ 26964 h 84454"/>
                  <a:gd name="connsiteX4" fmla="*/ 26911 w 54063"/>
                  <a:gd name="connsiteY4" fmla="*/ 0 h 84454"/>
                  <a:gd name="connsiteX5" fmla="*/ 27139 w 54063"/>
                  <a:gd name="connsiteY5" fmla="*/ 0 h 84454"/>
                  <a:gd name="connsiteX6" fmla="*/ 54064 w 54063"/>
                  <a:gd name="connsiteY6" fmla="*/ 26964 h 84454"/>
                  <a:gd name="connsiteX7" fmla="*/ 54064 w 54063"/>
                  <a:gd name="connsiteY7" fmla="*/ 57477 h 84454"/>
                  <a:gd name="connsiteX8" fmla="*/ 27139 w 54063"/>
                  <a:gd name="connsiteY8" fmla="*/ 84455 h 8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063" h="84454">
                    <a:moveTo>
                      <a:pt x="27139" y="84455"/>
                    </a:moveTo>
                    <a:lnTo>
                      <a:pt x="26911" y="84455"/>
                    </a:lnTo>
                    <a:cubicBezTo>
                      <a:pt x="12048" y="84455"/>
                      <a:pt x="0" y="72378"/>
                      <a:pt x="0" y="57477"/>
                    </a:cubicBezTo>
                    <a:lnTo>
                      <a:pt x="0" y="26964"/>
                    </a:lnTo>
                    <a:cubicBezTo>
                      <a:pt x="0" y="12076"/>
                      <a:pt x="12048" y="0"/>
                      <a:pt x="26911" y="0"/>
                    </a:cubicBezTo>
                    <a:lnTo>
                      <a:pt x="27139" y="0"/>
                    </a:lnTo>
                    <a:cubicBezTo>
                      <a:pt x="42002" y="0"/>
                      <a:pt x="54064" y="12076"/>
                      <a:pt x="54064" y="26964"/>
                    </a:cubicBezTo>
                    <a:lnTo>
                      <a:pt x="54064" y="57477"/>
                    </a:lnTo>
                    <a:cubicBezTo>
                      <a:pt x="54064" y="72378"/>
                      <a:pt x="42002" y="84455"/>
                      <a:pt x="27139" y="84455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2" name="Freihandform 371">
                <a:extLst>
                  <a:ext uri="{FF2B5EF4-FFF2-40B4-BE49-F238E27FC236}">
                    <a16:creationId xmlns:a16="http://schemas.microsoft.com/office/drawing/2014/main" id="{625DA0BB-301F-87E3-8304-23E7AF85989C}"/>
                  </a:ext>
                </a:extLst>
              </p:cNvPr>
              <p:cNvSpPr/>
              <p:nvPr/>
            </p:nvSpPr>
            <p:spPr>
              <a:xfrm>
                <a:off x="6609952" y="4986792"/>
                <a:ext cx="53849" cy="84454"/>
              </a:xfrm>
              <a:custGeom>
                <a:avLst/>
                <a:gdLst>
                  <a:gd name="connsiteX0" fmla="*/ 26925 w 53849"/>
                  <a:gd name="connsiteY0" fmla="*/ 84455 h 84454"/>
                  <a:gd name="connsiteX1" fmla="*/ 26925 w 53849"/>
                  <a:gd name="connsiteY1" fmla="*/ 84455 h 84454"/>
                  <a:gd name="connsiteX2" fmla="*/ 0 w 53849"/>
                  <a:gd name="connsiteY2" fmla="*/ 57477 h 84454"/>
                  <a:gd name="connsiteX3" fmla="*/ 0 w 53849"/>
                  <a:gd name="connsiteY3" fmla="*/ 26964 h 84454"/>
                  <a:gd name="connsiteX4" fmla="*/ 26925 w 53849"/>
                  <a:gd name="connsiteY4" fmla="*/ 0 h 84454"/>
                  <a:gd name="connsiteX5" fmla="*/ 53849 w 53849"/>
                  <a:gd name="connsiteY5" fmla="*/ 26964 h 84454"/>
                  <a:gd name="connsiteX6" fmla="*/ 53849 w 53849"/>
                  <a:gd name="connsiteY6" fmla="*/ 57477 h 84454"/>
                  <a:gd name="connsiteX7" fmla="*/ 26925 w 53849"/>
                  <a:gd name="connsiteY7" fmla="*/ 84455 h 8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49" h="84454">
                    <a:moveTo>
                      <a:pt x="26925" y="84455"/>
                    </a:moveTo>
                    <a:lnTo>
                      <a:pt x="26925" y="84455"/>
                    </a:lnTo>
                    <a:cubicBezTo>
                      <a:pt x="12062" y="84455"/>
                      <a:pt x="0" y="72378"/>
                      <a:pt x="0" y="57477"/>
                    </a:cubicBezTo>
                    <a:lnTo>
                      <a:pt x="0" y="26964"/>
                    </a:lnTo>
                    <a:cubicBezTo>
                      <a:pt x="0" y="12076"/>
                      <a:pt x="12062" y="0"/>
                      <a:pt x="26925" y="0"/>
                    </a:cubicBezTo>
                    <a:cubicBezTo>
                      <a:pt x="41787" y="0"/>
                      <a:pt x="53849" y="12076"/>
                      <a:pt x="53849" y="26964"/>
                    </a:cubicBezTo>
                    <a:lnTo>
                      <a:pt x="53849" y="57477"/>
                    </a:lnTo>
                    <a:cubicBezTo>
                      <a:pt x="53849" y="72378"/>
                      <a:pt x="41787" y="84455"/>
                      <a:pt x="26925" y="84455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3" name="Freihandform 372">
                <a:extLst>
                  <a:ext uri="{FF2B5EF4-FFF2-40B4-BE49-F238E27FC236}">
                    <a16:creationId xmlns:a16="http://schemas.microsoft.com/office/drawing/2014/main" id="{CFB0B53D-8598-C3C1-1EDB-858B9BE545C9}"/>
                  </a:ext>
                </a:extLst>
              </p:cNvPr>
              <p:cNvSpPr/>
              <p:nvPr/>
            </p:nvSpPr>
            <p:spPr>
              <a:xfrm>
                <a:off x="6609952" y="4986792"/>
                <a:ext cx="53849" cy="84454"/>
              </a:xfrm>
              <a:custGeom>
                <a:avLst/>
                <a:gdLst>
                  <a:gd name="connsiteX0" fmla="*/ 26925 w 53849"/>
                  <a:gd name="connsiteY0" fmla="*/ 84455 h 84454"/>
                  <a:gd name="connsiteX1" fmla="*/ 26925 w 53849"/>
                  <a:gd name="connsiteY1" fmla="*/ 84455 h 84454"/>
                  <a:gd name="connsiteX2" fmla="*/ 0 w 53849"/>
                  <a:gd name="connsiteY2" fmla="*/ 57477 h 84454"/>
                  <a:gd name="connsiteX3" fmla="*/ 0 w 53849"/>
                  <a:gd name="connsiteY3" fmla="*/ 26964 h 84454"/>
                  <a:gd name="connsiteX4" fmla="*/ 26925 w 53849"/>
                  <a:gd name="connsiteY4" fmla="*/ 0 h 84454"/>
                  <a:gd name="connsiteX5" fmla="*/ 53849 w 53849"/>
                  <a:gd name="connsiteY5" fmla="*/ 26964 h 84454"/>
                  <a:gd name="connsiteX6" fmla="*/ 53849 w 53849"/>
                  <a:gd name="connsiteY6" fmla="*/ 57477 h 84454"/>
                  <a:gd name="connsiteX7" fmla="*/ 26925 w 53849"/>
                  <a:gd name="connsiteY7" fmla="*/ 84455 h 8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49" h="84454">
                    <a:moveTo>
                      <a:pt x="26925" y="84455"/>
                    </a:moveTo>
                    <a:lnTo>
                      <a:pt x="26925" y="84455"/>
                    </a:lnTo>
                    <a:cubicBezTo>
                      <a:pt x="12062" y="84455"/>
                      <a:pt x="0" y="72378"/>
                      <a:pt x="0" y="57477"/>
                    </a:cubicBezTo>
                    <a:lnTo>
                      <a:pt x="0" y="26964"/>
                    </a:lnTo>
                    <a:cubicBezTo>
                      <a:pt x="0" y="12076"/>
                      <a:pt x="12062" y="0"/>
                      <a:pt x="26925" y="0"/>
                    </a:cubicBezTo>
                    <a:cubicBezTo>
                      <a:pt x="41787" y="0"/>
                      <a:pt x="53849" y="12076"/>
                      <a:pt x="53849" y="26964"/>
                    </a:cubicBezTo>
                    <a:lnTo>
                      <a:pt x="53849" y="57477"/>
                    </a:lnTo>
                    <a:cubicBezTo>
                      <a:pt x="53849" y="72378"/>
                      <a:pt x="41787" y="84455"/>
                      <a:pt x="26925" y="84455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4" name="Freihandform 373">
                <a:extLst>
                  <a:ext uri="{FF2B5EF4-FFF2-40B4-BE49-F238E27FC236}">
                    <a16:creationId xmlns:a16="http://schemas.microsoft.com/office/drawing/2014/main" id="{B5DE8FC2-E7D6-B743-A847-C1FB7C805B89}"/>
                  </a:ext>
                </a:extLst>
              </p:cNvPr>
              <p:cNvSpPr/>
              <p:nvPr/>
            </p:nvSpPr>
            <p:spPr>
              <a:xfrm>
                <a:off x="6531184" y="5437288"/>
                <a:ext cx="268733" cy="50134"/>
              </a:xfrm>
              <a:custGeom>
                <a:avLst/>
                <a:gdLst>
                  <a:gd name="connsiteX0" fmla="*/ 35614 w 268733"/>
                  <a:gd name="connsiteY0" fmla="*/ 1513 h 50134"/>
                  <a:gd name="connsiteX1" fmla="*/ 5 w 268733"/>
                  <a:gd name="connsiteY1" fmla="*/ 21609 h 50134"/>
                  <a:gd name="connsiteX2" fmla="*/ 140190 w 268733"/>
                  <a:gd name="connsiteY2" fmla="*/ 50006 h 50134"/>
                  <a:gd name="connsiteX3" fmla="*/ 268729 w 268733"/>
                  <a:gd name="connsiteY3" fmla="*/ 21221 h 50134"/>
                  <a:gd name="connsiteX4" fmla="*/ 227009 w 268733"/>
                  <a:gd name="connsiteY4" fmla="*/ 0 h 50134"/>
                  <a:gd name="connsiteX5" fmla="*/ 228148 w 268733"/>
                  <a:gd name="connsiteY5" fmla="*/ 11367 h 50134"/>
                  <a:gd name="connsiteX6" fmla="*/ 255327 w 268733"/>
                  <a:gd name="connsiteY6" fmla="*/ 21221 h 50134"/>
                  <a:gd name="connsiteX7" fmla="*/ 134360 w 268733"/>
                  <a:gd name="connsiteY7" fmla="*/ 38666 h 50134"/>
                  <a:gd name="connsiteX8" fmla="*/ 13407 w 268733"/>
                  <a:gd name="connsiteY8" fmla="*/ 21234 h 50134"/>
                  <a:gd name="connsiteX9" fmla="*/ 34475 w 268733"/>
                  <a:gd name="connsiteY9" fmla="*/ 12880 h 50134"/>
                  <a:gd name="connsiteX10" fmla="*/ 35614 w 268733"/>
                  <a:gd name="connsiteY10" fmla="*/ 1513 h 5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8733" h="50134">
                    <a:moveTo>
                      <a:pt x="35614" y="1513"/>
                    </a:moveTo>
                    <a:cubicBezTo>
                      <a:pt x="35614" y="1513"/>
                      <a:pt x="-477" y="8234"/>
                      <a:pt x="5" y="21609"/>
                    </a:cubicBezTo>
                    <a:cubicBezTo>
                      <a:pt x="501" y="34984"/>
                      <a:pt x="46470" y="51773"/>
                      <a:pt x="140190" y="50006"/>
                    </a:cubicBezTo>
                    <a:cubicBezTo>
                      <a:pt x="233911" y="48239"/>
                      <a:pt x="269172" y="32454"/>
                      <a:pt x="268729" y="21221"/>
                    </a:cubicBezTo>
                    <a:cubicBezTo>
                      <a:pt x="268287" y="10001"/>
                      <a:pt x="227009" y="0"/>
                      <a:pt x="227009" y="0"/>
                    </a:cubicBezTo>
                    <a:lnTo>
                      <a:pt x="228148" y="11367"/>
                    </a:lnTo>
                    <a:cubicBezTo>
                      <a:pt x="228148" y="11367"/>
                      <a:pt x="254201" y="16535"/>
                      <a:pt x="255327" y="21221"/>
                    </a:cubicBezTo>
                    <a:cubicBezTo>
                      <a:pt x="256453" y="25920"/>
                      <a:pt x="204627" y="39041"/>
                      <a:pt x="134360" y="38666"/>
                    </a:cubicBezTo>
                    <a:cubicBezTo>
                      <a:pt x="64094" y="38291"/>
                      <a:pt x="13822" y="25385"/>
                      <a:pt x="13407" y="21234"/>
                    </a:cubicBezTo>
                    <a:cubicBezTo>
                      <a:pt x="13005" y="17070"/>
                      <a:pt x="34475" y="12880"/>
                      <a:pt x="34475" y="12880"/>
                    </a:cubicBezTo>
                    <a:lnTo>
                      <a:pt x="35614" y="1513"/>
                    </a:lnTo>
                    <a:close/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5" name="Freihandform 374">
                <a:extLst>
                  <a:ext uri="{FF2B5EF4-FFF2-40B4-BE49-F238E27FC236}">
                    <a16:creationId xmlns:a16="http://schemas.microsoft.com/office/drawing/2014/main" id="{539F4D03-54E8-9B31-AA75-0687C1914A7A}"/>
                  </a:ext>
                </a:extLst>
              </p:cNvPr>
              <p:cNvSpPr/>
              <p:nvPr/>
            </p:nvSpPr>
            <p:spPr>
              <a:xfrm>
                <a:off x="6531184" y="5437288"/>
                <a:ext cx="268733" cy="50134"/>
              </a:xfrm>
              <a:custGeom>
                <a:avLst/>
                <a:gdLst>
                  <a:gd name="connsiteX0" fmla="*/ 35614 w 268733"/>
                  <a:gd name="connsiteY0" fmla="*/ 1513 h 50134"/>
                  <a:gd name="connsiteX1" fmla="*/ 5 w 268733"/>
                  <a:gd name="connsiteY1" fmla="*/ 21609 h 50134"/>
                  <a:gd name="connsiteX2" fmla="*/ 140190 w 268733"/>
                  <a:gd name="connsiteY2" fmla="*/ 50006 h 50134"/>
                  <a:gd name="connsiteX3" fmla="*/ 268729 w 268733"/>
                  <a:gd name="connsiteY3" fmla="*/ 21221 h 50134"/>
                  <a:gd name="connsiteX4" fmla="*/ 227009 w 268733"/>
                  <a:gd name="connsiteY4" fmla="*/ 0 h 50134"/>
                  <a:gd name="connsiteX5" fmla="*/ 228148 w 268733"/>
                  <a:gd name="connsiteY5" fmla="*/ 11367 h 50134"/>
                  <a:gd name="connsiteX6" fmla="*/ 255327 w 268733"/>
                  <a:gd name="connsiteY6" fmla="*/ 21221 h 50134"/>
                  <a:gd name="connsiteX7" fmla="*/ 134360 w 268733"/>
                  <a:gd name="connsiteY7" fmla="*/ 38666 h 50134"/>
                  <a:gd name="connsiteX8" fmla="*/ 13407 w 268733"/>
                  <a:gd name="connsiteY8" fmla="*/ 21234 h 50134"/>
                  <a:gd name="connsiteX9" fmla="*/ 34475 w 268733"/>
                  <a:gd name="connsiteY9" fmla="*/ 12880 h 50134"/>
                  <a:gd name="connsiteX10" fmla="*/ 35614 w 268733"/>
                  <a:gd name="connsiteY10" fmla="*/ 1513 h 5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8733" h="50134">
                    <a:moveTo>
                      <a:pt x="35614" y="1513"/>
                    </a:moveTo>
                    <a:cubicBezTo>
                      <a:pt x="35614" y="1513"/>
                      <a:pt x="-477" y="8234"/>
                      <a:pt x="5" y="21609"/>
                    </a:cubicBezTo>
                    <a:cubicBezTo>
                      <a:pt x="501" y="34984"/>
                      <a:pt x="46470" y="51773"/>
                      <a:pt x="140190" y="50006"/>
                    </a:cubicBezTo>
                    <a:cubicBezTo>
                      <a:pt x="233911" y="48239"/>
                      <a:pt x="269172" y="32454"/>
                      <a:pt x="268729" y="21221"/>
                    </a:cubicBezTo>
                    <a:cubicBezTo>
                      <a:pt x="268287" y="10001"/>
                      <a:pt x="227009" y="0"/>
                      <a:pt x="227009" y="0"/>
                    </a:cubicBezTo>
                    <a:lnTo>
                      <a:pt x="228148" y="11367"/>
                    </a:lnTo>
                    <a:cubicBezTo>
                      <a:pt x="228148" y="11367"/>
                      <a:pt x="254201" y="16535"/>
                      <a:pt x="255327" y="21221"/>
                    </a:cubicBezTo>
                    <a:cubicBezTo>
                      <a:pt x="256453" y="25920"/>
                      <a:pt x="204627" y="39041"/>
                      <a:pt x="134360" y="38666"/>
                    </a:cubicBezTo>
                    <a:cubicBezTo>
                      <a:pt x="64094" y="38291"/>
                      <a:pt x="13822" y="25385"/>
                      <a:pt x="13407" y="21234"/>
                    </a:cubicBezTo>
                    <a:cubicBezTo>
                      <a:pt x="13005" y="17070"/>
                      <a:pt x="34475" y="12880"/>
                      <a:pt x="34475" y="12880"/>
                    </a:cubicBezTo>
                    <a:lnTo>
                      <a:pt x="35614" y="1513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376" name="Freihandform 375">
              <a:extLst>
                <a:ext uri="{FF2B5EF4-FFF2-40B4-BE49-F238E27FC236}">
                  <a16:creationId xmlns:a16="http://schemas.microsoft.com/office/drawing/2014/main" id="{28697F77-0B5E-4E1C-22DD-F4B378698806}"/>
                </a:ext>
              </a:extLst>
            </p:cNvPr>
            <p:cNvSpPr/>
            <p:nvPr/>
          </p:nvSpPr>
          <p:spPr>
            <a:xfrm>
              <a:off x="6592489" y="5209817"/>
              <a:ext cx="145291" cy="57731"/>
            </a:xfrm>
            <a:custGeom>
              <a:avLst/>
              <a:gdLst>
                <a:gd name="connsiteX0" fmla="*/ 0 w 145291"/>
                <a:gd name="connsiteY0" fmla="*/ 57731 h 57731"/>
                <a:gd name="connsiteX1" fmla="*/ 145292 w 145291"/>
                <a:gd name="connsiteY1" fmla="*/ 57731 h 57731"/>
                <a:gd name="connsiteX2" fmla="*/ 139569 w 145291"/>
                <a:gd name="connsiteY2" fmla="*/ 0 h 57731"/>
                <a:gd name="connsiteX3" fmla="*/ 7371 w 145291"/>
                <a:gd name="connsiteY3" fmla="*/ 0 h 5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291" h="57731">
                  <a:moveTo>
                    <a:pt x="0" y="57731"/>
                  </a:moveTo>
                  <a:lnTo>
                    <a:pt x="145292" y="57731"/>
                  </a:lnTo>
                  <a:lnTo>
                    <a:pt x="139569" y="0"/>
                  </a:lnTo>
                  <a:lnTo>
                    <a:pt x="7371" y="0"/>
                  </a:lnTo>
                  <a:close/>
                </a:path>
              </a:pathLst>
            </a:custGeom>
            <a:solidFill>
              <a:srgbClr val="C8C8CC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86" name="Gruppieren 1085">
            <a:extLst>
              <a:ext uri="{FF2B5EF4-FFF2-40B4-BE49-F238E27FC236}">
                <a16:creationId xmlns:a16="http://schemas.microsoft.com/office/drawing/2014/main" id="{32D0DC5A-C037-F51C-7861-83BA20BB903E}"/>
              </a:ext>
            </a:extLst>
          </p:cNvPr>
          <p:cNvGrpSpPr/>
          <p:nvPr/>
        </p:nvGrpSpPr>
        <p:grpSpPr>
          <a:xfrm>
            <a:off x="2864668" y="5162285"/>
            <a:ext cx="507280" cy="502393"/>
            <a:chOff x="2871199" y="5162285"/>
            <a:chExt cx="507280" cy="502393"/>
          </a:xfrm>
        </p:grpSpPr>
        <p:sp>
          <p:nvSpPr>
            <p:cNvPr id="377" name="Freihandform 376">
              <a:extLst>
                <a:ext uri="{FF2B5EF4-FFF2-40B4-BE49-F238E27FC236}">
                  <a16:creationId xmlns:a16="http://schemas.microsoft.com/office/drawing/2014/main" id="{DD82BF32-6FF1-FD45-2516-BC6190582B85}"/>
                </a:ext>
              </a:extLst>
            </p:cNvPr>
            <p:cNvSpPr/>
            <p:nvPr/>
          </p:nvSpPr>
          <p:spPr>
            <a:xfrm>
              <a:off x="2871199" y="5467854"/>
              <a:ext cx="82958" cy="42240"/>
            </a:xfrm>
            <a:custGeom>
              <a:avLst/>
              <a:gdLst>
                <a:gd name="connsiteX0" fmla="*/ 0 w 82958"/>
                <a:gd name="connsiteY0" fmla="*/ 0 h 42240"/>
                <a:gd name="connsiteX1" fmla="*/ 82959 w 82958"/>
                <a:gd name="connsiteY1" fmla="*/ 0 h 42240"/>
                <a:gd name="connsiteX2" fmla="*/ 82959 w 82958"/>
                <a:gd name="connsiteY2" fmla="*/ 42241 h 42240"/>
                <a:gd name="connsiteX3" fmla="*/ 0 w 82958"/>
                <a:gd name="connsiteY3" fmla="*/ 42241 h 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58" h="42240">
                  <a:moveTo>
                    <a:pt x="0" y="0"/>
                  </a:moveTo>
                  <a:lnTo>
                    <a:pt x="82959" y="0"/>
                  </a:lnTo>
                  <a:lnTo>
                    <a:pt x="82959" y="42241"/>
                  </a:lnTo>
                  <a:lnTo>
                    <a:pt x="0" y="42241"/>
                  </a:lnTo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8" name="Freihandform 377">
              <a:extLst>
                <a:ext uri="{FF2B5EF4-FFF2-40B4-BE49-F238E27FC236}">
                  <a16:creationId xmlns:a16="http://schemas.microsoft.com/office/drawing/2014/main" id="{44EEEBC0-1446-7382-3CE8-A83406FF439E}"/>
                </a:ext>
              </a:extLst>
            </p:cNvPr>
            <p:cNvSpPr/>
            <p:nvPr/>
          </p:nvSpPr>
          <p:spPr>
            <a:xfrm>
              <a:off x="2871199" y="5467854"/>
              <a:ext cx="82958" cy="42240"/>
            </a:xfrm>
            <a:custGeom>
              <a:avLst/>
              <a:gdLst>
                <a:gd name="connsiteX0" fmla="*/ 0 w 82958"/>
                <a:gd name="connsiteY0" fmla="*/ 0 h 42240"/>
                <a:gd name="connsiteX1" fmla="*/ 82959 w 82958"/>
                <a:gd name="connsiteY1" fmla="*/ 0 h 42240"/>
                <a:gd name="connsiteX2" fmla="*/ 82959 w 82958"/>
                <a:gd name="connsiteY2" fmla="*/ 42241 h 42240"/>
                <a:gd name="connsiteX3" fmla="*/ 0 w 82958"/>
                <a:gd name="connsiteY3" fmla="*/ 42241 h 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58" h="42240">
                  <a:moveTo>
                    <a:pt x="0" y="0"/>
                  </a:moveTo>
                  <a:lnTo>
                    <a:pt x="82959" y="0"/>
                  </a:lnTo>
                  <a:lnTo>
                    <a:pt x="82959" y="42241"/>
                  </a:lnTo>
                  <a:lnTo>
                    <a:pt x="0" y="42241"/>
                  </a:lnTo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79" name="Grafik 10">
              <a:extLst>
                <a:ext uri="{FF2B5EF4-FFF2-40B4-BE49-F238E27FC236}">
                  <a16:creationId xmlns:a16="http://schemas.microsoft.com/office/drawing/2014/main" id="{E724188E-8AFE-90DB-C16D-F6B8FEE187B0}"/>
                </a:ext>
              </a:extLst>
            </p:cNvPr>
            <p:cNvGrpSpPr/>
            <p:nvPr/>
          </p:nvGrpSpPr>
          <p:grpSpPr>
            <a:xfrm>
              <a:off x="2948342" y="5251389"/>
              <a:ext cx="349160" cy="413289"/>
              <a:chOff x="2948342" y="5251389"/>
              <a:chExt cx="349160" cy="413289"/>
            </a:xfrm>
          </p:grpSpPr>
          <p:sp>
            <p:nvSpPr>
              <p:cNvPr id="380" name="Freihandform 379">
                <a:extLst>
                  <a:ext uri="{FF2B5EF4-FFF2-40B4-BE49-F238E27FC236}">
                    <a16:creationId xmlns:a16="http://schemas.microsoft.com/office/drawing/2014/main" id="{5533CC7A-8C5A-2868-A448-B56B8BB46CBD}"/>
                  </a:ext>
                </a:extLst>
              </p:cNvPr>
              <p:cNvSpPr/>
              <p:nvPr/>
            </p:nvSpPr>
            <p:spPr>
              <a:xfrm>
                <a:off x="2968940" y="5281861"/>
                <a:ext cx="317909" cy="382817"/>
              </a:xfrm>
              <a:custGeom>
                <a:avLst/>
                <a:gdLst>
                  <a:gd name="connsiteX0" fmla="*/ 294885 w 317909"/>
                  <a:gd name="connsiteY0" fmla="*/ 65256 h 382817"/>
                  <a:gd name="connsiteX1" fmla="*/ 230890 w 317909"/>
                  <a:gd name="connsiteY1" fmla="*/ 11487 h 382817"/>
                  <a:gd name="connsiteX2" fmla="*/ 157219 w 317909"/>
                  <a:gd name="connsiteY2" fmla="*/ 0 h 382817"/>
                  <a:gd name="connsiteX3" fmla="*/ 83106 w 317909"/>
                  <a:gd name="connsiteY3" fmla="*/ 11487 h 382817"/>
                  <a:gd name="connsiteX4" fmla="*/ 22100 w 317909"/>
                  <a:gd name="connsiteY4" fmla="*/ 64800 h 382817"/>
                  <a:gd name="connsiteX5" fmla="*/ 0 w 317909"/>
                  <a:gd name="connsiteY5" fmla="*/ 147059 h 382817"/>
                  <a:gd name="connsiteX6" fmla="*/ 0 w 317909"/>
                  <a:gd name="connsiteY6" fmla="*/ 249548 h 382817"/>
                  <a:gd name="connsiteX7" fmla="*/ 22556 w 317909"/>
                  <a:gd name="connsiteY7" fmla="*/ 322623 h 382817"/>
                  <a:gd name="connsiteX8" fmla="*/ 105434 w 317909"/>
                  <a:gd name="connsiteY8" fmla="*/ 382818 h 382817"/>
                  <a:gd name="connsiteX9" fmla="*/ 215465 w 317909"/>
                  <a:gd name="connsiteY9" fmla="*/ 382818 h 382817"/>
                  <a:gd name="connsiteX10" fmla="*/ 295341 w 317909"/>
                  <a:gd name="connsiteY10" fmla="*/ 324457 h 382817"/>
                  <a:gd name="connsiteX11" fmla="*/ 295810 w 317909"/>
                  <a:gd name="connsiteY11" fmla="*/ 324002 h 382817"/>
                  <a:gd name="connsiteX12" fmla="*/ 317910 w 317909"/>
                  <a:gd name="connsiteY12" fmla="*/ 251383 h 382817"/>
                  <a:gd name="connsiteX13" fmla="*/ 317910 w 317909"/>
                  <a:gd name="connsiteY13" fmla="*/ 147970 h 382817"/>
                  <a:gd name="connsiteX14" fmla="*/ 294885 w 317909"/>
                  <a:gd name="connsiteY14" fmla="*/ 65256 h 3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909" h="382817">
                    <a:moveTo>
                      <a:pt x="294885" y="65256"/>
                    </a:moveTo>
                    <a:lnTo>
                      <a:pt x="230890" y="11487"/>
                    </a:lnTo>
                    <a:cubicBezTo>
                      <a:pt x="213401" y="4124"/>
                      <a:pt x="184640" y="0"/>
                      <a:pt x="157219" y="0"/>
                    </a:cubicBezTo>
                    <a:cubicBezTo>
                      <a:pt x="130107" y="0"/>
                      <a:pt x="102432" y="4592"/>
                      <a:pt x="83106" y="11487"/>
                    </a:cubicBezTo>
                    <a:lnTo>
                      <a:pt x="22100" y="64800"/>
                    </a:lnTo>
                    <a:lnTo>
                      <a:pt x="0" y="147059"/>
                    </a:lnTo>
                    <a:lnTo>
                      <a:pt x="0" y="249548"/>
                    </a:lnTo>
                    <a:lnTo>
                      <a:pt x="22556" y="322623"/>
                    </a:lnTo>
                    <a:lnTo>
                      <a:pt x="105434" y="382818"/>
                    </a:lnTo>
                    <a:lnTo>
                      <a:pt x="215465" y="382818"/>
                    </a:lnTo>
                    <a:lnTo>
                      <a:pt x="295341" y="324457"/>
                    </a:lnTo>
                    <a:lnTo>
                      <a:pt x="295810" y="324002"/>
                    </a:lnTo>
                    <a:lnTo>
                      <a:pt x="317910" y="251383"/>
                    </a:lnTo>
                    <a:lnTo>
                      <a:pt x="317910" y="147970"/>
                    </a:lnTo>
                    <a:lnTo>
                      <a:pt x="294885" y="65256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1" name="Freihandform 380">
                <a:extLst>
                  <a:ext uri="{FF2B5EF4-FFF2-40B4-BE49-F238E27FC236}">
                    <a16:creationId xmlns:a16="http://schemas.microsoft.com/office/drawing/2014/main" id="{80BC7FF4-A13E-EF20-0BE7-7610B7B407DB}"/>
                  </a:ext>
                </a:extLst>
              </p:cNvPr>
              <p:cNvSpPr/>
              <p:nvPr/>
            </p:nvSpPr>
            <p:spPr>
              <a:xfrm>
                <a:off x="2968940" y="5281861"/>
                <a:ext cx="317909" cy="382817"/>
              </a:xfrm>
              <a:custGeom>
                <a:avLst/>
                <a:gdLst>
                  <a:gd name="connsiteX0" fmla="*/ 294885 w 317909"/>
                  <a:gd name="connsiteY0" fmla="*/ 65256 h 382817"/>
                  <a:gd name="connsiteX1" fmla="*/ 230890 w 317909"/>
                  <a:gd name="connsiteY1" fmla="*/ 11487 h 382817"/>
                  <a:gd name="connsiteX2" fmla="*/ 157219 w 317909"/>
                  <a:gd name="connsiteY2" fmla="*/ 0 h 382817"/>
                  <a:gd name="connsiteX3" fmla="*/ 83106 w 317909"/>
                  <a:gd name="connsiteY3" fmla="*/ 11487 h 382817"/>
                  <a:gd name="connsiteX4" fmla="*/ 22100 w 317909"/>
                  <a:gd name="connsiteY4" fmla="*/ 64800 h 382817"/>
                  <a:gd name="connsiteX5" fmla="*/ 0 w 317909"/>
                  <a:gd name="connsiteY5" fmla="*/ 147059 h 382817"/>
                  <a:gd name="connsiteX6" fmla="*/ 0 w 317909"/>
                  <a:gd name="connsiteY6" fmla="*/ 249548 h 382817"/>
                  <a:gd name="connsiteX7" fmla="*/ 22556 w 317909"/>
                  <a:gd name="connsiteY7" fmla="*/ 322623 h 382817"/>
                  <a:gd name="connsiteX8" fmla="*/ 105434 w 317909"/>
                  <a:gd name="connsiteY8" fmla="*/ 382818 h 382817"/>
                  <a:gd name="connsiteX9" fmla="*/ 215465 w 317909"/>
                  <a:gd name="connsiteY9" fmla="*/ 382818 h 382817"/>
                  <a:gd name="connsiteX10" fmla="*/ 295341 w 317909"/>
                  <a:gd name="connsiteY10" fmla="*/ 324457 h 382817"/>
                  <a:gd name="connsiteX11" fmla="*/ 295810 w 317909"/>
                  <a:gd name="connsiteY11" fmla="*/ 324002 h 382817"/>
                  <a:gd name="connsiteX12" fmla="*/ 317910 w 317909"/>
                  <a:gd name="connsiteY12" fmla="*/ 251383 h 382817"/>
                  <a:gd name="connsiteX13" fmla="*/ 317910 w 317909"/>
                  <a:gd name="connsiteY13" fmla="*/ 147970 h 382817"/>
                  <a:gd name="connsiteX14" fmla="*/ 294885 w 317909"/>
                  <a:gd name="connsiteY14" fmla="*/ 65256 h 3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909" h="382817">
                    <a:moveTo>
                      <a:pt x="294885" y="65256"/>
                    </a:moveTo>
                    <a:lnTo>
                      <a:pt x="230890" y="11487"/>
                    </a:lnTo>
                    <a:cubicBezTo>
                      <a:pt x="213401" y="4124"/>
                      <a:pt x="184640" y="0"/>
                      <a:pt x="157219" y="0"/>
                    </a:cubicBezTo>
                    <a:cubicBezTo>
                      <a:pt x="130107" y="0"/>
                      <a:pt x="102432" y="4592"/>
                      <a:pt x="83106" y="11487"/>
                    </a:cubicBezTo>
                    <a:lnTo>
                      <a:pt x="22100" y="64800"/>
                    </a:lnTo>
                    <a:lnTo>
                      <a:pt x="0" y="147059"/>
                    </a:lnTo>
                    <a:lnTo>
                      <a:pt x="0" y="249548"/>
                    </a:lnTo>
                    <a:lnTo>
                      <a:pt x="22556" y="322623"/>
                    </a:lnTo>
                    <a:lnTo>
                      <a:pt x="105434" y="382818"/>
                    </a:lnTo>
                    <a:lnTo>
                      <a:pt x="215465" y="382818"/>
                    </a:lnTo>
                    <a:lnTo>
                      <a:pt x="295341" y="324457"/>
                    </a:lnTo>
                    <a:lnTo>
                      <a:pt x="295810" y="324002"/>
                    </a:lnTo>
                    <a:lnTo>
                      <a:pt x="317910" y="251383"/>
                    </a:lnTo>
                    <a:lnTo>
                      <a:pt x="317910" y="147970"/>
                    </a:lnTo>
                    <a:lnTo>
                      <a:pt x="294885" y="65256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2" name="Freihandform 381">
                <a:extLst>
                  <a:ext uri="{FF2B5EF4-FFF2-40B4-BE49-F238E27FC236}">
                    <a16:creationId xmlns:a16="http://schemas.microsoft.com/office/drawing/2014/main" id="{3879A0FA-F9D6-8BEF-BB40-265CA93E36D3}"/>
                  </a:ext>
                </a:extLst>
              </p:cNvPr>
              <p:cNvSpPr/>
              <p:nvPr/>
            </p:nvSpPr>
            <p:spPr>
              <a:xfrm>
                <a:off x="3053842" y="5251389"/>
                <a:ext cx="146001" cy="69928"/>
              </a:xfrm>
              <a:custGeom>
                <a:avLst/>
                <a:gdLst>
                  <a:gd name="connsiteX0" fmla="*/ 72317 w 146001"/>
                  <a:gd name="connsiteY0" fmla="*/ 69928 h 69928"/>
                  <a:gd name="connsiteX1" fmla="*/ 146002 w 146001"/>
                  <a:gd name="connsiteY1" fmla="*/ 45574 h 69928"/>
                  <a:gd name="connsiteX2" fmla="*/ 146002 w 146001"/>
                  <a:gd name="connsiteY2" fmla="*/ 27527 h 69928"/>
                  <a:gd name="connsiteX3" fmla="*/ 72317 w 146001"/>
                  <a:gd name="connsiteY3" fmla="*/ 0 h 69928"/>
                  <a:gd name="connsiteX4" fmla="*/ 0 w 146001"/>
                  <a:gd name="connsiteY4" fmla="*/ 27607 h 69928"/>
                  <a:gd name="connsiteX5" fmla="*/ 0 w 146001"/>
                  <a:gd name="connsiteY5" fmla="*/ 45655 h 69928"/>
                  <a:gd name="connsiteX6" fmla="*/ 72317 w 146001"/>
                  <a:gd name="connsiteY6" fmla="*/ 69928 h 6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01" h="69928">
                    <a:moveTo>
                      <a:pt x="72317" y="69928"/>
                    </a:moveTo>
                    <a:cubicBezTo>
                      <a:pt x="119158" y="69928"/>
                      <a:pt x="146002" y="59097"/>
                      <a:pt x="146002" y="45574"/>
                    </a:cubicBezTo>
                    <a:lnTo>
                      <a:pt x="146002" y="27527"/>
                    </a:lnTo>
                    <a:cubicBezTo>
                      <a:pt x="146002" y="12639"/>
                      <a:pt x="113060" y="0"/>
                      <a:pt x="72317" y="0"/>
                    </a:cubicBezTo>
                    <a:cubicBezTo>
                      <a:pt x="15734" y="0"/>
                      <a:pt x="0" y="18771"/>
                      <a:pt x="0" y="27607"/>
                    </a:cubicBezTo>
                    <a:lnTo>
                      <a:pt x="0" y="45655"/>
                    </a:lnTo>
                    <a:cubicBezTo>
                      <a:pt x="0" y="58133"/>
                      <a:pt x="25477" y="69928"/>
                      <a:pt x="72317" y="69928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3" name="Freihandform 382">
                <a:extLst>
                  <a:ext uri="{FF2B5EF4-FFF2-40B4-BE49-F238E27FC236}">
                    <a16:creationId xmlns:a16="http://schemas.microsoft.com/office/drawing/2014/main" id="{F769ADB3-131E-C72E-E992-176E0FBD5BFA}"/>
                  </a:ext>
                </a:extLst>
              </p:cNvPr>
              <p:cNvSpPr/>
              <p:nvPr/>
            </p:nvSpPr>
            <p:spPr>
              <a:xfrm>
                <a:off x="3053842" y="5251389"/>
                <a:ext cx="146001" cy="69928"/>
              </a:xfrm>
              <a:custGeom>
                <a:avLst/>
                <a:gdLst>
                  <a:gd name="connsiteX0" fmla="*/ 72317 w 146001"/>
                  <a:gd name="connsiteY0" fmla="*/ 69928 h 69928"/>
                  <a:gd name="connsiteX1" fmla="*/ 146002 w 146001"/>
                  <a:gd name="connsiteY1" fmla="*/ 45574 h 69928"/>
                  <a:gd name="connsiteX2" fmla="*/ 146002 w 146001"/>
                  <a:gd name="connsiteY2" fmla="*/ 27527 h 69928"/>
                  <a:gd name="connsiteX3" fmla="*/ 72317 w 146001"/>
                  <a:gd name="connsiteY3" fmla="*/ 0 h 69928"/>
                  <a:gd name="connsiteX4" fmla="*/ 0 w 146001"/>
                  <a:gd name="connsiteY4" fmla="*/ 27607 h 69928"/>
                  <a:gd name="connsiteX5" fmla="*/ 0 w 146001"/>
                  <a:gd name="connsiteY5" fmla="*/ 45655 h 69928"/>
                  <a:gd name="connsiteX6" fmla="*/ 72317 w 146001"/>
                  <a:gd name="connsiteY6" fmla="*/ 69928 h 6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01" h="69928">
                    <a:moveTo>
                      <a:pt x="72317" y="69928"/>
                    </a:moveTo>
                    <a:cubicBezTo>
                      <a:pt x="119158" y="69928"/>
                      <a:pt x="146002" y="59097"/>
                      <a:pt x="146002" y="45574"/>
                    </a:cubicBezTo>
                    <a:lnTo>
                      <a:pt x="146002" y="27527"/>
                    </a:lnTo>
                    <a:cubicBezTo>
                      <a:pt x="146002" y="12639"/>
                      <a:pt x="113060" y="0"/>
                      <a:pt x="72317" y="0"/>
                    </a:cubicBezTo>
                    <a:cubicBezTo>
                      <a:pt x="15734" y="0"/>
                      <a:pt x="0" y="18771"/>
                      <a:pt x="0" y="27607"/>
                    </a:cubicBezTo>
                    <a:lnTo>
                      <a:pt x="0" y="45655"/>
                    </a:lnTo>
                    <a:cubicBezTo>
                      <a:pt x="0" y="58133"/>
                      <a:pt x="25477" y="69928"/>
                      <a:pt x="72317" y="69928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4" name="Freihandform 383">
                <a:extLst>
                  <a:ext uri="{FF2B5EF4-FFF2-40B4-BE49-F238E27FC236}">
                    <a16:creationId xmlns:a16="http://schemas.microsoft.com/office/drawing/2014/main" id="{527D3CF9-810A-84F6-392C-2E537990911D}"/>
                  </a:ext>
                </a:extLst>
              </p:cNvPr>
              <p:cNvSpPr/>
              <p:nvPr/>
            </p:nvSpPr>
            <p:spPr>
              <a:xfrm>
                <a:off x="2956932" y="5444130"/>
                <a:ext cx="340559" cy="117644"/>
              </a:xfrm>
              <a:custGeom>
                <a:avLst/>
                <a:gdLst>
                  <a:gd name="connsiteX0" fmla="*/ 172457 w 340559"/>
                  <a:gd name="connsiteY0" fmla="*/ 42107 h 117644"/>
                  <a:gd name="connsiteX1" fmla="*/ 0 w 340559"/>
                  <a:gd name="connsiteY1" fmla="*/ 0 h 117644"/>
                  <a:gd name="connsiteX2" fmla="*/ 670 w 340559"/>
                  <a:gd name="connsiteY2" fmla="*/ 71401 h 117644"/>
                  <a:gd name="connsiteX3" fmla="*/ 171988 w 340559"/>
                  <a:gd name="connsiteY3" fmla="*/ 117645 h 117644"/>
                  <a:gd name="connsiteX4" fmla="*/ 340104 w 340559"/>
                  <a:gd name="connsiteY4" fmla="*/ 74146 h 117644"/>
                  <a:gd name="connsiteX5" fmla="*/ 340559 w 340559"/>
                  <a:gd name="connsiteY5" fmla="*/ 0 h 117644"/>
                  <a:gd name="connsiteX6" fmla="*/ 172457 w 340559"/>
                  <a:gd name="connsiteY6" fmla="*/ 42107 h 11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59" h="117644">
                    <a:moveTo>
                      <a:pt x="172457" y="42107"/>
                    </a:moveTo>
                    <a:cubicBezTo>
                      <a:pt x="95490" y="42107"/>
                      <a:pt x="4597" y="24260"/>
                      <a:pt x="0" y="0"/>
                    </a:cubicBezTo>
                    <a:lnTo>
                      <a:pt x="670" y="71401"/>
                    </a:lnTo>
                    <a:cubicBezTo>
                      <a:pt x="670" y="87882"/>
                      <a:pt x="64115" y="117645"/>
                      <a:pt x="171988" y="117645"/>
                    </a:cubicBezTo>
                    <a:cubicBezTo>
                      <a:pt x="279875" y="117645"/>
                      <a:pt x="336887" y="89261"/>
                      <a:pt x="340104" y="74146"/>
                    </a:cubicBezTo>
                    <a:lnTo>
                      <a:pt x="340559" y="0"/>
                    </a:lnTo>
                    <a:cubicBezTo>
                      <a:pt x="335962" y="23805"/>
                      <a:pt x="249425" y="42107"/>
                      <a:pt x="172457" y="42107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5" name="Freihandform 384">
                <a:extLst>
                  <a:ext uri="{FF2B5EF4-FFF2-40B4-BE49-F238E27FC236}">
                    <a16:creationId xmlns:a16="http://schemas.microsoft.com/office/drawing/2014/main" id="{D5452BCD-C640-7CB8-54D8-CB5B13CE5CB3}"/>
                  </a:ext>
                </a:extLst>
              </p:cNvPr>
              <p:cNvSpPr/>
              <p:nvPr/>
            </p:nvSpPr>
            <p:spPr>
              <a:xfrm>
                <a:off x="2956932" y="5444130"/>
                <a:ext cx="340559" cy="117644"/>
              </a:xfrm>
              <a:custGeom>
                <a:avLst/>
                <a:gdLst>
                  <a:gd name="connsiteX0" fmla="*/ 172457 w 340559"/>
                  <a:gd name="connsiteY0" fmla="*/ 42107 h 117644"/>
                  <a:gd name="connsiteX1" fmla="*/ 0 w 340559"/>
                  <a:gd name="connsiteY1" fmla="*/ 0 h 117644"/>
                  <a:gd name="connsiteX2" fmla="*/ 670 w 340559"/>
                  <a:gd name="connsiteY2" fmla="*/ 71401 h 117644"/>
                  <a:gd name="connsiteX3" fmla="*/ 171988 w 340559"/>
                  <a:gd name="connsiteY3" fmla="*/ 117645 h 117644"/>
                  <a:gd name="connsiteX4" fmla="*/ 340104 w 340559"/>
                  <a:gd name="connsiteY4" fmla="*/ 74146 h 117644"/>
                  <a:gd name="connsiteX5" fmla="*/ 340559 w 340559"/>
                  <a:gd name="connsiteY5" fmla="*/ 0 h 117644"/>
                  <a:gd name="connsiteX6" fmla="*/ 172457 w 340559"/>
                  <a:gd name="connsiteY6" fmla="*/ 42107 h 11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59" h="117644">
                    <a:moveTo>
                      <a:pt x="172457" y="42107"/>
                    </a:moveTo>
                    <a:cubicBezTo>
                      <a:pt x="95490" y="42107"/>
                      <a:pt x="4597" y="24260"/>
                      <a:pt x="0" y="0"/>
                    </a:cubicBezTo>
                    <a:lnTo>
                      <a:pt x="670" y="71401"/>
                    </a:lnTo>
                    <a:cubicBezTo>
                      <a:pt x="670" y="87882"/>
                      <a:pt x="64115" y="117645"/>
                      <a:pt x="171988" y="117645"/>
                    </a:cubicBezTo>
                    <a:cubicBezTo>
                      <a:pt x="279875" y="117645"/>
                      <a:pt x="336887" y="89261"/>
                      <a:pt x="340104" y="74146"/>
                    </a:cubicBezTo>
                    <a:lnTo>
                      <a:pt x="340559" y="0"/>
                    </a:lnTo>
                    <a:cubicBezTo>
                      <a:pt x="335962" y="23805"/>
                      <a:pt x="249425" y="42107"/>
                      <a:pt x="172457" y="42107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6" name="Freihandform 385">
                <a:extLst>
                  <a:ext uri="{FF2B5EF4-FFF2-40B4-BE49-F238E27FC236}">
                    <a16:creationId xmlns:a16="http://schemas.microsoft.com/office/drawing/2014/main" id="{82A67298-F4A1-C459-A4FC-AFBF6D57A357}"/>
                  </a:ext>
                </a:extLst>
              </p:cNvPr>
              <p:cNvSpPr/>
              <p:nvPr/>
            </p:nvSpPr>
            <p:spPr>
              <a:xfrm>
                <a:off x="2948342" y="5467399"/>
                <a:ext cx="12276" cy="42682"/>
              </a:xfrm>
              <a:custGeom>
                <a:avLst/>
                <a:gdLst>
                  <a:gd name="connsiteX0" fmla="*/ 0 w 12276"/>
                  <a:gd name="connsiteY0" fmla="*/ 21341 h 42682"/>
                  <a:gd name="connsiteX1" fmla="*/ 6138 w 12276"/>
                  <a:gd name="connsiteY1" fmla="*/ 0 h 42682"/>
                  <a:gd name="connsiteX2" fmla="*/ 12276 w 12276"/>
                  <a:gd name="connsiteY2" fmla="*/ 21341 h 42682"/>
                  <a:gd name="connsiteX3" fmla="*/ 6138 w 12276"/>
                  <a:gd name="connsiteY3" fmla="*/ 42682 h 42682"/>
                  <a:gd name="connsiteX4" fmla="*/ 0 w 12276"/>
                  <a:gd name="connsiteY4" fmla="*/ 21341 h 42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" h="42682">
                    <a:moveTo>
                      <a:pt x="0" y="21341"/>
                    </a:moveTo>
                    <a:cubicBezTo>
                      <a:pt x="0" y="9774"/>
                      <a:pt x="2868" y="0"/>
                      <a:pt x="6138" y="0"/>
                    </a:cubicBezTo>
                    <a:cubicBezTo>
                      <a:pt x="9422" y="0"/>
                      <a:pt x="12276" y="9332"/>
                      <a:pt x="12276" y="21341"/>
                    </a:cubicBezTo>
                    <a:cubicBezTo>
                      <a:pt x="12276" y="33351"/>
                      <a:pt x="9422" y="42682"/>
                      <a:pt x="6138" y="42682"/>
                    </a:cubicBezTo>
                    <a:cubicBezTo>
                      <a:pt x="2868" y="42682"/>
                      <a:pt x="0" y="32909"/>
                      <a:pt x="0" y="21341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7" name="Freihandform 386">
                <a:extLst>
                  <a:ext uri="{FF2B5EF4-FFF2-40B4-BE49-F238E27FC236}">
                    <a16:creationId xmlns:a16="http://schemas.microsoft.com/office/drawing/2014/main" id="{8BF3AE87-5D5B-0C35-2517-08741B11D505}"/>
                  </a:ext>
                </a:extLst>
              </p:cNvPr>
              <p:cNvSpPr/>
              <p:nvPr/>
            </p:nvSpPr>
            <p:spPr>
              <a:xfrm>
                <a:off x="2948342" y="5467399"/>
                <a:ext cx="12276" cy="42682"/>
              </a:xfrm>
              <a:custGeom>
                <a:avLst/>
                <a:gdLst>
                  <a:gd name="connsiteX0" fmla="*/ 0 w 12276"/>
                  <a:gd name="connsiteY0" fmla="*/ 21341 h 42682"/>
                  <a:gd name="connsiteX1" fmla="*/ 6138 w 12276"/>
                  <a:gd name="connsiteY1" fmla="*/ 0 h 42682"/>
                  <a:gd name="connsiteX2" fmla="*/ 12276 w 12276"/>
                  <a:gd name="connsiteY2" fmla="*/ 21341 h 42682"/>
                  <a:gd name="connsiteX3" fmla="*/ 6138 w 12276"/>
                  <a:gd name="connsiteY3" fmla="*/ 42682 h 42682"/>
                  <a:gd name="connsiteX4" fmla="*/ 0 w 12276"/>
                  <a:gd name="connsiteY4" fmla="*/ 21341 h 42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" h="42682">
                    <a:moveTo>
                      <a:pt x="0" y="21341"/>
                    </a:moveTo>
                    <a:cubicBezTo>
                      <a:pt x="0" y="9774"/>
                      <a:pt x="2868" y="0"/>
                      <a:pt x="6138" y="0"/>
                    </a:cubicBezTo>
                    <a:cubicBezTo>
                      <a:pt x="9422" y="0"/>
                      <a:pt x="12276" y="9332"/>
                      <a:pt x="12276" y="21341"/>
                    </a:cubicBezTo>
                    <a:cubicBezTo>
                      <a:pt x="12276" y="33351"/>
                      <a:pt x="9422" y="42682"/>
                      <a:pt x="6138" y="42682"/>
                    </a:cubicBezTo>
                    <a:cubicBezTo>
                      <a:pt x="2868" y="42682"/>
                      <a:pt x="0" y="32909"/>
                      <a:pt x="0" y="21341"/>
                    </a:cubicBezTo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8" name="Freihandform 387">
                <a:extLst>
                  <a:ext uri="{FF2B5EF4-FFF2-40B4-BE49-F238E27FC236}">
                    <a16:creationId xmlns:a16="http://schemas.microsoft.com/office/drawing/2014/main" id="{65023E23-39B7-F631-AC7C-F033F3CEDE7D}"/>
                  </a:ext>
                </a:extLst>
              </p:cNvPr>
              <p:cNvSpPr/>
              <p:nvPr/>
            </p:nvSpPr>
            <p:spPr>
              <a:xfrm>
                <a:off x="2956920" y="5429496"/>
                <a:ext cx="340581" cy="56124"/>
              </a:xfrm>
              <a:custGeom>
                <a:avLst/>
                <a:gdLst>
                  <a:gd name="connsiteX0" fmla="*/ 329515 w 340581"/>
                  <a:gd name="connsiteY0" fmla="*/ 0 h 56124"/>
                  <a:gd name="connsiteX1" fmla="*/ 172496 w 340581"/>
                  <a:gd name="connsiteY1" fmla="*/ 38305 h 56124"/>
                  <a:gd name="connsiteX2" fmla="*/ 11055 w 340581"/>
                  <a:gd name="connsiteY2" fmla="*/ 0 h 56124"/>
                  <a:gd name="connsiteX3" fmla="*/ 12 w 340581"/>
                  <a:gd name="connsiteY3" fmla="*/ 15142 h 56124"/>
                  <a:gd name="connsiteX4" fmla="*/ 172456 w 340581"/>
                  <a:gd name="connsiteY4" fmla="*/ 56125 h 56124"/>
                  <a:gd name="connsiteX5" fmla="*/ 340571 w 340581"/>
                  <a:gd name="connsiteY5" fmla="*/ 14701 h 56124"/>
                  <a:gd name="connsiteX6" fmla="*/ 329515 w 340581"/>
                  <a:gd name="connsiteY6" fmla="*/ 0 h 5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81" h="56124">
                    <a:moveTo>
                      <a:pt x="329515" y="0"/>
                    </a:moveTo>
                    <a:cubicBezTo>
                      <a:pt x="329515" y="0"/>
                      <a:pt x="317547" y="38251"/>
                      <a:pt x="172496" y="38305"/>
                    </a:cubicBezTo>
                    <a:cubicBezTo>
                      <a:pt x="27446" y="38345"/>
                      <a:pt x="11055" y="0"/>
                      <a:pt x="11055" y="0"/>
                    </a:cubicBezTo>
                    <a:cubicBezTo>
                      <a:pt x="4153" y="4458"/>
                      <a:pt x="39" y="14513"/>
                      <a:pt x="12" y="15142"/>
                    </a:cubicBezTo>
                    <a:cubicBezTo>
                      <a:pt x="-1167" y="37421"/>
                      <a:pt x="84525" y="56125"/>
                      <a:pt x="172456" y="56125"/>
                    </a:cubicBezTo>
                    <a:cubicBezTo>
                      <a:pt x="283666" y="56125"/>
                      <a:pt x="341469" y="29321"/>
                      <a:pt x="340571" y="14701"/>
                    </a:cubicBezTo>
                    <a:cubicBezTo>
                      <a:pt x="340209" y="8930"/>
                      <a:pt x="336430" y="4900"/>
                      <a:pt x="329515" y="0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9" name="Freihandform 388">
                <a:extLst>
                  <a:ext uri="{FF2B5EF4-FFF2-40B4-BE49-F238E27FC236}">
                    <a16:creationId xmlns:a16="http://schemas.microsoft.com/office/drawing/2014/main" id="{DEDF3027-3ADE-E852-2443-F46AF732B08C}"/>
                  </a:ext>
                </a:extLst>
              </p:cNvPr>
              <p:cNvSpPr/>
              <p:nvPr/>
            </p:nvSpPr>
            <p:spPr>
              <a:xfrm>
                <a:off x="2956920" y="5429496"/>
                <a:ext cx="340581" cy="56124"/>
              </a:xfrm>
              <a:custGeom>
                <a:avLst/>
                <a:gdLst>
                  <a:gd name="connsiteX0" fmla="*/ 329515 w 340581"/>
                  <a:gd name="connsiteY0" fmla="*/ 0 h 56124"/>
                  <a:gd name="connsiteX1" fmla="*/ 172496 w 340581"/>
                  <a:gd name="connsiteY1" fmla="*/ 38305 h 56124"/>
                  <a:gd name="connsiteX2" fmla="*/ 11055 w 340581"/>
                  <a:gd name="connsiteY2" fmla="*/ 0 h 56124"/>
                  <a:gd name="connsiteX3" fmla="*/ 12 w 340581"/>
                  <a:gd name="connsiteY3" fmla="*/ 15142 h 56124"/>
                  <a:gd name="connsiteX4" fmla="*/ 172456 w 340581"/>
                  <a:gd name="connsiteY4" fmla="*/ 56125 h 56124"/>
                  <a:gd name="connsiteX5" fmla="*/ 340571 w 340581"/>
                  <a:gd name="connsiteY5" fmla="*/ 14701 h 56124"/>
                  <a:gd name="connsiteX6" fmla="*/ 329515 w 340581"/>
                  <a:gd name="connsiteY6" fmla="*/ 0 h 5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81" h="56124">
                    <a:moveTo>
                      <a:pt x="329515" y="0"/>
                    </a:moveTo>
                    <a:cubicBezTo>
                      <a:pt x="329515" y="0"/>
                      <a:pt x="317547" y="38251"/>
                      <a:pt x="172496" y="38305"/>
                    </a:cubicBezTo>
                    <a:cubicBezTo>
                      <a:pt x="27446" y="38345"/>
                      <a:pt x="11055" y="0"/>
                      <a:pt x="11055" y="0"/>
                    </a:cubicBezTo>
                    <a:cubicBezTo>
                      <a:pt x="4153" y="4458"/>
                      <a:pt x="39" y="14513"/>
                      <a:pt x="12" y="15142"/>
                    </a:cubicBezTo>
                    <a:cubicBezTo>
                      <a:pt x="-1167" y="37421"/>
                      <a:pt x="84525" y="56125"/>
                      <a:pt x="172456" y="56125"/>
                    </a:cubicBezTo>
                    <a:cubicBezTo>
                      <a:pt x="283666" y="56125"/>
                      <a:pt x="341469" y="29321"/>
                      <a:pt x="340571" y="14701"/>
                    </a:cubicBezTo>
                    <a:cubicBezTo>
                      <a:pt x="340209" y="8930"/>
                      <a:pt x="336430" y="4900"/>
                      <a:pt x="329515" y="0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390" name="Freihandform 389">
              <a:extLst>
                <a:ext uri="{FF2B5EF4-FFF2-40B4-BE49-F238E27FC236}">
                  <a16:creationId xmlns:a16="http://schemas.microsoft.com/office/drawing/2014/main" id="{929FE05C-684A-ABC6-C432-5F5B0029C1C6}"/>
                </a:ext>
              </a:extLst>
            </p:cNvPr>
            <p:cNvSpPr/>
            <p:nvPr/>
          </p:nvSpPr>
          <p:spPr>
            <a:xfrm>
              <a:off x="2884025" y="5442001"/>
              <a:ext cx="22475" cy="90693"/>
            </a:xfrm>
            <a:custGeom>
              <a:avLst/>
              <a:gdLst>
                <a:gd name="connsiteX0" fmla="*/ 0 w 22475"/>
                <a:gd name="connsiteY0" fmla="*/ 0 h 90693"/>
                <a:gd name="connsiteX1" fmla="*/ 22475 w 22475"/>
                <a:gd name="connsiteY1" fmla="*/ 0 h 90693"/>
                <a:gd name="connsiteX2" fmla="*/ 22475 w 22475"/>
                <a:gd name="connsiteY2" fmla="*/ 90694 h 90693"/>
                <a:gd name="connsiteX3" fmla="*/ 0 w 2247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5" h="90693">
                  <a:moveTo>
                    <a:pt x="0" y="0"/>
                  </a:moveTo>
                  <a:lnTo>
                    <a:pt x="22475" y="0"/>
                  </a:lnTo>
                  <a:lnTo>
                    <a:pt x="22475" y="90694"/>
                  </a:lnTo>
                  <a:lnTo>
                    <a:pt x="0" y="90694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1" name="Freihandform 390">
              <a:extLst>
                <a:ext uri="{FF2B5EF4-FFF2-40B4-BE49-F238E27FC236}">
                  <a16:creationId xmlns:a16="http://schemas.microsoft.com/office/drawing/2014/main" id="{2B7BC876-8A86-A388-AE02-794001855591}"/>
                </a:ext>
              </a:extLst>
            </p:cNvPr>
            <p:cNvSpPr/>
            <p:nvPr/>
          </p:nvSpPr>
          <p:spPr>
            <a:xfrm>
              <a:off x="2884025" y="5442001"/>
              <a:ext cx="22475" cy="90693"/>
            </a:xfrm>
            <a:custGeom>
              <a:avLst/>
              <a:gdLst>
                <a:gd name="connsiteX0" fmla="*/ 0 w 22475"/>
                <a:gd name="connsiteY0" fmla="*/ 0 h 90693"/>
                <a:gd name="connsiteX1" fmla="*/ 22475 w 22475"/>
                <a:gd name="connsiteY1" fmla="*/ 0 h 90693"/>
                <a:gd name="connsiteX2" fmla="*/ 22475 w 22475"/>
                <a:gd name="connsiteY2" fmla="*/ 90694 h 90693"/>
                <a:gd name="connsiteX3" fmla="*/ 0 w 2247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5" h="90693">
                  <a:moveTo>
                    <a:pt x="0" y="0"/>
                  </a:moveTo>
                  <a:lnTo>
                    <a:pt x="22475" y="0"/>
                  </a:lnTo>
                  <a:lnTo>
                    <a:pt x="22475" y="90694"/>
                  </a:lnTo>
                  <a:lnTo>
                    <a:pt x="0" y="90694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92" name="Grafik 10">
              <a:extLst>
                <a:ext uri="{FF2B5EF4-FFF2-40B4-BE49-F238E27FC236}">
                  <a16:creationId xmlns:a16="http://schemas.microsoft.com/office/drawing/2014/main" id="{37968738-4858-6B5E-5933-42404B8BDCC3}"/>
                </a:ext>
              </a:extLst>
            </p:cNvPr>
            <p:cNvGrpSpPr/>
            <p:nvPr/>
          </p:nvGrpSpPr>
          <p:grpSpPr>
            <a:xfrm>
              <a:off x="3294020" y="5465311"/>
              <a:ext cx="84459" cy="42240"/>
              <a:chOff x="3294020" y="5465311"/>
              <a:chExt cx="84459" cy="42240"/>
            </a:xfrm>
          </p:grpSpPr>
          <p:sp>
            <p:nvSpPr>
              <p:cNvPr id="393" name="Freihandform 392">
                <a:extLst>
                  <a:ext uri="{FF2B5EF4-FFF2-40B4-BE49-F238E27FC236}">
                    <a16:creationId xmlns:a16="http://schemas.microsoft.com/office/drawing/2014/main" id="{020D970C-3AC6-B228-1988-C9A8BD249270}"/>
                  </a:ext>
                </a:extLst>
              </p:cNvPr>
              <p:cNvSpPr/>
              <p:nvPr/>
            </p:nvSpPr>
            <p:spPr>
              <a:xfrm>
                <a:off x="3294020" y="5465311"/>
                <a:ext cx="84459" cy="42240"/>
              </a:xfrm>
              <a:custGeom>
                <a:avLst/>
                <a:gdLst>
                  <a:gd name="connsiteX0" fmla="*/ 11352 w 84459"/>
                  <a:gd name="connsiteY0" fmla="*/ 0 h 42240"/>
                  <a:gd name="connsiteX1" fmla="*/ 7264 w 84459"/>
                  <a:gd name="connsiteY1" fmla="*/ 0 h 42240"/>
                  <a:gd name="connsiteX2" fmla="*/ 6353 w 84459"/>
                  <a:gd name="connsiteY2" fmla="*/ 0 h 42240"/>
                  <a:gd name="connsiteX3" fmla="*/ 0 w 84459"/>
                  <a:gd name="connsiteY3" fmla="*/ 20900 h 42240"/>
                  <a:gd name="connsiteX4" fmla="*/ 6808 w 84459"/>
                  <a:gd name="connsiteY4" fmla="*/ 42241 h 42240"/>
                  <a:gd name="connsiteX5" fmla="*/ 30423 w 84459"/>
                  <a:gd name="connsiteY5" fmla="*/ 42241 h 42240"/>
                  <a:gd name="connsiteX6" fmla="*/ 34510 w 84459"/>
                  <a:gd name="connsiteY6" fmla="*/ 42241 h 42240"/>
                  <a:gd name="connsiteX7" fmla="*/ 84460 w 84459"/>
                  <a:gd name="connsiteY7" fmla="*/ 42241 h 42240"/>
                  <a:gd name="connsiteX8" fmla="*/ 84460 w 84459"/>
                  <a:gd name="connsiteY8" fmla="*/ 0 h 42240"/>
                  <a:gd name="connsiteX9" fmla="*/ 11352 w 84459"/>
                  <a:gd name="connsiteY9" fmla="*/ 0 h 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9" h="42240">
                    <a:moveTo>
                      <a:pt x="11352" y="0"/>
                    </a:moveTo>
                    <a:lnTo>
                      <a:pt x="7264" y="0"/>
                    </a:lnTo>
                    <a:lnTo>
                      <a:pt x="6353" y="0"/>
                    </a:lnTo>
                    <a:cubicBezTo>
                      <a:pt x="3176" y="0"/>
                      <a:pt x="0" y="9332"/>
                      <a:pt x="0" y="20900"/>
                    </a:cubicBezTo>
                    <a:cubicBezTo>
                      <a:pt x="0" y="32467"/>
                      <a:pt x="3176" y="42241"/>
                      <a:pt x="6808" y="42241"/>
                    </a:cubicBezTo>
                    <a:lnTo>
                      <a:pt x="30423" y="42241"/>
                    </a:lnTo>
                    <a:lnTo>
                      <a:pt x="34510" y="42241"/>
                    </a:lnTo>
                    <a:lnTo>
                      <a:pt x="84460" y="42241"/>
                    </a:lnTo>
                    <a:lnTo>
                      <a:pt x="84460" y="0"/>
                    </a:lnTo>
                    <a:lnTo>
                      <a:pt x="113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4" name="Freihandform 393">
                <a:extLst>
                  <a:ext uri="{FF2B5EF4-FFF2-40B4-BE49-F238E27FC236}">
                    <a16:creationId xmlns:a16="http://schemas.microsoft.com/office/drawing/2014/main" id="{4E49EEDC-0E01-1FD5-D72C-9BFB121447AC}"/>
                  </a:ext>
                </a:extLst>
              </p:cNvPr>
              <p:cNvSpPr/>
              <p:nvPr/>
            </p:nvSpPr>
            <p:spPr>
              <a:xfrm>
                <a:off x="3294020" y="5465311"/>
                <a:ext cx="84459" cy="42240"/>
              </a:xfrm>
              <a:custGeom>
                <a:avLst/>
                <a:gdLst>
                  <a:gd name="connsiteX0" fmla="*/ 11352 w 84459"/>
                  <a:gd name="connsiteY0" fmla="*/ 0 h 42240"/>
                  <a:gd name="connsiteX1" fmla="*/ 7264 w 84459"/>
                  <a:gd name="connsiteY1" fmla="*/ 0 h 42240"/>
                  <a:gd name="connsiteX2" fmla="*/ 6353 w 84459"/>
                  <a:gd name="connsiteY2" fmla="*/ 0 h 42240"/>
                  <a:gd name="connsiteX3" fmla="*/ 0 w 84459"/>
                  <a:gd name="connsiteY3" fmla="*/ 20900 h 42240"/>
                  <a:gd name="connsiteX4" fmla="*/ 6808 w 84459"/>
                  <a:gd name="connsiteY4" fmla="*/ 42241 h 42240"/>
                  <a:gd name="connsiteX5" fmla="*/ 30423 w 84459"/>
                  <a:gd name="connsiteY5" fmla="*/ 42241 h 42240"/>
                  <a:gd name="connsiteX6" fmla="*/ 34510 w 84459"/>
                  <a:gd name="connsiteY6" fmla="*/ 42241 h 42240"/>
                  <a:gd name="connsiteX7" fmla="*/ 84460 w 84459"/>
                  <a:gd name="connsiteY7" fmla="*/ 42241 h 42240"/>
                  <a:gd name="connsiteX8" fmla="*/ 84460 w 84459"/>
                  <a:gd name="connsiteY8" fmla="*/ 0 h 42240"/>
                  <a:gd name="connsiteX9" fmla="*/ 11352 w 84459"/>
                  <a:gd name="connsiteY9" fmla="*/ 0 h 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9" h="42240">
                    <a:moveTo>
                      <a:pt x="11352" y="0"/>
                    </a:moveTo>
                    <a:lnTo>
                      <a:pt x="7264" y="0"/>
                    </a:lnTo>
                    <a:lnTo>
                      <a:pt x="6353" y="0"/>
                    </a:lnTo>
                    <a:cubicBezTo>
                      <a:pt x="3176" y="0"/>
                      <a:pt x="0" y="9332"/>
                      <a:pt x="0" y="20900"/>
                    </a:cubicBezTo>
                    <a:cubicBezTo>
                      <a:pt x="0" y="32467"/>
                      <a:pt x="3176" y="42241"/>
                      <a:pt x="6808" y="42241"/>
                    </a:cubicBezTo>
                    <a:lnTo>
                      <a:pt x="30423" y="42241"/>
                    </a:lnTo>
                    <a:lnTo>
                      <a:pt x="34510" y="42241"/>
                    </a:lnTo>
                    <a:lnTo>
                      <a:pt x="84460" y="42241"/>
                    </a:lnTo>
                    <a:lnTo>
                      <a:pt x="84460" y="0"/>
                    </a:lnTo>
                    <a:lnTo>
                      <a:pt x="11352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395" name="Freihandform 394">
              <a:extLst>
                <a:ext uri="{FF2B5EF4-FFF2-40B4-BE49-F238E27FC236}">
                  <a16:creationId xmlns:a16="http://schemas.microsoft.com/office/drawing/2014/main" id="{6D6B34CD-1CFC-F762-9A45-052DF679BED0}"/>
                </a:ext>
              </a:extLst>
            </p:cNvPr>
            <p:cNvSpPr/>
            <p:nvPr/>
          </p:nvSpPr>
          <p:spPr>
            <a:xfrm>
              <a:off x="3342134" y="5442001"/>
              <a:ext cx="23855" cy="90693"/>
            </a:xfrm>
            <a:custGeom>
              <a:avLst/>
              <a:gdLst>
                <a:gd name="connsiteX0" fmla="*/ 0 w 23855"/>
                <a:gd name="connsiteY0" fmla="*/ 0 h 90693"/>
                <a:gd name="connsiteX1" fmla="*/ 23856 w 23855"/>
                <a:gd name="connsiteY1" fmla="*/ 0 h 90693"/>
                <a:gd name="connsiteX2" fmla="*/ 23856 w 23855"/>
                <a:gd name="connsiteY2" fmla="*/ 90694 h 90693"/>
                <a:gd name="connsiteX3" fmla="*/ 0 w 2385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5" h="90693">
                  <a:moveTo>
                    <a:pt x="0" y="0"/>
                  </a:moveTo>
                  <a:lnTo>
                    <a:pt x="23856" y="0"/>
                  </a:lnTo>
                  <a:lnTo>
                    <a:pt x="23856" y="90694"/>
                  </a:lnTo>
                  <a:lnTo>
                    <a:pt x="0" y="90694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6" name="Freihandform 395">
              <a:extLst>
                <a:ext uri="{FF2B5EF4-FFF2-40B4-BE49-F238E27FC236}">
                  <a16:creationId xmlns:a16="http://schemas.microsoft.com/office/drawing/2014/main" id="{BFDC9327-B1D3-D934-BC2A-D6ED1B043A2C}"/>
                </a:ext>
              </a:extLst>
            </p:cNvPr>
            <p:cNvSpPr/>
            <p:nvPr/>
          </p:nvSpPr>
          <p:spPr>
            <a:xfrm>
              <a:off x="3342134" y="5442001"/>
              <a:ext cx="23855" cy="90693"/>
            </a:xfrm>
            <a:custGeom>
              <a:avLst/>
              <a:gdLst>
                <a:gd name="connsiteX0" fmla="*/ 0 w 23855"/>
                <a:gd name="connsiteY0" fmla="*/ 0 h 90693"/>
                <a:gd name="connsiteX1" fmla="*/ 23856 w 23855"/>
                <a:gd name="connsiteY1" fmla="*/ 0 h 90693"/>
                <a:gd name="connsiteX2" fmla="*/ 23856 w 23855"/>
                <a:gd name="connsiteY2" fmla="*/ 90694 h 90693"/>
                <a:gd name="connsiteX3" fmla="*/ 0 w 2385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5" h="90693">
                  <a:moveTo>
                    <a:pt x="0" y="0"/>
                  </a:moveTo>
                  <a:lnTo>
                    <a:pt x="23856" y="0"/>
                  </a:lnTo>
                  <a:lnTo>
                    <a:pt x="23856" y="90694"/>
                  </a:lnTo>
                  <a:lnTo>
                    <a:pt x="0" y="90694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97" name="Grafik 10">
              <a:extLst>
                <a:ext uri="{FF2B5EF4-FFF2-40B4-BE49-F238E27FC236}">
                  <a16:creationId xmlns:a16="http://schemas.microsoft.com/office/drawing/2014/main" id="{1F56A50F-F0BC-4EE3-8199-778CD45C690E}"/>
                </a:ext>
              </a:extLst>
            </p:cNvPr>
            <p:cNvGrpSpPr/>
            <p:nvPr/>
          </p:nvGrpSpPr>
          <p:grpSpPr>
            <a:xfrm>
              <a:off x="3070782" y="5162285"/>
              <a:ext cx="109776" cy="124650"/>
              <a:chOff x="3070782" y="5162285"/>
              <a:chExt cx="109776" cy="124650"/>
            </a:xfrm>
          </p:grpSpPr>
          <p:sp>
            <p:nvSpPr>
              <p:cNvPr id="398" name="Freihandform 397">
                <a:extLst>
                  <a:ext uri="{FF2B5EF4-FFF2-40B4-BE49-F238E27FC236}">
                    <a16:creationId xmlns:a16="http://schemas.microsoft.com/office/drawing/2014/main" id="{E5B986D9-4177-D407-6749-690E76E04BDA}"/>
                  </a:ext>
                </a:extLst>
              </p:cNvPr>
              <p:cNvSpPr/>
              <p:nvPr/>
            </p:nvSpPr>
            <p:spPr>
              <a:xfrm>
                <a:off x="3070782" y="5259060"/>
                <a:ext cx="109776" cy="27874"/>
              </a:xfrm>
              <a:custGeom>
                <a:avLst/>
                <a:gdLst>
                  <a:gd name="connsiteX0" fmla="*/ 109776 w 109776"/>
                  <a:gd name="connsiteY0" fmla="*/ 13937 h 27874"/>
                  <a:gd name="connsiteX1" fmla="*/ 54881 w 109776"/>
                  <a:gd name="connsiteY1" fmla="*/ 27875 h 27874"/>
                  <a:gd name="connsiteX2" fmla="*/ 0 w 109776"/>
                  <a:gd name="connsiteY2" fmla="*/ 13937 h 27874"/>
                  <a:gd name="connsiteX3" fmla="*/ 54881 w 109776"/>
                  <a:gd name="connsiteY3" fmla="*/ 0 h 27874"/>
                  <a:gd name="connsiteX4" fmla="*/ 109776 w 109776"/>
                  <a:gd name="connsiteY4" fmla="*/ 13937 h 2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76" h="27874">
                    <a:moveTo>
                      <a:pt x="109776" y="13937"/>
                    </a:moveTo>
                    <a:cubicBezTo>
                      <a:pt x="109776" y="21636"/>
                      <a:pt x="85197" y="27875"/>
                      <a:pt x="54881" y="27875"/>
                    </a:cubicBezTo>
                    <a:cubicBezTo>
                      <a:pt x="24566" y="27875"/>
                      <a:pt x="0" y="21636"/>
                      <a:pt x="0" y="13937"/>
                    </a:cubicBezTo>
                    <a:cubicBezTo>
                      <a:pt x="0" y="6239"/>
                      <a:pt x="24566" y="0"/>
                      <a:pt x="54881" y="0"/>
                    </a:cubicBezTo>
                    <a:cubicBezTo>
                      <a:pt x="85197" y="0"/>
                      <a:pt x="109776" y="6239"/>
                      <a:pt x="109776" y="13937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9" name="Freihandform 398">
                <a:extLst>
                  <a:ext uri="{FF2B5EF4-FFF2-40B4-BE49-F238E27FC236}">
                    <a16:creationId xmlns:a16="http://schemas.microsoft.com/office/drawing/2014/main" id="{F5E05B19-8076-056B-80AD-FB63CF2D666C}"/>
                  </a:ext>
                </a:extLst>
              </p:cNvPr>
              <p:cNvSpPr/>
              <p:nvPr/>
            </p:nvSpPr>
            <p:spPr>
              <a:xfrm>
                <a:off x="3070782" y="5259060"/>
                <a:ext cx="109776" cy="27874"/>
              </a:xfrm>
              <a:custGeom>
                <a:avLst/>
                <a:gdLst>
                  <a:gd name="connsiteX0" fmla="*/ 109776 w 109776"/>
                  <a:gd name="connsiteY0" fmla="*/ 13937 h 27874"/>
                  <a:gd name="connsiteX1" fmla="*/ 54881 w 109776"/>
                  <a:gd name="connsiteY1" fmla="*/ 27875 h 27874"/>
                  <a:gd name="connsiteX2" fmla="*/ 0 w 109776"/>
                  <a:gd name="connsiteY2" fmla="*/ 13937 h 27874"/>
                  <a:gd name="connsiteX3" fmla="*/ 54881 w 109776"/>
                  <a:gd name="connsiteY3" fmla="*/ 0 h 27874"/>
                  <a:gd name="connsiteX4" fmla="*/ 109776 w 109776"/>
                  <a:gd name="connsiteY4" fmla="*/ 13937 h 2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76" h="27874">
                    <a:moveTo>
                      <a:pt x="109776" y="13937"/>
                    </a:moveTo>
                    <a:cubicBezTo>
                      <a:pt x="109776" y="21636"/>
                      <a:pt x="85197" y="27875"/>
                      <a:pt x="54881" y="27875"/>
                    </a:cubicBezTo>
                    <a:cubicBezTo>
                      <a:pt x="24566" y="27875"/>
                      <a:pt x="0" y="21636"/>
                      <a:pt x="0" y="13937"/>
                    </a:cubicBezTo>
                    <a:cubicBezTo>
                      <a:pt x="0" y="6239"/>
                      <a:pt x="24566" y="0"/>
                      <a:pt x="54881" y="0"/>
                    </a:cubicBezTo>
                    <a:cubicBezTo>
                      <a:pt x="85197" y="0"/>
                      <a:pt x="109776" y="6239"/>
                      <a:pt x="109776" y="13937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0" name="Freihandform 399">
                <a:extLst>
                  <a:ext uri="{FF2B5EF4-FFF2-40B4-BE49-F238E27FC236}">
                    <a16:creationId xmlns:a16="http://schemas.microsoft.com/office/drawing/2014/main" id="{DC6BBC15-64C9-D1D4-3133-BC88335BC61E}"/>
                  </a:ext>
                </a:extLst>
              </p:cNvPr>
              <p:cNvSpPr/>
              <p:nvPr/>
            </p:nvSpPr>
            <p:spPr>
              <a:xfrm>
                <a:off x="3116443" y="5162285"/>
                <a:ext cx="19875" cy="123325"/>
              </a:xfrm>
              <a:custGeom>
                <a:avLst/>
                <a:gdLst>
                  <a:gd name="connsiteX0" fmla="*/ 19446 w 19875"/>
                  <a:gd name="connsiteY0" fmla="*/ 123325 h 123325"/>
                  <a:gd name="connsiteX1" fmla="*/ 19875 w 19875"/>
                  <a:gd name="connsiteY1" fmla="*/ 10460 h 123325"/>
                  <a:gd name="connsiteX2" fmla="*/ 15855 w 19875"/>
                  <a:gd name="connsiteY2" fmla="*/ 6711 h 123325"/>
                  <a:gd name="connsiteX3" fmla="*/ 10172 w 19875"/>
                  <a:gd name="connsiteY3" fmla="*/ 3431 h 123325"/>
                  <a:gd name="connsiteX4" fmla="*/ 0 w 19875"/>
                  <a:gd name="connsiteY4" fmla="*/ 633 h 123325"/>
                  <a:gd name="connsiteX5" fmla="*/ 0 w 19875"/>
                  <a:gd name="connsiteY5" fmla="*/ 123312 h 12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5" h="123325">
                    <a:moveTo>
                      <a:pt x="19446" y="123325"/>
                    </a:moveTo>
                    <a:lnTo>
                      <a:pt x="19875" y="10460"/>
                    </a:lnTo>
                    <a:cubicBezTo>
                      <a:pt x="19889" y="8278"/>
                      <a:pt x="18039" y="6859"/>
                      <a:pt x="15855" y="6711"/>
                    </a:cubicBezTo>
                    <a:cubicBezTo>
                      <a:pt x="13697" y="6564"/>
                      <a:pt x="11593" y="5439"/>
                      <a:pt x="10172" y="3431"/>
                    </a:cubicBezTo>
                    <a:cubicBezTo>
                      <a:pt x="7854" y="164"/>
                      <a:pt x="3699" y="-773"/>
                      <a:pt x="0" y="633"/>
                    </a:cubicBezTo>
                    <a:lnTo>
                      <a:pt x="0" y="123312"/>
                    </a:ln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1085" name="Gruppieren 1084">
            <a:extLst>
              <a:ext uri="{FF2B5EF4-FFF2-40B4-BE49-F238E27FC236}">
                <a16:creationId xmlns:a16="http://schemas.microsoft.com/office/drawing/2014/main" id="{4441BA11-F89C-6C6A-D112-74CA2A676AAF}"/>
              </a:ext>
            </a:extLst>
          </p:cNvPr>
          <p:cNvGrpSpPr/>
          <p:nvPr/>
        </p:nvGrpSpPr>
        <p:grpSpPr>
          <a:xfrm>
            <a:off x="2282055" y="5162285"/>
            <a:ext cx="507280" cy="502393"/>
            <a:chOff x="2288586" y="5162285"/>
            <a:chExt cx="507280" cy="502393"/>
          </a:xfrm>
        </p:grpSpPr>
        <p:sp>
          <p:nvSpPr>
            <p:cNvPr id="401" name="Freihandform 400">
              <a:extLst>
                <a:ext uri="{FF2B5EF4-FFF2-40B4-BE49-F238E27FC236}">
                  <a16:creationId xmlns:a16="http://schemas.microsoft.com/office/drawing/2014/main" id="{2672AAD2-40AC-7A62-0AAE-9F8EC601AC2D}"/>
                </a:ext>
              </a:extLst>
            </p:cNvPr>
            <p:cNvSpPr/>
            <p:nvPr/>
          </p:nvSpPr>
          <p:spPr>
            <a:xfrm>
              <a:off x="2288586" y="5467854"/>
              <a:ext cx="82958" cy="42240"/>
            </a:xfrm>
            <a:custGeom>
              <a:avLst/>
              <a:gdLst>
                <a:gd name="connsiteX0" fmla="*/ 0 w 82958"/>
                <a:gd name="connsiteY0" fmla="*/ 0 h 42240"/>
                <a:gd name="connsiteX1" fmla="*/ 82959 w 82958"/>
                <a:gd name="connsiteY1" fmla="*/ 0 h 42240"/>
                <a:gd name="connsiteX2" fmla="*/ 82959 w 82958"/>
                <a:gd name="connsiteY2" fmla="*/ 42241 h 42240"/>
                <a:gd name="connsiteX3" fmla="*/ 0 w 82958"/>
                <a:gd name="connsiteY3" fmla="*/ 42241 h 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58" h="42240">
                  <a:moveTo>
                    <a:pt x="0" y="0"/>
                  </a:moveTo>
                  <a:lnTo>
                    <a:pt x="82959" y="0"/>
                  </a:lnTo>
                  <a:lnTo>
                    <a:pt x="82959" y="42241"/>
                  </a:lnTo>
                  <a:lnTo>
                    <a:pt x="0" y="42241"/>
                  </a:lnTo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2" name="Freihandform 401">
              <a:extLst>
                <a:ext uri="{FF2B5EF4-FFF2-40B4-BE49-F238E27FC236}">
                  <a16:creationId xmlns:a16="http://schemas.microsoft.com/office/drawing/2014/main" id="{CB67FD46-648E-248B-CCBA-BFE080638828}"/>
                </a:ext>
              </a:extLst>
            </p:cNvPr>
            <p:cNvSpPr/>
            <p:nvPr/>
          </p:nvSpPr>
          <p:spPr>
            <a:xfrm>
              <a:off x="2288586" y="5467854"/>
              <a:ext cx="82958" cy="42240"/>
            </a:xfrm>
            <a:custGeom>
              <a:avLst/>
              <a:gdLst>
                <a:gd name="connsiteX0" fmla="*/ 0 w 82958"/>
                <a:gd name="connsiteY0" fmla="*/ 0 h 42240"/>
                <a:gd name="connsiteX1" fmla="*/ 82959 w 82958"/>
                <a:gd name="connsiteY1" fmla="*/ 0 h 42240"/>
                <a:gd name="connsiteX2" fmla="*/ 82959 w 82958"/>
                <a:gd name="connsiteY2" fmla="*/ 42241 h 42240"/>
                <a:gd name="connsiteX3" fmla="*/ 0 w 82958"/>
                <a:gd name="connsiteY3" fmla="*/ 42241 h 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58" h="42240">
                  <a:moveTo>
                    <a:pt x="0" y="0"/>
                  </a:moveTo>
                  <a:lnTo>
                    <a:pt x="82959" y="0"/>
                  </a:lnTo>
                  <a:lnTo>
                    <a:pt x="82959" y="42241"/>
                  </a:lnTo>
                  <a:lnTo>
                    <a:pt x="0" y="42241"/>
                  </a:lnTo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03" name="Grafik 10">
              <a:extLst>
                <a:ext uri="{FF2B5EF4-FFF2-40B4-BE49-F238E27FC236}">
                  <a16:creationId xmlns:a16="http://schemas.microsoft.com/office/drawing/2014/main" id="{DB004334-9B2E-523D-BF3A-FAAC6DC7DEB5}"/>
                </a:ext>
              </a:extLst>
            </p:cNvPr>
            <p:cNvGrpSpPr/>
            <p:nvPr/>
          </p:nvGrpSpPr>
          <p:grpSpPr>
            <a:xfrm>
              <a:off x="2365741" y="5251389"/>
              <a:ext cx="349160" cy="413289"/>
              <a:chOff x="2365741" y="5251389"/>
              <a:chExt cx="349160" cy="413289"/>
            </a:xfrm>
          </p:grpSpPr>
          <p:sp>
            <p:nvSpPr>
              <p:cNvPr id="404" name="Freihandform 403">
                <a:extLst>
                  <a:ext uri="{FF2B5EF4-FFF2-40B4-BE49-F238E27FC236}">
                    <a16:creationId xmlns:a16="http://schemas.microsoft.com/office/drawing/2014/main" id="{1CA33B45-D83A-1A40-9134-080A9C420098}"/>
                  </a:ext>
                </a:extLst>
              </p:cNvPr>
              <p:cNvSpPr/>
              <p:nvPr/>
            </p:nvSpPr>
            <p:spPr>
              <a:xfrm>
                <a:off x="2386340" y="5281861"/>
                <a:ext cx="317909" cy="382817"/>
              </a:xfrm>
              <a:custGeom>
                <a:avLst/>
                <a:gdLst>
                  <a:gd name="connsiteX0" fmla="*/ 294885 w 317909"/>
                  <a:gd name="connsiteY0" fmla="*/ 65256 h 382817"/>
                  <a:gd name="connsiteX1" fmla="*/ 230890 w 317909"/>
                  <a:gd name="connsiteY1" fmla="*/ 11487 h 382817"/>
                  <a:gd name="connsiteX2" fmla="*/ 157219 w 317909"/>
                  <a:gd name="connsiteY2" fmla="*/ 0 h 382817"/>
                  <a:gd name="connsiteX3" fmla="*/ 83106 w 317909"/>
                  <a:gd name="connsiteY3" fmla="*/ 11487 h 382817"/>
                  <a:gd name="connsiteX4" fmla="*/ 22100 w 317909"/>
                  <a:gd name="connsiteY4" fmla="*/ 64800 h 382817"/>
                  <a:gd name="connsiteX5" fmla="*/ 0 w 317909"/>
                  <a:gd name="connsiteY5" fmla="*/ 147059 h 382817"/>
                  <a:gd name="connsiteX6" fmla="*/ 0 w 317909"/>
                  <a:gd name="connsiteY6" fmla="*/ 249548 h 382817"/>
                  <a:gd name="connsiteX7" fmla="*/ 22556 w 317909"/>
                  <a:gd name="connsiteY7" fmla="*/ 322623 h 382817"/>
                  <a:gd name="connsiteX8" fmla="*/ 105434 w 317909"/>
                  <a:gd name="connsiteY8" fmla="*/ 382818 h 382817"/>
                  <a:gd name="connsiteX9" fmla="*/ 215465 w 317909"/>
                  <a:gd name="connsiteY9" fmla="*/ 382818 h 382817"/>
                  <a:gd name="connsiteX10" fmla="*/ 295341 w 317909"/>
                  <a:gd name="connsiteY10" fmla="*/ 324457 h 382817"/>
                  <a:gd name="connsiteX11" fmla="*/ 295810 w 317909"/>
                  <a:gd name="connsiteY11" fmla="*/ 324002 h 382817"/>
                  <a:gd name="connsiteX12" fmla="*/ 317910 w 317909"/>
                  <a:gd name="connsiteY12" fmla="*/ 251383 h 382817"/>
                  <a:gd name="connsiteX13" fmla="*/ 317910 w 317909"/>
                  <a:gd name="connsiteY13" fmla="*/ 147970 h 382817"/>
                  <a:gd name="connsiteX14" fmla="*/ 294885 w 317909"/>
                  <a:gd name="connsiteY14" fmla="*/ 65256 h 3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909" h="382817">
                    <a:moveTo>
                      <a:pt x="294885" y="65256"/>
                    </a:moveTo>
                    <a:lnTo>
                      <a:pt x="230890" y="11487"/>
                    </a:lnTo>
                    <a:cubicBezTo>
                      <a:pt x="213401" y="4124"/>
                      <a:pt x="184640" y="0"/>
                      <a:pt x="157219" y="0"/>
                    </a:cubicBezTo>
                    <a:cubicBezTo>
                      <a:pt x="130107" y="0"/>
                      <a:pt x="102432" y="4592"/>
                      <a:pt x="83106" y="11487"/>
                    </a:cubicBezTo>
                    <a:lnTo>
                      <a:pt x="22100" y="64800"/>
                    </a:lnTo>
                    <a:lnTo>
                      <a:pt x="0" y="147059"/>
                    </a:lnTo>
                    <a:lnTo>
                      <a:pt x="0" y="249548"/>
                    </a:lnTo>
                    <a:lnTo>
                      <a:pt x="22556" y="322623"/>
                    </a:lnTo>
                    <a:lnTo>
                      <a:pt x="105434" y="382818"/>
                    </a:lnTo>
                    <a:lnTo>
                      <a:pt x="215465" y="382818"/>
                    </a:lnTo>
                    <a:lnTo>
                      <a:pt x="295341" y="324457"/>
                    </a:lnTo>
                    <a:lnTo>
                      <a:pt x="295810" y="324002"/>
                    </a:lnTo>
                    <a:lnTo>
                      <a:pt x="317910" y="251383"/>
                    </a:lnTo>
                    <a:lnTo>
                      <a:pt x="317910" y="147970"/>
                    </a:lnTo>
                    <a:lnTo>
                      <a:pt x="294885" y="65256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5" name="Freihandform 404">
                <a:extLst>
                  <a:ext uri="{FF2B5EF4-FFF2-40B4-BE49-F238E27FC236}">
                    <a16:creationId xmlns:a16="http://schemas.microsoft.com/office/drawing/2014/main" id="{0CE05EC6-BA75-EDAF-12A8-B37356B8E220}"/>
                  </a:ext>
                </a:extLst>
              </p:cNvPr>
              <p:cNvSpPr/>
              <p:nvPr/>
            </p:nvSpPr>
            <p:spPr>
              <a:xfrm>
                <a:off x="2386340" y="5281861"/>
                <a:ext cx="317909" cy="382817"/>
              </a:xfrm>
              <a:custGeom>
                <a:avLst/>
                <a:gdLst>
                  <a:gd name="connsiteX0" fmla="*/ 294885 w 317909"/>
                  <a:gd name="connsiteY0" fmla="*/ 65256 h 382817"/>
                  <a:gd name="connsiteX1" fmla="*/ 230890 w 317909"/>
                  <a:gd name="connsiteY1" fmla="*/ 11487 h 382817"/>
                  <a:gd name="connsiteX2" fmla="*/ 157219 w 317909"/>
                  <a:gd name="connsiteY2" fmla="*/ 0 h 382817"/>
                  <a:gd name="connsiteX3" fmla="*/ 83106 w 317909"/>
                  <a:gd name="connsiteY3" fmla="*/ 11487 h 382817"/>
                  <a:gd name="connsiteX4" fmla="*/ 22100 w 317909"/>
                  <a:gd name="connsiteY4" fmla="*/ 64800 h 382817"/>
                  <a:gd name="connsiteX5" fmla="*/ 0 w 317909"/>
                  <a:gd name="connsiteY5" fmla="*/ 147059 h 382817"/>
                  <a:gd name="connsiteX6" fmla="*/ 0 w 317909"/>
                  <a:gd name="connsiteY6" fmla="*/ 249548 h 382817"/>
                  <a:gd name="connsiteX7" fmla="*/ 22556 w 317909"/>
                  <a:gd name="connsiteY7" fmla="*/ 322623 h 382817"/>
                  <a:gd name="connsiteX8" fmla="*/ 105434 w 317909"/>
                  <a:gd name="connsiteY8" fmla="*/ 382818 h 382817"/>
                  <a:gd name="connsiteX9" fmla="*/ 215465 w 317909"/>
                  <a:gd name="connsiteY9" fmla="*/ 382818 h 382817"/>
                  <a:gd name="connsiteX10" fmla="*/ 295341 w 317909"/>
                  <a:gd name="connsiteY10" fmla="*/ 324457 h 382817"/>
                  <a:gd name="connsiteX11" fmla="*/ 295810 w 317909"/>
                  <a:gd name="connsiteY11" fmla="*/ 324002 h 382817"/>
                  <a:gd name="connsiteX12" fmla="*/ 317910 w 317909"/>
                  <a:gd name="connsiteY12" fmla="*/ 251383 h 382817"/>
                  <a:gd name="connsiteX13" fmla="*/ 317910 w 317909"/>
                  <a:gd name="connsiteY13" fmla="*/ 147970 h 382817"/>
                  <a:gd name="connsiteX14" fmla="*/ 294885 w 317909"/>
                  <a:gd name="connsiteY14" fmla="*/ 65256 h 3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909" h="382817">
                    <a:moveTo>
                      <a:pt x="294885" y="65256"/>
                    </a:moveTo>
                    <a:lnTo>
                      <a:pt x="230890" y="11487"/>
                    </a:lnTo>
                    <a:cubicBezTo>
                      <a:pt x="213401" y="4124"/>
                      <a:pt x="184640" y="0"/>
                      <a:pt x="157219" y="0"/>
                    </a:cubicBezTo>
                    <a:cubicBezTo>
                      <a:pt x="130107" y="0"/>
                      <a:pt x="102432" y="4592"/>
                      <a:pt x="83106" y="11487"/>
                    </a:cubicBezTo>
                    <a:lnTo>
                      <a:pt x="22100" y="64800"/>
                    </a:lnTo>
                    <a:lnTo>
                      <a:pt x="0" y="147059"/>
                    </a:lnTo>
                    <a:lnTo>
                      <a:pt x="0" y="249548"/>
                    </a:lnTo>
                    <a:lnTo>
                      <a:pt x="22556" y="322623"/>
                    </a:lnTo>
                    <a:lnTo>
                      <a:pt x="105434" y="382818"/>
                    </a:lnTo>
                    <a:lnTo>
                      <a:pt x="215465" y="382818"/>
                    </a:lnTo>
                    <a:lnTo>
                      <a:pt x="295341" y="324457"/>
                    </a:lnTo>
                    <a:lnTo>
                      <a:pt x="295810" y="324002"/>
                    </a:lnTo>
                    <a:lnTo>
                      <a:pt x="317910" y="251383"/>
                    </a:lnTo>
                    <a:lnTo>
                      <a:pt x="317910" y="147970"/>
                    </a:lnTo>
                    <a:lnTo>
                      <a:pt x="294885" y="65256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6" name="Freihandform 405">
                <a:extLst>
                  <a:ext uri="{FF2B5EF4-FFF2-40B4-BE49-F238E27FC236}">
                    <a16:creationId xmlns:a16="http://schemas.microsoft.com/office/drawing/2014/main" id="{688438EE-787D-1569-1E36-0D65FB38B72B}"/>
                  </a:ext>
                </a:extLst>
              </p:cNvPr>
              <p:cNvSpPr/>
              <p:nvPr/>
            </p:nvSpPr>
            <p:spPr>
              <a:xfrm>
                <a:off x="2471242" y="5251389"/>
                <a:ext cx="146001" cy="69928"/>
              </a:xfrm>
              <a:custGeom>
                <a:avLst/>
                <a:gdLst>
                  <a:gd name="connsiteX0" fmla="*/ 72317 w 146001"/>
                  <a:gd name="connsiteY0" fmla="*/ 69928 h 69928"/>
                  <a:gd name="connsiteX1" fmla="*/ 146002 w 146001"/>
                  <a:gd name="connsiteY1" fmla="*/ 45574 h 69928"/>
                  <a:gd name="connsiteX2" fmla="*/ 146002 w 146001"/>
                  <a:gd name="connsiteY2" fmla="*/ 27527 h 69928"/>
                  <a:gd name="connsiteX3" fmla="*/ 72317 w 146001"/>
                  <a:gd name="connsiteY3" fmla="*/ 0 h 69928"/>
                  <a:gd name="connsiteX4" fmla="*/ 0 w 146001"/>
                  <a:gd name="connsiteY4" fmla="*/ 27607 h 69928"/>
                  <a:gd name="connsiteX5" fmla="*/ 0 w 146001"/>
                  <a:gd name="connsiteY5" fmla="*/ 45655 h 69928"/>
                  <a:gd name="connsiteX6" fmla="*/ 72317 w 146001"/>
                  <a:gd name="connsiteY6" fmla="*/ 69928 h 6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01" h="69928">
                    <a:moveTo>
                      <a:pt x="72317" y="69928"/>
                    </a:moveTo>
                    <a:cubicBezTo>
                      <a:pt x="119158" y="69928"/>
                      <a:pt x="146002" y="59097"/>
                      <a:pt x="146002" y="45574"/>
                    </a:cubicBezTo>
                    <a:lnTo>
                      <a:pt x="146002" y="27527"/>
                    </a:lnTo>
                    <a:cubicBezTo>
                      <a:pt x="146002" y="12639"/>
                      <a:pt x="113060" y="0"/>
                      <a:pt x="72317" y="0"/>
                    </a:cubicBezTo>
                    <a:cubicBezTo>
                      <a:pt x="15734" y="0"/>
                      <a:pt x="0" y="18771"/>
                      <a:pt x="0" y="27607"/>
                    </a:cubicBezTo>
                    <a:lnTo>
                      <a:pt x="0" y="45655"/>
                    </a:lnTo>
                    <a:cubicBezTo>
                      <a:pt x="0" y="58133"/>
                      <a:pt x="25477" y="69928"/>
                      <a:pt x="72317" y="69928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7" name="Freihandform 406">
                <a:extLst>
                  <a:ext uri="{FF2B5EF4-FFF2-40B4-BE49-F238E27FC236}">
                    <a16:creationId xmlns:a16="http://schemas.microsoft.com/office/drawing/2014/main" id="{BE85586E-4FE9-7729-2F5A-A0FCCC5F1B81}"/>
                  </a:ext>
                </a:extLst>
              </p:cNvPr>
              <p:cNvSpPr/>
              <p:nvPr/>
            </p:nvSpPr>
            <p:spPr>
              <a:xfrm>
                <a:off x="2471242" y="5251389"/>
                <a:ext cx="146001" cy="69928"/>
              </a:xfrm>
              <a:custGeom>
                <a:avLst/>
                <a:gdLst>
                  <a:gd name="connsiteX0" fmla="*/ 72317 w 146001"/>
                  <a:gd name="connsiteY0" fmla="*/ 69928 h 69928"/>
                  <a:gd name="connsiteX1" fmla="*/ 146002 w 146001"/>
                  <a:gd name="connsiteY1" fmla="*/ 45574 h 69928"/>
                  <a:gd name="connsiteX2" fmla="*/ 146002 w 146001"/>
                  <a:gd name="connsiteY2" fmla="*/ 27527 h 69928"/>
                  <a:gd name="connsiteX3" fmla="*/ 72317 w 146001"/>
                  <a:gd name="connsiteY3" fmla="*/ 0 h 69928"/>
                  <a:gd name="connsiteX4" fmla="*/ 0 w 146001"/>
                  <a:gd name="connsiteY4" fmla="*/ 27607 h 69928"/>
                  <a:gd name="connsiteX5" fmla="*/ 0 w 146001"/>
                  <a:gd name="connsiteY5" fmla="*/ 45655 h 69928"/>
                  <a:gd name="connsiteX6" fmla="*/ 72317 w 146001"/>
                  <a:gd name="connsiteY6" fmla="*/ 69928 h 6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01" h="69928">
                    <a:moveTo>
                      <a:pt x="72317" y="69928"/>
                    </a:moveTo>
                    <a:cubicBezTo>
                      <a:pt x="119158" y="69928"/>
                      <a:pt x="146002" y="59097"/>
                      <a:pt x="146002" y="45574"/>
                    </a:cubicBezTo>
                    <a:lnTo>
                      <a:pt x="146002" y="27527"/>
                    </a:lnTo>
                    <a:cubicBezTo>
                      <a:pt x="146002" y="12639"/>
                      <a:pt x="113060" y="0"/>
                      <a:pt x="72317" y="0"/>
                    </a:cubicBezTo>
                    <a:cubicBezTo>
                      <a:pt x="15734" y="0"/>
                      <a:pt x="0" y="18771"/>
                      <a:pt x="0" y="27607"/>
                    </a:cubicBezTo>
                    <a:lnTo>
                      <a:pt x="0" y="45655"/>
                    </a:lnTo>
                    <a:cubicBezTo>
                      <a:pt x="0" y="58133"/>
                      <a:pt x="25477" y="69928"/>
                      <a:pt x="72317" y="69928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8" name="Freihandform 407">
                <a:extLst>
                  <a:ext uri="{FF2B5EF4-FFF2-40B4-BE49-F238E27FC236}">
                    <a16:creationId xmlns:a16="http://schemas.microsoft.com/office/drawing/2014/main" id="{EA859D72-F6A3-765F-4441-63852393380F}"/>
                  </a:ext>
                </a:extLst>
              </p:cNvPr>
              <p:cNvSpPr/>
              <p:nvPr/>
            </p:nvSpPr>
            <p:spPr>
              <a:xfrm>
                <a:off x="2374319" y="5444130"/>
                <a:ext cx="340559" cy="117644"/>
              </a:xfrm>
              <a:custGeom>
                <a:avLst/>
                <a:gdLst>
                  <a:gd name="connsiteX0" fmla="*/ 172457 w 340559"/>
                  <a:gd name="connsiteY0" fmla="*/ 42107 h 117644"/>
                  <a:gd name="connsiteX1" fmla="*/ 0 w 340559"/>
                  <a:gd name="connsiteY1" fmla="*/ 0 h 117644"/>
                  <a:gd name="connsiteX2" fmla="*/ 670 w 340559"/>
                  <a:gd name="connsiteY2" fmla="*/ 71401 h 117644"/>
                  <a:gd name="connsiteX3" fmla="*/ 171988 w 340559"/>
                  <a:gd name="connsiteY3" fmla="*/ 117645 h 117644"/>
                  <a:gd name="connsiteX4" fmla="*/ 340104 w 340559"/>
                  <a:gd name="connsiteY4" fmla="*/ 74146 h 117644"/>
                  <a:gd name="connsiteX5" fmla="*/ 340559 w 340559"/>
                  <a:gd name="connsiteY5" fmla="*/ 0 h 117644"/>
                  <a:gd name="connsiteX6" fmla="*/ 172457 w 340559"/>
                  <a:gd name="connsiteY6" fmla="*/ 42107 h 11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59" h="117644">
                    <a:moveTo>
                      <a:pt x="172457" y="42107"/>
                    </a:moveTo>
                    <a:cubicBezTo>
                      <a:pt x="95490" y="42107"/>
                      <a:pt x="4597" y="24260"/>
                      <a:pt x="0" y="0"/>
                    </a:cubicBezTo>
                    <a:lnTo>
                      <a:pt x="670" y="71401"/>
                    </a:lnTo>
                    <a:cubicBezTo>
                      <a:pt x="670" y="87882"/>
                      <a:pt x="64115" y="117645"/>
                      <a:pt x="171988" y="117645"/>
                    </a:cubicBezTo>
                    <a:cubicBezTo>
                      <a:pt x="279875" y="117645"/>
                      <a:pt x="336887" y="89261"/>
                      <a:pt x="340104" y="74146"/>
                    </a:cubicBezTo>
                    <a:lnTo>
                      <a:pt x="340559" y="0"/>
                    </a:lnTo>
                    <a:cubicBezTo>
                      <a:pt x="335962" y="23805"/>
                      <a:pt x="249425" y="42107"/>
                      <a:pt x="172457" y="42107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9" name="Freihandform 408">
                <a:extLst>
                  <a:ext uri="{FF2B5EF4-FFF2-40B4-BE49-F238E27FC236}">
                    <a16:creationId xmlns:a16="http://schemas.microsoft.com/office/drawing/2014/main" id="{483EFD75-FE2B-1A07-3762-6C015F28CBC2}"/>
                  </a:ext>
                </a:extLst>
              </p:cNvPr>
              <p:cNvSpPr/>
              <p:nvPr/>
            </p:nvSpPr>
            <p:spPr>
              <a:xfrm>
                <a:off x="2374319" y="5444130"/>
                <a:ext cx="340559" cy="117644"/>
              </a:xfrm>
              <a:custGeom>
                <a:avLst/>
                <a:gdLst>
                  <a:gd name="connsiteX0" fmla="*/ 172457 w 340559"/>
                  <a:gd name="connsiteY0" fmla="*/ 42107 h 117644"/>
                  <a:gd name="connsiteX1" fmla="*/ 0 w 340559"/>
                  <a:gd name="connsiteY1" fmla="*/ 0 h 117644"/>
                  <a:gd name="connsiteX2" fmla="*/ 670 w 340559"/>
                  <a:gd name="connsiteY2" fmla="*/ 71401 h 117644"/>
                  <a:gd name="connsiteX3" fmla="*/ 171988 w 340559"/>
                  <a:gd name="connsiteY3" fmla="*/ 117645 h 117644"/>
                  <a:gd name="connsiteX4" fmla="*/ 340104 w 340559"/>
                  <a:gd name="connsiteY4" fmla="*/ 74146 h 117644"/>
                  <a:gd name="connsiteX5" fmla="*/ 340559 w 340559"/>
                  <a:gd name="connsiteY5" fmla="*/ 0 h 117644"/>
                  <a:gd name="connsiteX6" fmla="*/ 172457 w 340559"/>
                  <a:gd name="connsiteY6" fmla="*/ 42107 h 11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59" h="117644">
                    <a:moveTo>
                      <a:pt x="172457" y="42107"/>
                    </a:moveTo>
                    <a:cubicBezTo>
                      <a:pt x="95490" y="42107"/>
                      <a:pt x="4597" y="24260"/>
                      <a:pt x="0" y="0"/>
                    </a:cubicBezTo>
                    <a:lnTo>
                      <a:pt x="670" y="71401"/>
                    </a:lnTo>
                    <a:cubicBezTo>
                      <a:pt x="670" y="87882"/>
                      <a:pt x="64115" y="117645"/>
                      <a:pt x="171988" y="117645"/>
                    </a:cubicBezTo>
                    <a:cubicBezTo>
                      <a:pt x="279875" y="117645"/>
                      <a:pt x="336887" y="89261"/>
                      <a:pt x="340104" y="74146"/>
                    </a:cubicBezTo>
                    <a:lnTo>
                      <a:pt x="340559" y="0"/>
                    </a:lnTo>
                    <a:cubicBezTo>
                      <a:pt x="335962" y="23805"/>
                      <a:pt x="249425" y="42107"/>
                      <a:pt x="172457" y="42107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0" name="Freihandform 409">
                <a:extLst>
                  <a:ext uri="{FF2B5EF4-FFF2-40B4-BE49-F238E27FC236}">
                    <a16:creationId xmlns:a16="http://schemas.microsoft.com/office/drawing/2014/main" id="{75570DFB-92D4-BE89-A47C-65BF4FD0EFDE}"/>
                  </a:ext>
                </a:extLst>
              </p:cNvPr>
              <p:cNvSpPr/>
              <p:nvPr/>
            </p:nvSpPr>
            <p:spPr>
              <a:xfrm>
                <a:off x="2365741" y="5467399"/>
                <a:ext cx="12276" cy="42682"/>
              </a:xfrm>
              <a:custGeom>
                <a:avLst/>
                <a:gdLst>
                  <a:gd name="connsiteX0" fmla="*/ 0 w 12276"/>
                  <a:gd name="connsiteY0" fmla="*/ 21341 h 42682"/>
                  <a:gd name="connsiteX1" fmla="*/ 6138 w 12276"/>
                  <a:gd name="connsiteY1" fmla="*/ 0 h 42682"/>
                  <a:gd name="connsiteX2" fmla="*/ 12276 w 12276"/>
                  <a:gd name="connsiteY2" fmla="*/ 21341 h 42682"/>
                  <a:gd name="connsiteX3" fmla="*/ 6138 w 12276"/>
                  <a:gd name="connsiteY3" fmla="*/ 42682 h 42682"/>
                  <a:gd name="connsiteX4" fmla="*/ 0 w 12276"/>
                  <a:gd name="connsiteY4" fmla="*/ 21341 h 42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" h="42682">
                    <a:moveTo>
                      <a:pt x="0" y="21341"/>
                    </a:moveTo>
                    <a:cubicBezTo>
                      <a:pt x="0" y="9774"/>
                      <a:pt x="2868" y="0"/>
                      <a:pt x="6138" y="0"/>
                    </a:cubicBezTo>
                    <a:cubicBezTo>
                      <a:pt x="9422" y="0"/>
                      <a:pt x="12276" y="9332"/>
                      <a:pt x="12276" y="21341"/>
                    </a:cubicBezTo>
                    <a:cubicBezTo>
                      <a:pt x="12276" y="33351"/>
                      <a:pt x="9422" y="42682"/>
                      <a:pt x="6138" y="42682"/>
                    </a:cubicBezTo>
                    <a:cubicBezTo>
                      <a:pt x="2868" y="42682"/>
                      <a:pt x="0" y="32909"/>
                      <a:pt x="0" y="21341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1" name="Freihandform 410">
                <a:extLst>
                  <a:ext uri="{FF2B5EF4-FFF2-40B4-BE49-F238E27FC236}">
                    <a16:creationId xmlns:a16="http://schemas.microsoft.com/office/drawing/2014/main" id="{5018D0B2-508B-777C-163F-F69B46CD16DB}"/>
                  </a:ext>
                </a:extLst>
              </p:cNvPr>
              <p:cNvSpPr/>
              <p:nvPr/>
            </p:nvSpPr>
            <p:spPr>
              <a:xfrm>
                <a:off x="2365741" y="5467399"/>
                <a:ext cx="12276" cy="42682"/>
              </a:xfrm>
              <a:custGeom>
                <a:avLst/>
                <a:gdLst>
                  <a:gd name="connsiteX0" fmla="*/ 0 w 12276"/>
                  <a:gd name="connsiteY0" fmla="*/ 21341 h 42682"/>
                  <a:gd name="connsiteX1" fmla="*/ 6138 w 12276"/>
                  <a:gd name="connsiteY1" fmla="*/ 0 h 42682"/>
                  <a:gd name="connsiteX2" fmla="*/ 12276 w 12276"/>
                  <a:gd name="connsiteY2" fmla="*/ 21341 h 42682"/>
                  <a:gd name="connsiteX3" fmla="*/ 6138 w 12276"/>
                  <a:gd name="connsiteY3" fmla="*/ 42682 h 42682"/>
                  <a:gd name="connsiteX4" fmla="*/ 0 w 12276"/>
                  <a:gd name="connsiteY4" fmla="*/ 21341 h 42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" h="42682">
                    <a:moveTo>
                      <a:pt x="0" y="21341"/>
                    </a:moveTo>
                    <a:cubicBezTo>
                      <a:pt x="0" y="9774"/>
                      <a:pt x="2868" y="0"/>
                      <a:pt x="6138" y="0"/>
                    </a:cubicBezTo>
                    <a:cubicBezTo>
                      <a:pt x="9422" y="0"/>
                      <a:pt x="12276" y="9332"/>
                      <a:pt x="12276" y="21341"/>
                    </a:cubicBezTo>
                    <a:cubicBezTo>
                      <a:pt x="12276" y="33351"/>
                      <a:pt x="9422" y="42682"/>
                      <a:pt x="6138" y="42682"/>
                    </a:cubicBezTo>
                    <a:cubicBezTo>
                      <a:pt x="2868" y="42682"/>
                      <a:pt x="0" y="32909"/>
                      <a:pt x="0" y="21341"/>
                    </a:cubicBezTo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2" name="Freihandform 411">
                <a:extLst>
                  <a:ext uri="{FF2B5EF4-FFF2-40B4-BE49-F238E27FC236}">
                    <a16:creationId xmlns:a16="http://schemas.microsoft.com/office/drawing/2014/main" id="{20ED4A1A-F5A4-F6F2-0945-F453B623452D}"/>
                  </a:ext>
                </a:extLst>
              </p:cNvPr>
              <p:cNvSpPr/>
              <p:nvPr/>
            </p:nvSpPr>
            <p:spPr>
              <a:xfrm>
                <a:off x="2374320" y="5429496"/>
                <a:ext cx="340581" cy="56124"/>
              </a:xfrm>
              <a:custGeom>
                <a:avLst/>
                <a:gdLst>
                  <a:gd name="connsiteX0" fmla="*/ 329515 w 340581"/>
                  <a:gd name="connsiteY0" fmla="*/ 0 h 56124"/>
                  <a:gd name="connsiteX1" fmla="*/ 172496 w 340581"/>
                  <a:gd name="connsiteY1" fmla="*/ 38305 h 56124"/>
                  <a:gd name="connsiteX2" fmla="*/ 11055 w 340581"/>
                  <a:gd name="connsiteY2" fmla="*/ 0 h 56124"/>
                  <a:gd name="connsiteX3" fmla="*/ 12 w 340581"/>
                  <a:gd name="connsiteY3" fmla="*/ 15142 h 56124"/>
                  <a:gd name="connsiteX4" fmla="*/ 172456 w 340581"/>
                  <a:gd name="connsiteY4" fmla="*/ 56125 h 56124"/>
                  <a:gd name="connsiteX5" fmla="*/ 340571 w 340581"/>
                  <a:gd name="connsiteY5" fmla="*/ 14701 h 56124"/>
                  <a:gd name="connsiteX6" fmla="*/ 329515 w 340581"/>
                  <a:gd name="connsiteY6" fmla="*/ 0 h 5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81" h="56124">
                    <a:moveTo>
                      <a:pt x="329515" y="0"/>
                    </a:moveTo>
                    <a:cubicBezTo>
                      <a:pt x="329515" y="0"/>
                      <a:pt x="317547" y="38251"/>
                      <a:pt x="172496" y="38305"/>
                    </a:cubicBezTo>
                    <a:cubicBezTo>
                      <a:pt x="27446" y="38345"/>
                      <a:pt x="11055" y="0"/>
                      <a:pt x="11055" y="0"/>
                    </a:cubicBezTo>
                    <a:cubicBezTo>
                      <a:pt x="4153" y="4458"/>
                      <a:pt x="39" y="14513"/>
                      <a:pt x="12" y="15142"/>
                    </a:cubicBezTo>
                    <a:cubicBezTo>
                      <a:pt x="-1167" y="37421"/>
                      <a:pt x="84525" y="56125"/>
                      <a:pt x="172456" y="56125"/>
                    </a:cubicBezTo>
                    <a:cubicBezTo>
                      <a:pt x="283666" y="56125"/>
                      <a:pt x="341469" y="29321"/>
                      <a:pt x="340571" y="14701"/>
                    </a:cubicBezTo>
                    <a:cubicBezTo>
                      <a:pt x="340209" y="8930"/>
                      <a:pt x="336430" y="4900"/>
                      <a:pt x="329515" y="0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3" name="Freihandform 412">
                <a:extLst>
                  <a:ext uri="{FF2B5EF4-FFF2-40B4-BE49-F238E27FC236}">
                    <a16:creationId xmlns:a16="http://schemas.microsoft.com/office/drawing/2014/main" id="{A9FC133E-FAF8-07FD-8867-AE8723A3A6DB}"/>
                  </a:ext>
                </a:extLst>
              </p:cNvPr>
              <p:cNvSpPr/>
              <p:nvPr/>
            </p:nvSpPr>
            <p:spPr>
              <a:xfrm>
                <a:off x="2374320" y="5429496"/>
                <a:ext cx="340581" cy="56124"/>
              </a:xfrm>
              <a:custGeom>
                <a:avLst/>
                <a:gdLst>
                  <a:gd name="connsiteX0" fmla="*/ 329515 w 340581"/>
                  <a:gd name="connsiteY0" fmla="*/ 0 h 56124"/>
                  <a:gd name="connsiteX1" fmla="*/ 172496 w 340581"/>
                  <a:gd name="connsiteY1" fmla="*/ 38305 h 56124"/>
                  <a:gd name="connsiteX2" fmla="*/ 11055 w 340581"/>
                  <a:gd name="connsiteY2" fmla="*/ 0 h 56124"/>
                  <a:gd name="connsiteX3" fmla="*/ 12 w 340581"/>
                  <a:gd name="connsiteY3" fmla="*/ 15142 h 56124"/>
                  <a:gd name="connsiteX4" fmla="*/ 172456 w 340581"/>
                  <a:gd name="connsiteY4" fmla="*/ 56125 h 56124"/>
                  <a:gd name="connsiteX5" fmla="*/ 340571 w 340581"/>
                  <a:gd name="connsiteY5" fmla="*/ 14701 h 56124"/>
                  <a:gd name="connsiteX6" fmla="*/ 329515 w 340581"/>
                  <a:gd name="connsiteY6" fmla="*/ 0 h 5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81" h="56124">
                    <a:moveTo>
                      <a:pt x="329515" y="0"/>
                    </a:moveTo>
                    <a:cubicBezTo>
                      <a:pt x="329515" y="0"/>
                      <a:pt x="317547" y="38251"/>
                      <a:pt x="172496" y="38305"/>
                    </a:cubicBezTo>
                    <a:cubicBezTo>
                      <a:pt x="27446" y="38345"/>
                      <a:pt x="11055" y="0"/>
                      <a:pt x="11055" y="0"/>
                    </a:cubicBezTo>
                    <a:cubicBezTo>
                      <a:pt x="4153" y="4458"/>
                      <a:pt x="39" y="14513"/>
                      <a:pt x="12" y="15142"/>
                    </a:cubicBezTo>
                    <a:cubicBezTo>
                      <a:pt x="-1167" y="37421"/>
                      <a:pt x="84525" y="56125"/>
                      <a:pt x="172456" y="56125"/>
                    </a:cubicBezTo>
                    <a:cubicBezTo>
                      <a:pt x="283666" y="56125"/>
                      <a:pt x="341469" y="29321"/>
                      <a:pt x="340571" y="14701"/>
                    </a:cubicBezTo>
                    <a:cubicBezTo>
                      <a:pt x="340209" y="8930"/>
                      <a:pt x="336430" y="4900"/>
                      <a:pt x="329515" y="0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14" name="Freihandform 413">
              <a:extLst>
                <a:ext uri="{FF2B5EF4-FFF2-40B4-BE49-F238E27FC236}">
                  <a16:creationId xmlns:a16="http://schemas.microsoft.com/office/drawing/2014/main" id="{720EF38F-C8E4-62ED-C03D-8B35E41BE449}"/>
                </a:ext>
              </a:extLst>
            </p:cNvPr>
            <p:cNvSpPr/>
            <p:nvPr/>
          </p:nvSpPr>
          <p:spPr>
            <a:xfrm>
              <a:off x="2301425" y="5442001"/>
              <a:ext cx="22475" cy="90693"/>
            </a:xfrm>
            <a:custGeom>
              <a:avLst/>
              <a:gdLst>
                <a:gd name="connsiteX0" fmla="*/ 0 w 22475"/>
                <a:gd name="connsiteY0" fmla="*/ 0 h 90693"/>
                <a:gd name="connsiteX1" fmla="*/ 22475 w 22475"/>
                <a:gd name="connsiteY1" fmla="*/ 0 h 90693"/>
                <a:gd name="connsiteX2" fmla="*/ 22475 w 22475"/>
                <a:gd name="connsiteY2" fmla="*/ 90694 h 90693"/>
                <a:gd name="connsiteX3" fmla="*/ 0 w 2247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5" h="90693">
                  <a:moveTo>
                    <a:pt x="0" y="0"/>
                  </a:moveTo>
                  <a:lnTo>
                    <a:pt x="22475" y="0"/>
                  </a:lnTo>
                  <a:lnTo>
                    <a:pt x="22475" y="90694"/>
                  </a:lnTo>
                  <a:lnTo>
                    <a:pt x="0" y="90694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5" name="Freihandform 414">
              <a:extLst>
                <a:ext uri="{FF2B5EF4-FFF2-40B4-BE49-F238E27FC236}">
                  <a16:creationId xmlns:a16="http://schemas.microsoft.com/office/drawing/2014/main" id="{AB2E1478-8244-2755-E289-15D00B804C11}"/>
                </a:ext>
              </a:extLst>
            </p:cNvPr>
            <p:cNvSpPr/>
            <p:nvPr/>
          </p:nvSpPr>
          <p:spPr>
            <a:xfrm>
              <a:off x="2301425" y="5442001"/>
              <a:ext cx="22475" cy="90693"/>
            </a:xfrm>
            <a:custGeom>
              <a:avLst/>
              <a:gdLst>
                <a:gd name="connsiteX0" fmla="*/ 0 w 22475"/>
                <a:gd name="connsiteY0" fmla="*/ 0 h 90693"/>
                <a:gd name="connsiteX1" fmla="*/ 22475 w 22475"/>
                <a:gd name="connsiteY1" fmla="*/ 0 h 90693"/>
                <a:gd name="connsiteX2" fmla="*/ 22475 w 22475"/>
                <a:gd name="connsiteY2" fmla="*/ 90694 h 90693"/>
                <a:gd name="connsiteX3" fmla="*/ 0 w 2247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5" h="90693">
                  <a:moveTo>
                    <a:pt x="0" y="0"/>
                  </a:moveTo>
                  <a:lnTo>
                    <a:pt x="22475" y="0"/>
                  </a:lnTo>
                  <a:lnTo>
                    <a:pt x="22475" y="90694"/>
                  </a:lnTo>
                  <a:lnTo>
                    <a:pt x="0" y="90694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16" name="Grafik 10">
              <a:extLst>
                <a:ext uri="{FF2B5EF4-FFF2-40B4-BE49-F238E27FC236}">
                  <a16:creationId xmlns:a16="http://schemas.microsoft.com/office/drawing/2014/main" id="{A25BFC0F-3FAA-C4F6-2241-42854AF50612}"/>
                </a:ext>
              </a:extLst>
            </p:cNvPr>
            <p:cNvGrpSpPr/>
            <p:nvPr/>
          </p:nvGrpSpPr>
          <p:grpSpPr>
            <a:xfrm>
              <a:off x="2711407" y="5465311"/>
              <a:ext cx="84459" cy="42240"/>
              <a:chOff x="2711407" y="5465311"/>
              <a:chExt cx="84459" cy="42240"/>
            </a:xfrm>
          </p:grpSpPr>
          <p:sp>
            <p:nvSpPr>
              <p:cNvPr id="417" name="Freihandform 416">
                <a:extLst>
                  <a:ext uri="{FF2B5EF4-FFF2-40B4-BE49-F238E27FC236}">
                    <a16:creationId xmlns:a16="http://schemas.microsoft.com/office/drawing/2014/main" id="{BA583516-B57F-7486-4C61-69C650AEF17B}"/>
                  </a:ext>
                </a:extLst>
              </p:cNvPr>
              <p:cNvSpPr/>
              <p:nvPr/>
            </p:nvSpPr>
            <p:spPr>
              <a:xfrm>
                <a:off x="2711407" y="5465311"/>
                <a:ext cx="84459" cy="42240"/>
              </a:xfrm>
              <a:custGeom>
                <a:avLst/>
                <a:gdLst>
                  <a:gd name="connsiteX0" fmla="*/ 11352 w 84459"/>
                  <a:gd name="connsiteY0" fmla="*/ 0 h 42240"/>
                  <a:gd name="connsiteX1" fmla="*/ 7264 w 84459"/>
                  <a:gd name="connsiteY1" fmla="*/ 0 h 42240"/>
                  <a:gd name="connsiteX2" fmla="*/ 6353 w 84459"/>
                  <a:gd name="connsiteY2" fmla="*/ 0 h 42240"/>
                  <a:gd name="connsiteX3" fmla="*/ 0 w 84459"/>
                  <a:gd name="connsiteY3" fmla="*/ 20900 h 42240"/>
                  <a:gd name="connsiteX4" fmla="*/ 6808 w 84459"/>
                  <a:gd name="connsiteY4" fmla="*/ 42241 h 42240"/>
                  <a:gd name="connsiteX5" fmla="*/ 30423 w 84459"/>
                  <a:gd name="connsiteY5" fmla="*/ 42241 h 42240"/>
                  <a:gd name="connsiteX6" fmla="*/ 34510 w 84459"/>
                  <a:gd name="connsiteY6" fmla="*/ 42241 h 42240"/>
                  <a:gd name="connsiteX7" fmla="*/ 84460 w 84459"/>
                  <a:gd name="connsiteY7" fmla="*/ 42241 h 42240"/>
                  <a:gd name="connsiteX8" fmla="*/ 84460 w 84459"/>
                  <a:gd name="connsiteY8" fmla="*/ 0 h 42240"/>
                  <a:gd name="connsiteX9" fmla="*/ 11352 w 84459"/>
                  <a:gd name="connsiteY9" fmla="*/ 0 h 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9" h="42240">
                    <a:moveTo>
                      <a:pt x="11352" y="0"/>
                    </a:moveTo>
                    <a:lnTo>
                      <a:pt x="7264" y="0"/>
                    </a:lnTo>
                    <a:lnTo>
                      <a:pt x="6353" y="0"/>
                    </a:lnTo>
                    <a:cubicBezTo>
                      <a:pt x="3176" y="0"/>
                      <a:pt x="0" y="9332"/>
                      <a:pt x="0" y="20900"/>
                    </a:cubicBezTo>
                    <a:cubicBezTo>
                      <a:pt x="0" y="32467"/>
                      <a:pt x="3176" y="42241"/>
                      <a:pt x="6808" y="42241"/>
                    </a:cubicBezTo>
                    <a:lnTo>
                      <a:pt x="30423" y="42241"/>
                    </a:lnTo>
                    <a:lnTo>
                      <a:pt x="34510" y="42241"/>
                    </a:lnTo>
                    <a:lnTo>
                      <a:pt x="84460" y="42241"/>
                    </a:lnTo>
                    <a:lnTo>
                      <a:pt x="84460" y="0"/>
                    </a:lnTo>
                    <a:lnTo>
                      <a:pt x="113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8" name="Freihandform 417">
                <a:extLst>
                  <a:ext uri="{FF2B5EF4-FFF2-40B4-BE49-F238E27FC236}">
                    <a16:creationId xmlns:a16="http://schemas.microsoft.com/office/drawing/2014/main" id="{30C0F519-3612-0A8B-45A1-D0CAF6490528}"/>
                  </a:ext>
                </a:extLst>
              </p:cNvPr>
              <p:cNvSpPr/>
              <p:nvPr/>
            </p:nvSpPr>
            <p:spPr>
              <a:xfrm>
                <a:off x="2711407" y="5465311"/>
                <a:ext cx="84459" cy="42240"/>
              </a:xfrm>
              <a:custGeom>
                <a:avLst/>
                <a:gdLst>
                  <a:gd name="connsiteX0" fmla="*/ 11352 w 84459"/>
                  <a:gd name="connsiteY0" fmla="*/ 0 h 42240"/>
                  <a:gd name="connsiteX1" fmla="*/ 7264 w 84459"/>
                  <a:gd name="connsiteY1" fmla="*/ 0 h 42240"/>
                  <a:gd name="connsiteX2" fmla="*/ 6353 w 84459"/>
                  <a:gd name="connsiteY2" fmla="*/ 0 h 42240"/>
                  <a:gd name="connsiteX3" fmla="*/ 0 w 84459"/>
                  <a:gd name="connsiteY3" fmla="*/ 20900 h 42240"/>
                  <a:gd name="connsiteX4" fmla="*/ 6808 w 84459"/>
                  <a:gd name="connsiteY4" fmla="*/ 42241 h 42240"/>
                  <a:gd name="connsiteX5" fmla="*/ 30423 w 84459"/>
                  <a:gd name="connsiteY5" fmla="*/ 42241 h 42240"/>
                  <a:gd name="connsiteX6" fmla="*/ 34510 w 84459"/>
                  <a:gd name="connsiteY6" fmla="*/ 42241 h 42240"/>
                  <a:gd name="connsiteX7" fmla="*/ 84460 w 84459"/>
                  <a:gd name="connsiteY7" fmla="*/ 42241 h 42240"/>
                  <a:gd name="connsiteX8" fmla="*/ 84460 w 84459"/>
                  <a:gd name="connsiteY8" fmla="*/ 0 h 42240"/>
                  <a:gd name="connsiteX9" fmla="*/ 11352 w 84459"/>
                  <a:gd name="connsiteY9" fmla="*/ 0 h 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9" h="42240">
                    <a:moveTo>
                      <a:pt x="11352" y="0"/>
                    </a:moveTo>
                    <a:lnTo>
                      <a:pt x="7264" y="0"/>
                    </a:lnTo>
                    <a:lnTo>
                      <a:pt x="6353" y="0"/>
                    </a:lnTo>
                    <a:cubicBezTo>
                      <a:pt x="3176" y="0"/>
                      <a:pt x="0" y="9332"/>
                      <a:pt x="0" y="20900"/>
                    </a:cubicBezTo>
                    <a:cubicBezTo>
                      <a:pt x="0" y="32467"/>
                      <a:pt x="3176" y="42241"/>
                      <a:pt x="6808" y="42241"/>
                    </a:cubicBezTo>
                    <a:lnTo>
                      <a:pt x="30423" y="42241"/>
                    </a:lnTo>
                    <a:lnTo>
                      <a:pt x="34510" y="42241"/>
                    </a:lnTo>
                    <a:lnTo>
                      <a:pt x="84460" y="42241"/>
                    </a:lnTo>
                    <a:lnTo>
                      <a:pt x="84460" y="0"/>
                    </a:lnTo>
                    <a:lnTo>
                      <a:pt x="11352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19" name="Freihandform 418">
              <a:extLst>
                <a:ext uri="{FF2B5EF4-FFF2-40B4-BE49-F238E27FC236}">
                  <a16:creationId xmlns:a16="http://schemas.microsoft.com/office/drawing/2014/main" id="{E19D42AC-5406-B0CA-74EC-9D9491BC7E13}"/>
                </a:ext>
              </a:extLst>
            </p:cNvPr>
            <p:cNvSpPr/>
            <p:nvPr/>
          </p:nvSpPr>
          <p:spPr>
            <a:xfrm>
              <a:off x="2759520" y="5442001"/>
              <a:ext cx="23855" cy="90693"/>
            </a:xfrm>
            <a:custGeom>
              <a:avLst/>
              <a:gdLst>
                <a:gd name="connsiteX0" fmla="*/ 0 w 23855"/>
                <a:gd name="connsiteY0" fmla="*/ 0 h 90693"/>
                <a:gd name="connsiteX1" fmla="*/ 23856 w 23855"/>
                <a:gd name="connsiteY1" fmla="*/ 0 h 90693"/>
                <a:gd name="connsiteX2" fmla="*/ 23856 w 23855"/>
                <a:gd name="connsiteY2" fmla="*/ 90694 h 90693"/>
                <a:gd name="connsiteX3" fmla="*/ 0 w 2385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5" h="90693">
                  <a:moveTo>
                    <a:pt x="0" y="0"/>
                  </a:moveTo>
                  <a:lnTo>
                    <a:pt x="23856" y="0"/>
                  </a:lnTo>
                  <a:lnTo>
                    <a:pt x="23856" y="90694"/>
                  </a:lnTo>
                  <a:lnTo>
                    <a:pt x="0" y="90694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0" name="Freihandform 419">
              <a:extLst>
                <a:ext uri="{FF2B5EF4-FFF2-40B4-BE49-F238E27FC236}">
                  <a16:creationId xmlns:a16="http://schemas.microsoft.com/office/drawing/2014/main" id="{831D142E-80FE-FB7A-990F-262B0567A7D0}"/>
                </a:ext>
              </a:extLst>
            </p:cNvPr>
            <p:cNvSpPr/>
            <p:nvPr/>
          </p:nvSpPr>
          <p:spPr>
            <a:xfrm>
              <a:off x="2759520" y="5442001"/>
              <a:ext cx="23855" cy="90693"/>
            </a:xfrm>
            <a:custGeom>
              <a:avLst/>
              <a:gdLst>
                <a:gd name="connsiteX0" fmla="*/ 0 w 23855"/>
                <a:gd name="connsiteY0" fmla="*/ 0 h 90693"/>
                <a:gd name="connsiteX1" fmla="*/ 23856 w 23855"/>
                <a:gd name="connsiteY1" fmla="*/ 0 h 90693"/>
                <a:gd name="connsiteX2" fmla="*/ 23856 w 23855"/>
                <a:gd name="connsiteY2" fmla="*/ 90694 h 90693"/>
                <a:gd name="connsiteX3" fmla="*/ 0 w 2385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5" h="90693">
                  <a:moveTo>
                    <a:pt x="0" y="0"/>
                  </a:moveTo>
                  <a:lnTo>
                    <a:pt x="23856" y="0"/>
                  </a:lnTo>
                  <a:lnTo>
                    <a:pt x="23856" y="90694"/>
                  </a:lnTo>
                  <a:lnTo>
                    <a:pt x="0" y="90694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21" name="Grafik 10">
              <a:extLst>
                <a:ext uri="{FF2B5EF4-FFF2-40B4-BE49-F238E27FC236}">
                  <a16:creationId xmlns:a16="http://schemas.microsoft.com/office/drawing/2014/main" id="{0F806A03-E53B-7236-1221-68F2E854CA03}"/>
                </a:ext>
              </a:extLst>
            </p:cNvPr>
            <p:cNvGrpSpPr/>
            <p:nvPr/>
          </p:nvGrpSpPr>
          <p:grpSpPr>
            <a:xfrm>
              <a:off x="2488169" y="5162285"/>
              <a:ext cx="109776" cy="124650"/>
              <a:chOff x="2488169" y="5162285"/>
              <a:chExt cx="109776" cy="124650"/>
            </a:xfrm>
          </p:grpSpPr>
          <p:sp>
            <p:nvSpPr>
              <p:cNvPr id="422" name="Freihandform 421">
                <a:extLst>
                  <a:ext uri="{FF2B5EF4-FFF2-40B4-BE49-F238E27FC236}">
                    <a16:creationId xmlns:a16="http://schemas.microsoft.com/office/drawing/2014/main" id="{C0A2A3CD-FF7C-FC52-AEF5-092547F5340D}"/>
                  </a:ext>
                </a:extLst>
              </p:cNvPr>
              <p:cNvSpPr/>
              <p:nvPr/>
            </p:nvSpPr>
            <p:spPr>
              <a:xfrm>
                <a:off x="2488169" y="5259060"/>
                <a:ext cx="109776" cy="27874"/>
              </a:xfrm>
              <a:custGeom>
                <a:avLst/>
                <a:gdLst>
                  <a:gd name="connsiteX0" fmla="*/ 109776 w 109776"/>
                  <a:gd name="connsiteY0" fmla="*/ 13937 h 27874"/>
                  <a:gd name="connsiteX1" fmla="*/ 54881 w 109776"/>
                  <a:gd name="connsiteY1" fmla="*/ 27875 h 27874"/>
                  <a:gd name="connsiteX2" fmla="*/ 0 w 109776"/>
                  <a:gd name="connsiteY2" fmla="*/ 13937 h 27874"/>
                  <a:gd name="connsiteX3" fmla="*/ 54881 w 109776"/>
                  <a:gd name="connsiteY3" fmla="*/ 0 h 27874"/>
                  <a:gd name="connsiteX4" fmla="*/ 109776 w 109776"/>
                  <a:gd name="connsiteY4" fmla="*/ 13937 h 2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76" h="27874">
                    <a:moveTo>
                      <a:pt x="109776" y="13937"/>
                    </a:moveTo>
                    <a:cubicBezTo>
                      <a:pt x="109776" y="21636"/>
                      <a:pt x="85197" y="27875"/>
                      <a:pt x="54881" y="27875"/>
                    </a:cubicBezTo>
                    <a:cubicBezTo>
                      <a:pt x="24566" y="27875"/>
                      <a:pt x="0" y="21636"/>
                      <a:pt x="0" y="13937"/>
                    </a:cubicBezTo>
                    <a:cubicBezTo>
                      <a:pt x="0" y="6239"/>
                      <a:pt x="24566" y="0"/>
                      <a:pt x="54881" y="0"/>
                    </a:cubicBezTo>
                    <a:cubicBezTo>
                      <a:pt x="85197" y="0"/>
                      <a:pt x="109776" y="6239"/>
                      <a:pt x="109776" y="13937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3" name="Freihandform 422">
                <a:extLst>
                  <a:ext uri="{FF2B5EF4-FFF2-40B4-BE49-F238E27FC236}">
                    <a16:creationId xmlns:a16="http://schemas.microsoft.com/office/drawing/2014/main" id="{5958FC61-5AF7-F252-7526-B693A160E298}"/>
                  </a:ext>
                </a:extLst>
              </p:cNvPr>
              <p:cNvSpPr/>
              <p:nvPr/>
            </p:nvSpPr>
            <p:spPr>
              <a:xfrm>
                <a:off x="2488169" y="5259060"/>
                <a:ext cx="109776" cy="27874"/>
              </a:xfrm>
              <a:custGeom>
                <a:avLst/>
                <a:gdLst>
                  <a:gd name="connsiteX0" fmla="*/ 109776 w 109776"/>
                  <a:gd name="connsiteY0" fmla="*/ 13937 h 27874"/>
                  <a:gd name="connsiteX1" fmla="*/ 54881 w 109776"/>
                  <a:gd name="connsiteY1" fmla="*/ 27875 h 27874"/>
                  <a:gd name="connsiteX2" fmla="*/ 0 w 109776"/>
                  <a:gd name="connsiteY2" fmla="*/ 13937 h 27874"/>
                  <a:gd name="connsiteX3" fmla="*/ 54881 w 109776"/>
                  <a:gd name="connsiteY3" fmla="*/ 0 h 27874"/>
                  <a:gd name="connsiteX4" fmla="*/ 109776 w 109776"/>
                  <a:gd name="connsiteY4" fmla="*/ 13937 h 2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76" h="27874">
                    <a:moveTo>
                      <a:pt x="109776" y="13937"/>
                    </a:moveTo>
                    <a:cubicBezTo>
                      <a:pt x="109776" y="21636"/>
                      <a:pt x="85197" y="27875"/>
                      <a:pt x="54881" y="27875"/>
                    </a:cubicBezTo>
                    <a:cubicBezTo>
                      <a:pt x="24566" y="27875"/>
                      <a:pt x="0" y="21636"/>
                      <a:pt x="0" y="13937"/>
                    </a:cubicBezTo>
                    <a:cubicBezTo>
                      <a:pt x="0" y="6239"/>
                      <a:pt x="24566" y="0"/>
                      <a:pt x="54881" y="0"/>
                    </a:cubicBezTo>
                    <a:cubicBezTo>
                      <a:pt x="85197" y="0"/>
                      <a:pt x="109776" y="6239"/>
                      <a:pt x="109776" y="13937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4" name="Freihandform 423">
                <a:extLst>
                  <a:ext uri="{FF2B5EF4-FFF2-40B4-BE49-F238E27FC236}">
                    <a16:creationId xmlns:a16="http://schemas.microsoft.com/office/drawing/2014/main" id="{C39084B9-94A3-BDA5-3EA7-943142F5A570}"/>
                  </a:ext>
                </a:extLst>
              </p:cNvPr>
              <p:cNvSpPr/>
              <p:nvPr/>
            </p:nvSpPr>
            <p:spPr>
              <a:xfrm>
                <a:off x="2533843" y="5162285"/>
                <a:ext cx="19875" cy="123325"/>
              </a:xfrm>
              <a:custGeom>
                <a:avLst/>
                <a:gdLst>
                  <a:gd name="connsiteX0" fmla="*/ 19446 w 19875"/>
                  <a:gd name="connsiteY0" fmla="*/ 123325 h 123325"/>
                  <a:gd name="connsiteX1" fmla="*/ 19875 w 19875"/>
                  <a:gd name="connsiteY1" fmla="*/ 10460 h 123325"/>
                  <a:gd name="connsiteX2" fmla="*/ 15855 w 19875"/>
                  <a:gd name="connsiteY2" fmla="*/ 6711 h 123325"/>
                  <a:gd name="connsiteX3" fmla="*/ 10172 w 19875"/>
                  <a:gd name="connsiteY3" fmla="*/ 3431 h 123325"/>
                  <a:gd name="connsiteX4" fmla="*/ 0 w 19875"/>
                  <a:gd name="connsiteY4" fmla="*/ 633 h 123325"/>
                  <a:gd name="connsiteX5" fmla="*/ 0 w 19875"/>
                  <a:gd name="connsiteY5" fmla="*/ 123312 h 12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5" h="123325">
                    <a:moveTo>
                      <a:pt x="19446" y="123325"/>
                    </a:moveTo>
                    <a:lnTo>
                      <a:pt x="19875" y="10460"/>
                    </a:lnTo>
                    <a:cubicBezTo>
                      <a:pt x="19889" y="8278"/>
                      <a:pt x="18039" y="6859"/>
                      <a:pt x="15855" y="6711"/>
                    </a:cubicBezTo>
                    <a:cubicBezTo>
                      <a:pt x="13697" y="6564"/>
                      <a:pt x="11593" y="5439"/>
                      <a:pt x="10172" y="3431"/>
                    </a:cubicBezTo>
                    <a:cubicBezTo>
                      <a:pt x="7854" y="164"/>
                      <a:pt x="3699" y="-773"/>
                      <a:pt x="0" y="633"/>
                    </a:cubicBezTo>
                    <a:lnTo>
                      <a:pt x="0" y="123312"/>
                    </a:ln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1091" name="Gruppieren 1090">
            <a:extLst>
              <a:ext uri="{FF2B5EF4-FFF2-40B4-BE49-F238E27FC236}">
                <a16:creationId xmlns:a16="http://schemas.microsoft.com/office/drawing/2014/main" id="{AFE8EA01-6B94-7236-9127-65B895EDCE5A}"/>
              </a:ext>
            </a:extLst>
          </p:cNvPr>
          <p:cNvGrpSpPr/>
          <p:nvPr/>
        </p:nvGrpSpPr>
        <p:grpSpPr>
          <a:xfrm>
            <a:off x="4792239" y="5162285"/>
            <a:ext cx="507280" cy="502393"/>
            <a:chOff x="4805301" y="5162285"/>
            <a:chExt cx="507280" cy="502393"/>
          </a:xfrm>
        </p:grpSpPr>
        <p:sp>
          <p:nvSpPr>
            <p:cNvPr id="425" name="Freihandform 424">
              <a:extLst>
                <a:ext uri="{FF2B5EF4-FFF2-40B4-BE49-F238E27FC236}">
                  <a16:creationId xmlns:a16="http://schemas.microsoft.com/office/drawing/2014/main" id="{F085797E-5781-546A-D01E-FF50DA85846E}"/>
                </a:ext>
              </a:extLst>
            </p:cNvPr>
            <p:cNvSpPr/>
            <p:nvPr/>
          </p:nvSpPr>
          <p:spPr>
            <a:xfrm>
              <a:off x="4805301" y="5467854"/>
              <a:ext cx="82958" cy="42240"/>
            </a:xfrm>
            <a:custGeom>
              <a:avLst/>
              <a:gdLst>
                <a:gd name="connsiteX0" fmla="*/ 0 w 82958"/>
                <a:gd name="connsiteY0" fmla="*/ 0 h 42240"/>
                <a:gd name="connsiteX1" fmla="*/ 82959 w 82958"/>
                <a:gd name="connsiteY1" fmla="*/ 0 h 42240"/>
                <a:gd name="connsiteX2" fmla="*/ 82959 w 82958"/>
                <a:gd name="connsiteY2" fmla="*/ 42241 h 42240"/>
                <a:gd name="connsiteX3" fmla="*/ 0 w 82958"/>
                <a:gd name="connsiteY3" fmla="*/ 42241 h 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58" h="42240">
                  <a:moveTo>
                    <a:pt x="0" y="0"/>
                  </a:moveTo>
                  <a:lnTo>
                    <a:pt x="82959" y="0"/>
                  </a:lnTo>
                  <a:lnTo>
                    <a:pt x="82959" y="42241"/>
                  </a:lnTo>
                  <a:lnTo>
                    <a:pt x="0" y="42241"/>
                  </a:lnTo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6" name="Freihandform 425">
              <a:extLst>
                <a:ext uri="{FF2B5EF4-FFF2-40B4-BE49-F238E27FC236}">
                  <a16:creationId xmlns:a16="http://schemas.microsoft.com/office/drawing/2014/main" id="{60F7650E-6D28-FBFE-838E-3194F59162A5}"/>
                </a:ext>
              </a:extLst>
            </p:cNvPr>
            <p:cNvSpPr/>
            <p:nvPr/>
          </p:nvSpPr>
          <p:spPr>
            <a:xfrm>
              <a:off x="4805301" y="5467854"/>
              <a:ext cx="82958" cy="42240"/>
            </a:xfrm>
            <a:custGeom>
              <a:avLst/>
              <a:gdLst>
                <a:gd name="connsiteX0" fmla="*/ 0 w 82958"/>
                <a:gd name="connsiteY0" fmla="*/ 0 h 42240"/>
                <a:gd name="connsiteX1" fmla="*/ 82959 w 82958"/>
                <a:gd name="connsiteY1" fmla="*/ 0 h 42240"/>
                <a:gd name="connsiteX2" fmla="*/ 82959 w 82958"/>
                <a:gd name="connsiteY2" fmla="*/ 42241 h 42240"/>
                <a:gd name="connsiteX3" fmla="*/ 0 w 82958"/>
                <a:gd name="connsiteY3" fmla="*/ 42241 h 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58" h="42240">
                  <a:moveTo>
                    <a:pt x="0" y="0"/>
                  </a:moveTo>
                  <a:lnTo>
                    <a:pt x="82959" y="0"/>
                  </a:lnTo>
                  <a:lnTo>
                    <a:pt x="82959" y="42241"/>
                  </a:lnTo>
                  <a:lnTo>
                    <a:pt x="0" y="42241"/>
                  </a:lnTo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27" name="Grafik 10">
              <a:extLst>
                <a:ext uri="{FF2B5EF4-FFF2-40B4-BE49-F238E27FC236}">
                  <a16:creationId xmlns:a16="http://schemas.microsoft.com/office/drawing/2014/main" id="{9EF0FF64-C239-504D-F067-083FBCD59C2E}"/>
                </a:ext>
              </a:extLst>
            </p:cNvPr>
            <p:cNvGrpSpPr/>
            <p:nvPr/>
          </p:nvGrpSpPr>
          <p:grpSpPr>
            <a:xfrm>
              <a:off x="4882456" y="5251389"/>
              <a:ext cx="349160" cy="413289"/>
              <a:chOff x="4882456" y="5251389"/>
              <a:chExt cx="349160" cy="413289"/>
            </a:xfrm>
          </p:grpSpPr>
          <p:sp>
            <p:nvSpPr>
              <p:cNvPr id="428" name="Freihandform 427">
                <a:extLst>
                  <a:ext uri="{FF2B5EF4-FFF2-40B4-BE49-F238E27FC236}">
                    <a16:creationId xmlns:a16="http://schemas.microsoft.com/office/drawing/2014/main" id="{D58E4CB9-32AF-E5BB-84BF-DCC692289086}"/>
                  </a:ext>
                </a:extLst>
              </p:cNvPr>
              <p:cNvSpPr/>
              <p:nvPr/>
            </p:nvSpPr>
            <p:spPr>
              <a:xfrm>
                <a:off x="4903055" y="5281861"/>
                <a:ext cx="317909" cy="382817"/>
              </a:xfrm>
              <a:custGeom>
                <a:avLst/>
                <a:gdLst>
                  <a:gd name="connsiteX0" fmla="*/ 294885 w 317909"/>
                  <a:gd name="connsiteY0" fmla="*/ 65256 h 382817"/>
                  <a:gd name="connsiteX1" fmla="*/ 230890 w 317909"/>
                  <a:gd name="connsiteY1" fmla="*/ 11487 h 382817"/>
                  <a:gd name="connsiteX2" fmla="*/ 157219 w 317909"/>
                  <a:gd name="connsiteY2" fmla="*/ 0 h 382817"/>
                  <a:gd name="connsiteX3" fmla="*/ 83106 w 317909"/>
                  <a:gd name="connsiteY3" fmla="*/ 11487 h 382817"/>
                  <a:gd name="connsiteX4" fmla="*/ 22100 w 317909"/>
                  <a:gd name="connsiteY4" fmla="*/ 64800 h 382817"/>
                  <a:gd name="connsiteX5" fmla="*/ 0 w 317909"/>
                  <a:gd name="connsiteY5" fmla="*/ 147059 h 382817"/>
                  <a:gd name="connsiteX6" fmla="*/ 0 w 317909"/>
                  <a:gd name="connsiteY6" fmla="*/ 249548 h 382817"/>
                  <a:gd name="connsiteX7" fmla="*/ 22556 w 317909"/>
                  <a:gd name="connsiteY7" fmla="*/ 322623 h 382817"/>
                  <a:gd name="connsiteX8" fmla="*/ 105434 w 317909"/>
                  <a:gd name="connsiteY8" fmla="*/ 382818 h 382817"/>
                  <a:gd name="connsiteX9" fmla="*/ 215465 w 317909"/>
                  <a:gd name="connsiteY9" fmla="*/ 382818 h 382817"/>
                  <a:gd name="connsiteX10" fmla="*/ 295341 w 317909"/>
                  <a:gd name="connsiteY10" fmla="*/ 324457 h 382817"/>
                  <a:gd name="connsiteX11" fmla="*/ 295810 w 317909"/>
                  <a:gd name="connsiteY11" fmla="*/ 324002 h 382817"/>
                  <a:gd name="connsiteX12" fmla="*/ 317910 w 317909"/>
                  <a:gd name="connsiteY12" fmla="*/ 251383 h 382817"/>
                  <a:gd name="connsiteX13" fmla="*/ 317910 w 317909"/>
                  <a:gd name="connsiteY13" fmla="*/ 147970 h 382817"/>
                  <a:gd name="connsiteX14" fmla="*/ 294885 w 317909"/>
                  <a:gd name="connsiteY14" fmla="*/ 65256 h 3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909" h="382817">
                    <a:moveTo>
                      <a:pt x="294885" y="65256"/>
                    </a:moveTo>
                    <a:lnTo>
                      <a:pt x="230890" y="11487"/>
                    </a:lnTo>
                    <a:cubicBezTo>
                      <a:pt x="213401" y="4124"/>
                      <a:pt x="184640" y="0"/>
                      <a:pt x="157219" y="0"/>
                    </a:cubicBezTo>
                    <a:cubicBezTo>
                      <a:pt x="130107" y="0"/>
                      <a:pt x="102432" y="4592"/>
                      <a:pt x="83106" y="11487"/>
                    </a:cubicBezTo>
                    <a:lnTo>
                      <a:pt x="22100" y="64800"/>
                    </a:lnTo>
                    <a:lnTo>
                      <a:pt x="0" y="147059"/>
                    </a:lnTo>
                    <a:lnTo>
                      <a:pt x="0" y="249548"/>
                    </a:lnTo>
                    <a:lnTo>
                      <a:pt x="22556" y="322623"/>
                    </a:lnTo>
                    <a:lnTo>
                      <a:pt x="105434" y="382818"/>
                    </a:lnTo>
                    <a:lnTo>
                      <a:pt x="215465" y="382818"/>
                    </a:lnTo>
                    <a:lnTo>
                      <a:pt x="295341" y="324457"/>
                    </a:lnTo>
                    <a:lnTo>
                      <a:pt x="295810" y="324002"/>
                    </a:lnTo>
                    <a:lnTo>
                      <a:pt x="317910" y="251383"/>
                    </a:lnTo>
                    <a:lnTo>
                      <a:pt x="317910" y="147970"/>
                    </a:lnTo>
                    <a:lnTo>
                      <a:pt x="294885" y="65256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9" name="Freihandform 428">
                <a:extLst>
                  <a:ext uri="{FF2B5EF4-FFF2-40B4-BE49-F238E27FC236}">
                    <a16:creationId xmlns:a16="http://schemas.microsoft.com/office/drawing/2014/main" id="{86D0EA31-7749-D40A-CC3E-16F19BF5A7B8}"/>
                  </a:ext>
                </a:extLst>
              </p:cNvPr>
              <p:cNvSpPr/>
              <p:nvPr/>
            </p:nvSpPr>
            <p:spPr>
              <a:xfrm>
                <a:off x="4903055" y="5281861"/>
                <a:ext cx="317909" cy="382817"/>
              </a:xfrm>
              <a:custGeom>
                <a:avLst/>
                <a:gdLst>
                  <a:gd name="connsiteX0" fmla="*/ 294885 w 317909"/>
                  <a:gd name="connsiteY0" fmla="*/ 65256 h 382817"/>
                  <a:gd name="connsiteX1" fmla="*/ 230890 w 317909"/>
                  <a:gd name="connsiteY1" fmla="*/ 11487 h 382817"/>
                  <a:gd name="connsiteX2" fmla="*/ 157219 w 317909"/>
                  <a:gd name="connsiteY2" fmla="*/ 0 h 382817"/>
                  <a:gd name="connsiteX3" fmla="*/ 83106 w 317909"/>
                  <a:gd name="connsiteY3" fmla="*/ 11487 h 382817"/>
                  <a:gd name="connsiteX4" fmla="*/ 22100 w 317909"/>
                  <a:gd name="connsiteY4" fmla="*/ 64800 h 382817"/>
                  <a:gd name="connsiteX5" fmla="*/ 0 w 317909"/>
                  <a:gd name="connsiteY5" fmla="*/ 147059 h 382817"/>
                  <a:gd name="connsiteX6" fmla="*/ 0 w 317909"/>
                  <a:gd name="connsiteY6" fmla="*/ 249548 h 382817"/>
                  <a:gd name="connsiteX7" fmla="*/ 22556 w 317909"/>
                  <a:gd name="connsiteY7" fmla="*/ 322623 h 382817"/>
                  <a:gd name="connsiteX8" fmla="*/ 105434 w 317909"/>
                  <a:gd name="connsiteY8" fmla="*/ 382818 h 382817"/>
                  <a:gd name="connsiteX9" fmla="*/ 215465 w 317909"/>
                  <a:gd name="connsiteY9" fmla="*/ 382818 h 382817"/>
                  <a:gd name="connsiteX10" fmla="*/ 295341 w 317909"/>
                  <a:gd name="connsiteY10" fmla="*/ 324457 h 382817"/>
                  <a:gd name="connsiteX11" fmla="*/ 295810 w 317909"/>
                  <a:gd name="connsiteY11" fmla="*/ 324002 h 382817"/>
                  <a:gd name="connsiteX12" fmla="*/ 317910 w 317909"/>
                  <a:gd name="connsiteY12" fmla="*/ 251383 h 382817"/>
                  <a:gd name="connsiteX13" fmla="*/ 317910 w 317909"/>
                  <a:gd name="connsiteY13" fmla="*/ 147970 h 382817"/>
                  <a:gd name="connsiteX14" fmla="*/ 294885 w 317909"/>
                  <a:gd name="connsiteY14" fmla="*/ 65256 h 3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909" h="382817">
                    <a:moveTo>
                      <a:pt x="294885" y="65256"/>
                    </a:moveTo>
                    <a:lnTo>
                      <a:pt x="230890" y="11487"/>
                    </a:lnTo>
                    <a:cubicBezTo>
                      <a:pt x="213401" y="4124"/>
                      <a:pt x="184640" y="0"/>
                      <a:pt x="157219" y="0"/>
                    </a:cubicBezTo>
                    <a:cubicBezTo>
                      <a:pt x="130107" y="0"/>
                      <a:pt x="102432" y="4592"/>
                      <a:pt x="83106" y="11487"/>
                    </a:cubicBezTo>
                    <a:lnTo>
                      <a:pt x="22100" y="64800"/>
                    </a:lnTo>
                    <a:lnTo>
                      <a:pt x="0" y="147059"/>
                    </a:lnTo>
                    <a:lnTo>
                      <a:pt x="0" y="249548"/>
                    </a:lnTo>
                    <a:lnTo>
                      <a:pt x="22556" y="322623"/>
                    </a:lnTo>
                    <a:lnTo>
                      <a:pt x="105434" y="382818"/>
                    </a:lnTo>
                    <a:lnTo>
                      <a:pt x="215465" y="382818"/>
                    </a:lnTo>
                    <a:lnTo>
                      <a:pt x="295341" y="324457"/>
                    </a:lnTo>
                    <a:lnTo>
                      <a:pt x="295810" y="324002"/>
                    </a:lnTo>
                    <a:lnTo>
                      <a:pt x="317910" y="251383"/>
                    </a:lnTo>
                    <a:lnTo>
                      <a:pt x="317910" y="147970"/>
                    </a:lnTo>
                    <a:lnTo>
                      <a:pt x="294885" y="65256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0" name="Freihandform 429">
                <a:extLst>
                  <a:ext uri="{FF2B5EF4-FFF2-40B4-BE49-F238E27FC236}">
                    <a16:creationId xmlns:a16="http://schemas.microsoft.com/office/drawing/2014/main" id="{6368AD46-26AA-4C5E-804A-C8FEFE0028DD}"/>
                  </a:ext>
                </a:extLst>
              </p:cNvPr>
              <p:cNvSpPr/>
              <p:nvPr/>
            </p:nvSpPr>
            <p:spPr>
              <a:xfrm>
                <a:off x="4987957" y="5251389"/>
                <a:ext cx="146001" cy="69928"/>
              </a:xfrm>
              <a:custGeom>
                <a:avLst/>
                <a:gdLst>
                  <a:gd name="connsiteX0" fmla="*/ 72317 w 146001"/>
                  <a:gd name="connsiteY0" fmla="*/ 69928 h 69928"/>
                  <a:gd name="connsiteX1" fmla="*/ 146002 w 146001"/>
                  <a:gd name="connsiteY1" fmla="*/ 45574 h 69928"/>
                  <a:gd name="connsiteX2" fmla="*/ 146002 w 146001"/>
                  <a:gd name="connsiteY2" fmla="*/ 27527 h 69928"/>
                  <a:gd name="connsiteX3" fmla="*/ 72317 w 146001"/>
                  <a:gd name="connsiteY3" fmla="*/ 0 h 69928"/>
                  <a:gd name="connsiteX4" fmla="*/ 0 w 146001"/>
                  <a:gd name="connsiteY4" fmla="*/ 27607 h 69928"/>
                  <a:gd name="connsiteX5" fmla="*/ 0 w 146001"/>
                  <a:gd name="connsiteY5" fmla="*/ 45655 h 69928"/>
                  <a:gd name="connsiteX6" fmla="*/ 72317 w 146001"/>
                  <a:gd name="connsiteY6" fmla="*/ 69928 h 6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01" h="69928">
                    <a:moveTo>
                      <a:pt x="72317" y="69928"/>
                    </a:moveTo>
                    <a:cubicBezTo>
                      <a:pt x="119157" y="69928"/>
                      <a:pt x="146002" y="59097"/>
                      <a:pt x="146002" y="45574"/>
                    </a:cubicBezTo>
                    <a:lnTo>
                      <a:pt x="146002" y="27527"/>
                    </a:lnTo>
                    <a:cubicBezTo>
                      <a:pt x="146002" y="12639"/>
                      <a:pt x="113059" y="0"/>
                      <a:pt x="72317" y="0"/>
                    </a:cubicBezTo>
                    <a:cubicBezTo>
                      <a:pt x="15734" y="0"/>
                      <a:pt x="0" y="18771"/>
                      <a:pt x="0" y="27607"/>
                    </a:cubicBezTo>
                    <a:lnTo>
                      <a:pt x="0" y="45655"/>
                    </a:lnTo>
                    <a:cubicBezTo>
                      <a:pt x="0" y="58133"/>
                      <a:pt x="25477" y="69928"/>
                      <a:pt x="72317" y="69928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1" name="Freihandform 430">
                <a:extLst>
                  <a:ext uri="{FF2B5EF4-FFF2-40B4-BE49-F238E27FC236}">
                    <a16:creationId xmlns:a16="http://schemas.microsoft.com/office/drawing/2014/main" id="{E426A93F-CE38-BAEA-1E49-5FACD45D21E6}"/>
                  </a:ext>
                </a:extLst>
              </p:cNvPr>
              <p:cNvSpPr/>
              <p:nvPr/>
            </p:nvSpPr>
            <p:spPr>
              <a:xfrm>
                <a:off x="4987957" y="5251389"/>
                <a:ext cx="146001" cy="69928"/>
              </a:xfrm>
              <a:custGeom>
                <a:avLst/>
                <a:gdLst>
                  <a:gd name="connsiteX0" fmla="*/ 72317 w 146001"/>
                  <a:gd name="connsiteY0" fmla="*/ 69928 h 69928"/>
                  <a:gd name="connsiteX1" fmla="*/ 146002 w 146001"/>
                  <a:gd name="connsiteY1" fmla="*/ 45574 h 69928"/>
                  <a:gd name="connsiteX2" fmla="*/ 146002 w 146001"/>
                  <a:gd name="connsiteY2" fmla="*/ 27527 h 69928"/>
                  <a:gd name="connsiteX3" fmla="*/ 72317 w 146001"/>
                  <a:gd name="connsiteY3" fmla="*/ 0 h 69928"/>
                  <a:gd name="connsiteX4" fmla="*/ 0 w 146001"/>
                  <a:gd name="connsiteY4" fmla="*/ 27607 h 69928"/>
                  <a:gd name="connsiteX5" fmla="*/ 0 w 146001"/>
                  <a:gd name="connsiteY5" fmla="*/ 45655 h 69928"/>
                  <a:gd name="connsiteX6" fmla="*/ 72317 w 146001"/>
                  <a:gd name="connsiteY6" fmla="*/ 69928 h 6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01" h="69928">
                    <a:moveTo>
                      <a:pt x="72317" y="69928"/>
                    </a:moveTo>
                    <a:cubicBezTo>
                      <a:pt x="119157" y="69928"/>
                      <a:pt x="146002" y="59097"/>
                      <a:pt x="146002" y="45574"/>
                    </a:cubicBezTo>
                    <a:lnTo>
                      <a:pt x="146002" y="27527"/>
                    </a:lnTo>
                    <a:cubicBezTo>
                      <a:pt x="146002" y="12639"/>
                      <a:pt x="113059" y="0"/>
                      <a:pt x="72317" y="0"/>
                    </a:cubicBezTo>
                    <a:cubicBezTo>
                      <a:pt x="15734" y="0"/>
                      <a:pt x="0" y="18771"/>
                      <a:pt x="0" y="27607"/>
                    </a:cubicBezTo>
                    <a:lnTo>
                      <a:pt x="0" y="45655"/>
                    </a:lnTo>
                    <a:cubicBezTo>
                      <a:pt x="0" y="58133"/>
                      <a:pt x="25477" y="69928"/>
                      <a:pt x="72317" y="69928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2" name="Freihandform 431">
                <a:extLst>
                  <a:ext uri="{FF2B5EF4-FFF2-40B4-BE49-F238E27FC236}">
                    <a16:creationId xmlns:a16="http://schemas.microsoft.com/office/drawing/2014/main" id="{0B34DC95-2831-18C0-D26B-5E4E61FFC5E1}"/>
                  </a:ext>
                </a:extLst>
              </p:cNvPr>
              <p:cNvSpPr/>
              <p:nvPr/>
            </p:nvSpPr>
            <p:spPr>
              <a:xfrm>
                <a:off x="4891034" y="5444130"/>
                <a:ext cx="340559" cy="117644"/>
              </a:xfrm>
              <a:custGeom>
                <a:avLst/>
                <a:gdLst>
                  <a:gd name="connsiteX0" fmla="*/ 172457 w 340559"/>
                  <a:gd name="connsiteY0" fmla="*/ 42107 h 117644"/>
                  <a:gd name="connsiteX1" fmla="*/ 0 w 340559"/>
                  <a:gd name="connsiteY1" fmla="*/ 0 h 117644"/>
                  <a:gd name="connsiteX2" fmla="*/ 670 w 340559"/>
                  <a:gd name="connsiteY2" fmla="*/ 71401 h 117644"/>
                  <a:gd name="connsiteX3" fmla="*/ 171988 w 340559"/>
                  <a:gd name="connsiteY3" fmla="*/ 117645 h 117644"/>
                  <a:gd name="connsiteX4" fmla="*/ 340104 w 340559"/>
                  <a:gd name="connsiteY4" fmla="*/ 74146 h 117644"/>
                  <a:gd name="connsiteX5" fmla="*/ 340559 w 340559"/>
                  <a:gd name="connsiteY5" fmla="*/ 0 h 117644"/>
                  <a:gd name="connsiteX6" fmla="*/ 172457 w 340559"/>
                  <a:gd name="connsiteY6" fmla="*/ 42107 h 11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59" h="117644">
                    <a:moveTo>
                      <a:pt x="172457" y="42107"/>
                    </a:moveTo>
                    <a:cubicBezTo>
                      <a:pt x="95490" y="42107"/>
                      <a:pt x="4597" y="24260"/>
                      <a:pt x="0" y="0"/>
                    </a:cubicBezTo>
                    <a:lnTo>
                      <a:pt x="670" y="71401"/>
                    </a:lnTo>
                    <a:cubicBezTo>
                      <a:pt x="670" y="87882"/>
                      <a:pt x="64115" y="117645"/>
                      <a:pt x="171988" y="117645"/>
                    </a:cubicBezTo>
                    <a:cubicBezTo>
                      <a:pt x="279875" y="117645"/>
                      <a:pt x="336887" y="89261"/>
                      <a:pt x="340104" y="74146"/>
                    </a:cubicBezTo>
                    <a:lnTo>
                      <a:pt x="340559" y="0"/>
                    </a:lnTo>
                    <a:cubicBezTo>
                      <a:pt x="335962" y="23805"/>
                      <a:pt x="249425" y="42107"/>
                      <a:pt x="172457" y="42107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3" name="Freihandform 432">
                <a:extLst>
                  <a:ext uri="{FF2B5EF4-FFF2-40B4-BE49-F238E27FC236}">
                    <a16:creationId xmlns:a16="http://schemas.microsoft.com/office/drawing/2014/main" id="{65DD9A6B-1D6F-9F15-E257-A3944E2B2041}"/>
                  </a:ext>
                </a:extLst>
              </p:cNvPr>
              <p:cNvSpPr/>
              <p:nvPr/>
            </p:nvSpPr>
            <p:spPr>
              <a:xfrm>
                <a:off x="4891034" y="5444130"/>
                <a:ext cx="340559" cy="117644"/>
              </a:xfrm>
              <a:custGeom>
                <a:avLst/>
                <a:gdLst>
                  <a:gd name="connsiteX0" fmla="*/ 172457 w 340559"/>
                  <a:gd name="connsiteY0" fmla="*/ 42107 h 117644"/>
                  <a:gd name="connsiteX1" fmla="*/ 0 w 340559"/>
                  <a:gd name="connsiteY1" fmla="*/ 0 h 117644"/>
                  <a:gd name="connsiteX2" fmla="*/ 670 w 340559"/>
                  <a:gd name="connsiteY2" fmla="*/ 71401 h 117644"/>
                  <a:gd name="connsiteX3" fmla="*/ 171988 w 340559"/>
                  <a:gd name="connsiteY3" fmla="*/ 117645 h 117644"/>
                  <a:gd name="connsiteX4" fmla="*/ 340104 w 340559"/>
                  <a:gd name="connsiteY4" fmla="*/ 74146 h 117644"/>
                  <a:gd name="connsiteX5" fmla="*/ 340559 w 340559"/>
                  <a:gd name="connsiteY5" fmla="*/ 0 h 117644"/>
                  <a:gd name="connsiteX6" fmla="*/ 172457 w 340559"/>
                  <a:gd name="connsiteY6" fmla="*/ 42107 h 11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59" h="117644">
                    <a:moveTo>
                      <a:pt x="172457" y="42107"/>
                    </a:moveTo>
                    <a:cubicBezTo>
                      <a:pt x="95490" y="42107"/>
                      <a:pt x="4597" y="24260"/>
                      <a:pt x="0" y="0"/>
                    </a:cubicBezTo>
                    <a:lnTo>
                      <a:pt x="670" y="71401"/>
                    </a:lnTo>
                    <a:cubicBezTo>
                      <a:pt x="670" y="87882"/>
                      <a:pt x="64115" y="117645"/>
                      <a:pt x="171988" y="117645"/>
                    </a:cubicBezTo>
                    <a:cubicBezTo>
                      <a:pt x="279875" y="117645"/>
                      <a:pt x="336887" y="89261"/>
                      <a:pt x="340104" y="74146"/>
                    </a:cubicBezTo>
                    <a:lnTo>
                      <a:pt x="340559" y="0"/>
                    </a:lnTo>
                    <a:cubicBezTo>
                      <a:pt x="335962" y="23805"/>
                      <a:pt x="249425" y="42107"/>
                      <a:pt x="172457" y="42107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4" name="Freihandform 433">
                <a:extLst>
                  <a:ext uri="{FF2B5EF4-FFF2-40B4-BE49-F238E27FC236}">
                    <a16:creationId xmlns:a16="http://schemas.microsoft.com/office/drawing/2014/main" id="{A8342A0D-0199-3134-7880-B437CD58D034}"/>
                  </a:ext>
                </a:extLst>
              </p:cNvPr>
              <p:cNvSpPr/>
              <p:nvPr/>
            </p:nvSpPr>
            <p:spPr>
              <a:xfrm>
                <a:off x="4882456" y="5467399"/>
                <a:ext cx="12276" cy="42682"/>
              </a:xfrm>
              <a:custGeom>
                <a:avLst/>
                <a:gdLst>
                  <a:gd name="connsiteX0" fmla="*/ 0 w 12276"/>
                  <a:gd name="connsiteY0" fmla="*/ 21341 h 42682"/>
                  <a:gd name="connsiteX1" fmla="*/ 6138 w 12276"/>
                  <a:gd name="connsiteY1" fmla="*/ 0 h 42682"/>
                  <a:gd name="connsiteX2" fmla="*/ 12276 w 12276"/>
                  <a:gd name="connsiteY2" fmla="*/ 21341 h 42682"/>
                  <a:gd name="connsiteX3" fmla="*/ 6138 w 12276"/>
                  <a:gd name="connsiteY3" fmla="*/ 42682 h 42682"/>
                  <a:gd name="connsiteX4" fmla="*/ 0 w 12276"/>
                  <a:gd name="connsiteY4" fmla="*/ 21341 h 42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" h="42682">
                    <a:moveTo>
                      <a:pt x="0" y="21341"/>
                    </a:moveTo>
                    <a:cubicBezTo>
                      <a:pt x="0" y="9774"/>
                      <a:pt x="2868" y="0"/>
                      <a:pt x="6138" y="0"/>
                    </a:cubicBezTo>
                    <a:cubicBezTo>
                      <a:pt x="9422" y="0"/>
                      <a:pt x="12276" y="9332"/>
                      <a:pt x="12276" y="21341"/>
                    </a:cubicBezTo>
                    <a:cubicBezTo>
                      <a:pt x="12276" y="33351"/>
                      <a:pt x="9422" y="42682"/>
                      <a:pt x="6138" y="42682"/>
                    </a:cubicBezTo>
                    <a:cubicBezTo>
                      <a:pt x="2868" y="42682"/>
                      <a:pt x="0" y="32909"/>
                      <a:pt x="0" y="21341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5" name="Freihandform 434">
                <a:extLst>
                  <a:ext uri="{FF2B5EF4-FFF2-40B4-BE49-F238E27FC236}">
                    <a16:creationId xmlns:a16="http://schemas.microsoft.com/office/drawing/2014/main" id="{750F33BE-4735-7C0D-0D1F-EF526089D1B6}"/>
                  </a:ext>
                </a:extLst>
              </p:cNvPr>
              <p:cNvSpPr/>
              <p:nvPr/>
            </p:nvSpPr>
            <p:spPr>
              <a:xfrm>
                <a:off x="4882456" y="5467399"/>
                <a:ext cx="12276" cy="42682"/>
              </a:xfrm>
              <a:custGeom>
                <a:avLst/>
                <a:gdLst>
                  <a:gd name="connsiteX0" fmla="*/ 0 w 12276"/>
                  <a:gd name="connsiteY0" fmla="*/ 21341 h 42682"/>
                  <a:gd name="connsiteX1" fmla="*/ 6138 w 12276"/>
                  <a:gd name="connsiteY1" fmla="*/ 0 h 42682"/>
                  <a:gd name="connsiteX2" fmla="*/ 12276 w 12276"/>
                  <a:gd name="connsiteY2" fmla="*/ 21341 h 42682"/>
                  <a:gd name="connsiteX3" fmla="*/ 6138 w 12276"/>
                  <a:gd name="connsiteY3" fmla="*/ 42682 h 42682"/>
                  <a:gd name="connsiteX4" fmla="*/ 0 w 12276"/>
                  <a:gd name="connsiteY4" fmla="*/ 21341 h 42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" h="42682">
                    <a:moveTo>
                      <a:pt x="0" y="21341"/>
                    </a:moveTo>
                    <a:cubicBezTo>
                      <a:pt x="0" y="9774"/>
                      <a:pt x="2868" y="0"/>
                      <a:pt x="6138" y="0"/>
                    </a:cubicBezTo>
                    <a:cubicBezTo>
                      <a:pt x="9422" y="0"/>
                      <a:pt x="12276" y="9332"/>
                      <a:pt x="12276" y="21341"/>
                    </a:cubicBezTo>
                    <a:cubicBezTo>
                      <a:pt x="12276" y="33351"/>
                      <a:pt x="9422" y="42682"/>
                      <a:pt x="6138" y="42682"/>
                    </a:cubicBezTo>
                    <a:cubicBezTo>
                      <a:pt x="2868" y="42682"/>
                      <a:pt x="0" y="32909"/>
                      <a:pt x="0" y="21341"/>
                    </a:cubicBezTo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6" name="Freihandform 435">
                <a:extLst>
                  <a:ext uri="{FF2B5EF4-FFF2-40B4-BE49-F238E27FC236}">
                    <a16:creationId xmlns:a16="http://schemas.microsoft.com/office/drawing/2014/main" id="{90ED2DC6-E549-99B7-80A4-CE6423F2B04C}"/>
                  </a:ext>
                </a:extLst>
              </p:cNvPr>
              <p:cNvSpPr/>
              <p:nvPr/>
            </p:nvSpPr>
            <p:spPr>
              <a:xfrm>
                <a:off x="4891035" y="5429496"/>
                <a:ext cx="340581" cy="56124"/>
              </a:xfrm>
              <a:custGeom>
                <a:avLst/>
                <a:gdLst>
                  <a:gd name="connsiteX0" fmla="*/ 329514 w 340581"/>
                  <a:gd name="connsiteY0" fmla="*/ 0 h 56124"/>
                  <a:gd name="connsiteX1" fmla="*/ 172496 w 340581"/>
                  <a:gd name="connsiteY1" fmla="*/ 38305 h 56124"/>
                  <a:gd name="connsiteX2" fmla="*/ 11055 w 340581"/>
                  <a:gd name="connsiteY2" fmla="*/ 0 h 56124"/>
                  <a:gd name="connsiteX3" fmla="*/ 12 w 340581"/>
                  <a:gd name="connsiteY3" fmla="*/ 15142 h 56124"/>
                  <a:gd name="connsiteX4" fmla="*/ 172456 w 340581"/>
                  <a:gd name="connsiteY4" fmla="*/ 56125 h 56124"/>
                  <a:gd name="connsiteX5" fmla="*/ 340571 w 340581"/>
                  <a:gd name="connsiteY5" fmla="*/ 14701 h 56124"/>
                  <a:gd name="connsiteX6" fmla="*/ 329514 w 340581"/>
                  <a:gd name="connsiteY6" fmla="*/ 0 h 5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81" h="56124">
                    <a:moveTo>
                      <a:pt x="329514" y="0"/>
                    </a:moveTo>
                    <a:cubicBezTo>
                      <a:pt x="329514" y="0"/>
                      <a:pt x="317547" y="38251"/>
                      <a:pt x="172496" y="38305"/>
                    </a:cubicBezTo>
                    <a:cubicBezTo>
                      <a:pt x="27446" y="38345"/>
                      <a:pt x="11055" y="0"/>
                      <a:pt x="11055" y="0"/>
                    </a:cubicBezTo>
                    <a:cubicBezTo>
                      <a:pt x="4153" y="4458"/>
                      <a:pt x="39" y="14513"/>
                      <a:pt x="12" y="15142"/>
                    </a:cubicBezTo>
                    <a:cubicBezTo>
                      <a:pt x="-1167" y="37421"/>
                      <a:pt x="84525" y="56125"/>
                      <a:pt x="172456" y="56125"/>
                    </a:cubicBezTo>
                    <a:cubicBezTo>
                      <a:pt x="283666" y="56125"/>
                      <a:pt x="341469" y="29321"/>
                      <a:pt x="340571" y="14701"/>
                    </a:cubicBezTo>
                    <a:cubicBezTo>
                      <a:pt x="340209" y="8930"/>
                      <a:pt x="336430" y="4900"/>
                      <a:pt x="329514" y="0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7" name="Freihandform 436">
                <a:extLst>
                  <a:ext uri="{FF2B5EF4-FFF2-40B4-BE49-F238E27FC236}">
                    <a16:creationId xmlns:a16="http://schemas.microsoft.com/office/drawing/2014/main" id="{63369598-FD28-CC1F-1410-AA75CD8A44E9}"/>
                  </a:ext>
                </a:extLst>
              </p:cNvPr>
              <p:cNvSpPr/>
              <p:nvPr/>
            </p:nvSpPr>
            <p:spPr>
              <a:xfrm>
                <a:off x="4891035" y="5429496"/>
                <a:ext cx="340581" cy="56124"/>
              </a:xfrm>
              <a:custGeom>
                <a:avLst/>
                <a:gdLst>
                  <a:gd name="connsiteX0" fmla="*/ 329514 w 340581"/>
                  <a:gd name="connsiteY0" fmla="*/ 0 h 56124"/>
                  <a:gd name="connsiteX1" fmla="*/ 172496 w 340581"/>
                  <a:gd name="connsiteY1" fmla="*/ 38305 h 56124"/>
                  <a:gd name="connsiteX2" fmla="*/ 11055 w 340581"/>
                  <a:gd name="connsiteY2" fmla="*/ 0 h 56124"/>
                  <a:gd name="connsiteX3" fmla="*/ 12 w 340581"/>
                  <a:gd name="connsiteY3" fmla="*/ 15142 h 56124"/>
                  <a:gd name="connsiteX4" fmla="*/ 172456 w 340581"/>
                  <a:gd name="connsiteY4" fmla="*/ 56125 h 56124"/>
                  <a:gd name="connsiteX5" fmla="*/ 340571 w 340581"/>
                  <a:gd name="connsiteY5" fmla="*/ 14701 h 56124"/>
                  <a:gd name="connsiteX6" fmla="*/ 329514 w 340581"/>
                  <a:gd name="connsiteY6" fmla="*/ 0 h 5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81" h="56124">
                    <a:moveTo>
                      <a:pt x="329514" y="0"/>
                    </a:moveTo>
                    <a:cubicBezTo>
                      <a:pt x="329514" y="0"/>
                      <a:pt x="317547" y="38251"/>
                      <a:pt x="172496" y="38305"/>
                    </a:cubicBezTo>
                    <a:cubicBezTo>
                      <a:pt x="27446" y="38345"/>
                      <a:pt x="11055" y="0"/>
                      <a:pt x="11055" y="0"/>
                    </a:cubicBezTo>
                    <a:cubicBezTo>
                      <a:pt x="4153" y="4458"/>
                      <a:pt x="39" y="14513"/>
                      <a:pt x="12" y="15142"/>
                    </a:cubicBezTo>
                    <a:cubicBezTo>
                      <a:pt x="-1167" y="37421"/>
                      <a:pt x="84525" y="56125"/>
                      <a:pt x="172456" y="56125"/>
                    </a:cubicBezTo>
                    <a:cubicBezTo>
                      <a:pt x="283666" y="56125"/>
                      <a:pt x="341469" y="29321"/>
                      <a:pt x="340571" y="14701"/>
                    </a:cubicBezTo>
                    <a:cubicBezTo>
                      <a:pt x="340209" y="8930"/>
                      <a:pt x="336430" y="4900"/>
                      <a:pt x="329514" y="0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38" name="Freihandform 437">
              <a:extLst>
                <a:ext uri="{FF2B5EF4-FFF2-40B4-BE49-F238E27FC236}">
                  <a16:creationId xmlns:a16="http://schemas.microsoft.com/office/drawing/2014/main" id="{A1A7A6BD-50E8-282E-5781-49F2547BDD29}"/>
                </a:ext>
              </a:extLst>
            </p:cNvPr>
            <p:cNvSpPr/>
            <p:nvPr/>
          </p:nvSpPr>
          <p:spPr>
            <a:xfrm>
              <a:off x="4818140" y="5442001"/>
              <a:ext cx="22475" cy="90693"/>
            </a:xfrm>
            <a:custGeom>
              <a:avLst/>
              <a:gdLst>
                <a:gd name="connsiteX0" fmla="*/ 0 w 22475"/>
                <a:gd name="connsiteY0" fmla="*/ 0 h 90693"/>
                <a:gd name="connsiteX1" fmla="*/ 22475 w 22475"/>
                <a:gd name="connsiteY1" fmla="*/ 0 h 90693"/>
                <a:gd name="connsiteX2" fmla="*/ 22475 w 22475"/>
                <a:gd name="connsiteY2" fmla="*/ 90694 h 90693"/>
                <a:gd name="connsiteX3" fmla="*/ 0 w 2247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5" h="90693">
                  <a:moveTo>
                    <a:pt x="0" y="0"/>
                  </a:moveTo>
                  <a:lnTo>
                    <a:pt x="22475" y="0"/>
                  </a:lnTo>
                  <a:lnTo>
                    <a:pt x="22475" y="90694"/>
                  </a:lnTo>
                  <a:lnTo>
                    <a:pt x="0" y="90694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9" name="Freihandform 438">
              <a:extLst>
                <a:ext uri="{FF2B5EF4-FFF2-40B4-BE49-F238E27FC236}">
                  <a16:creationId xmlns:a16="http://schemas.microsoft.com/office/drawing/2014/main" id="{A95A5C5D-8711-5E99-A446-EEDF493A3A52}"/>
                </a:ext>
              </a:extLst>
            </p:cNvPr>
            <p:cNvSpPr/>
            <p:nvPr/>
          </p:nvSpPr>
          <p:spPr>
            <a:xfrm>
              <a:off x="4818140" y="5442001"/>
              <a:ext cx="22475" cy="90693"/>
            </a:xfrm>
            <a:custGeom>
              <a:avLst/>
              <a:gdLst>
                <a:gd name="connsiteX0" fmla="*/ 0 w 22475"/>
                <a:gd name="connsiteY0" fmla="*/ 0 h 90693"/>
                <a:gd name="connsiteX1" fmla="*/ 22475 w 22475"/>
                <a:gd name="connsiteY1" fmla="*/ 0 h 90693"/>
                <a:gd name="connsiteX2" fmla="*/ 22475 w 22475"/>
                <a:gd name="connsiteY2" fmla="*/ 90694 h 90693"/>
                <a:gd name="connsiteX3" fmla="*/ 0 w 2247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5" h="90693">
                  <a:moveTo>
                    <a:pt x="0" y="0"/>
                  </a:moveTo>
                  <a:lnTo>
                    <a:pt x="22475" y="0"/>
                  </a:lnTo>
                  <a:lnTo>
                    <a:pt x="22475" y="90694"/>
                  </a:lnTo>
                  <a:lnTo>
                    <a:pt x="0" y="90694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40" name="Grafik 10">
              <a:extLst>
                <a:ext uri="{FF2B5EF4-FFF2-40B4-BE49-F238E27FC236}">
                  <a16:creationId xmlns:a16="http://schemas.microsoft.com/office/drawing/2014/main" id="{A68648DB-0AC9-2720-E844-65C87D543EE3}"/>
                </a:ext>
              </a:extLst>
            </p:cNvPr>
            <p:cNvGrpSpPr/>
            <p:nvPr/>
          </p:nvGrpSpPr>
          <p:grpSpPr>
            <a:xfrm>
              <a:off x="5228122" y="5465311"/>
              <a:ext cx="84459" cy="42240"/>
              <a:chOff x="5228122" y="5465311"/>
              <a:chExt cx="84459" cy="42240"/>
            </a:xfrm>
          </p:grpSpPr>
          <p:sp>
            <p:nvSpPr>
              <p:cNvPr id="441" name="Freihandform 440">
                <a:extLst>
                  <a:ext uri="{FF2B5EF4-FFF2-40B4-BE49-F238E27FC236}">
                    <a16:creationId xmlns:a16="http://schemas.microsoft.com/office/drawing/2014/main" id="{970A8021-712F-E15E-6356-591F37A24FF7}"/>
                  </a:ext>
                </a:extLst>
              </p:cNvPr>
              <p:cNvSpPr/>
              <p:nvPr/>
            </p:nvSpPr>
            <p:spPr>
              <a:xfrm>
                <a:off x="5228122" y="5465311"/>
                <a:ext cx="84459" cy="42240"/>
              </a:xfrm>
              <a:custGeom>
                <a:avLst/>
                <a:gdLst>
                  <a:gd name="connsiteX0" fmla="*/ 11352 w 84459"/>
                  <a:gd name="connsiteY0" fmla="*/ 0 h 42240"/>
                  <a:gd name="connsiteX1" fmla="*/ 7264 w 84459"/>
                  <a:gd name="connsiteY1" fmla="*/ 0 h 42240"/>
                  <a:gd name="connsiteX2" fmla="*/ 6353 w 84459"/>
                  <a:gd name="connsiteY2" fmla="*/ 0 h 42240"/>
                  <a:gd name="connsiteX3" fmla="*/ 0 w 84459"/>
                  <a:gd name="connsiteY3" fmla="*/ 20900 h 42240"/>
                  <a:gd name="connsiteX4" fmla="*/ 6808 w 84459"/>
                  <a:gd name="connsiteY4" fmla="*/ 42241 h 42240"/>
                  <a:gd name="connsiteX5" fmla="*/ 30423 w 84459"/>
                  <a:gd name="connsiteY5" fmla="*/ 42241 h 42240"/>
                  <a:gd name="connsiteX6" fmla="*/ 34510 w 84459"/>
                  <a:gd name="connsiteY6" fmla="*/ 42241 h 42240"/>
                  <a:gd name="connsiteX7" fmla="*/ 84460 w 84459"/>
                  <a:gd name="connsiteY7" fmla="*/ 42241 h 42240"/>
                  <a:gd name="connsiteX8" fmla="*/ 84460 w 84459"/>
                  <a:gd name="connsiteY8" fmla="*/ 0 h 42240"/>
                  <a:gd name="connsiteX9" fmla="*/ 11352 w 84459"/>
                  <a:gd name="connsiteY9" fmla="*/ 0 h 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9" h="42240">
                    <a:moveTo>
                      <a:pt x="11352" y="0"/>
                    </a:moveTo>
                    <a:lnTo>
                      <a:pt x="7264" y="0"/>
                    </a:lnTo>
                    <a:lnTo>
                      <a:pt x="6353" y="0"/>
                    </a:lnTo>
                    <a:cubicBezTo>
                      <a:pt x="3176" y="0"/>
                      <a:pt x="0" y="9332"/>
                      <a:pt x="0" y="20900"/>
                    </a:cubicBezTo>
                    <a:cubicBezTo>
                      <a:pt x="0" y="32467"/>
                      <a:pt x="3176" y="42241"/>
                      <a:pt x="6808" y="42241"/>
                    </a:cubicBezTo>
                    <a:lnTo>
                      <a:pt x="30423" y="42241"/>
                    </a:lnTo>
                    <a:lnTo>
                      <a:pt x="34510" y="42241"/>
                    </a:lnTo>
                    <a:lnTo>
                      <a:pt x="84460" y="42241"/>
                    </a:lnTo>
                    <a:lnTo>
                      <a:pt x="84460" y="0"/>
                    </a:lnTo>
                    <a:lnTo>
                      <a:pt x="113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2" name="Freihandform 441">
                <a:extLst>
                  <a:ext uri="{FF2B5EF4-FFF2-40B4-BE49-F238E27FC236}">
                    <a16:creationId xmlns:a16="http://schemas.microsoft.com/office/drawing/2014/main" id="{82898EDE-9D82-51CA-EB60-4E5CFE3AC143}"/>
                  </a:ext>
                </a:extLst>
              </p:cNvPr>
              <p:cNvSpPr/>
              <p:nvPr/>
            </p:nvSpPr>
            <p:spPr>
              <a:xfrm>
                <a:off x="5228122" y="5465311"/>
                <a:ext cx="84459" cy="42240"/>
              </a:xfrm>
              <a:custGeom>
                <a:avLst/>
                <a:gdLst>
                  <a:gd name="connsiteX0" fmla="*/ 11352 w 84459"/>
                  <a:gd name="connsiteY0" fmla="*/ 0 h 42240"/>
                  <a:gd name="connsiteX1" fmla="*/ 7264 w 84459"/>
                  <a:gd name="connsiteY1" fmla="*/ 0 h 42240"/>
                  <a:gd name="connsiteX2" fmla="*/ 6353 w 84459"/>
                  <a:gd name="connsiteY2" fmla="*/ 0 h 42240"/>
                  <a:gd name="connsiteX3" fmla="*/ 0 w 84459"/>
                  <a:gd name="connsiteY3" fmla="*/ 20900 h 42240"/>
                  <a:gd name="connsiteX4" fmla="*/ 6808 w 84459"/>
                  <a:gd name="connsiteY4" fmla="*/ 42241 h 42240"/>
                  <a:gd name="connsiteX5" fmla="*/ 30423 w 84459"/>
                  <a:gd name="connsiteY5" fmla="*/ 42241 h 42240"/>
                  <a:gd name="connsiteX6" fmla="*/ 34510 w 84459"/>
                  <a:gd name="connsiteY6" fmla="*/ 42241 h 42240"/>
                  <a:gd name="connsiteX7" fmla="*/ 84460 w 84459"/>
                  <a:gd name="connsiteY7" fmla="*/ 42241 h 42240"/>
                  <a:gd name="connsiteX8" fmla="*/ 84460 w 84459"/>
                  <a:gd name="connsiteY8" fmla="*/ 0 h 42240"/>
                  <a:gd name="connsiteX9" fmla="*/ 11352 w 84459"/>
                  <a:gd name="connsiteY9" fmla="*/ 0 h 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9" h="42240">
                    <a:moveTo>
                      <a:pt x="11352" y="0"/>
                    </a:moveTo>
                    <a:lnTo>
                      <a:pt x="7264" y="0"/>
                    </a:lnTo>
                    <a:lnTo>
                      <a:pt x="6353" y="0"/>
                    </a:lnTo>
                    <a:cubicBezTo>
                      <a:pt x="3176" y="0"/>
                      <a:pt x="0" y="9332"/>
                      <a:pt x="0" y="20900"/>
                    </a:cubicBezTo>
                    <a:cubicBezTo>
                      <a:pt x="0" y="32467"/>
                      <a:pt x="3176" y="42241"/>
                      <a:pt x="6808" y="42241"/>
                    </a:cubicBezTo>
                    <a:lnTo>
                      <a:pt x="30423" y="42241"/>
                    </a:lnTo>
                    <a:lnTo>
                      <a:pt x="34510" y="42241"/>
                    </a:lnTo>
                    <a:lnTo>
                      <a:pt x="84460" y="42241"/>
                    </a:lnTo>
                    <a:lnTo>
                      <a:pt x="84460" y="0"/>
                    </a:lnTo>
                    <a:lnTo>
                      <a:pt x="11352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43" name="Freihandform 442">
              <a:extLst>
                <a:ext uri="{FF2B5EF4-FFF2-40B4-BE49-F238E27FC236}">
                  <a16:creationId xmlns:a16="http://schemas.microsoft.com/office/drawing/2014/main" id="{A617F5C2-32E1-B906-B6C2-2AFE5D439966}"/>
                </a:ext>
              </a:extLst>
            </p:cNvPr>
            <p:cNvSpPr/>
            <p:nvPr/>
          </p:nvSpPr>
          <p:spPr>
            <a:xfrm>
              <a:off x="5276249" y="5442001"/>
              <a:ext cx="23855" cy="90693"/>
            </a:xfrm>
            <a:custGeom>
              <a:avLst/>
              <a:gdLst>
                <a:gd name="connsiteX0" fmla="*/ 0 w 23855"/>
                <a:gd name="connsiteY0" fmla="*/ 0 h 90693"/>
                <a:gd name="connsiteX1" fmla="*/ 23856 w 23855"/>
                <a:gd name="connsiteY1" fmla="*/ 0 h 90693"/>
                <a:gd name="connsiteX2" fmla="*/ 23856 w 23855"/>
                <a:gd name="connsiteY2" fmla="*/ 90694 h 90693"/>
                <a:gd name="connsiteX3" fmla="*/ 0 w 2385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5" h="90693">
                  <a:moveTo>
                    <a:pt x="0" y="0"/>
                  </a:moveTo>
                  <a:lnTo>
                    <a:pt x="23856" y="0"/>
                  </a:lnTo>
                  <a:lnTo>
                    <a:pt x="23856" y="90694"/>
                  </a:lnTo>
                  <a:lnTo>
                    <a:pt x="0" y="90694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4" name="Freihandform 443">
              <a:extLst>
                <a:ext uri="{FF2B5EF4-FFF2-40B4-BE49-F238E27FC236}">
                  <a16:creationId xmlns:a16="http://schemas.microsoft.com/office/drawing/2014/main" id="{4362E2DD-2FFD-BDC5-C90A-6D18A12C57A2}"/>
                </a:ext>
              </a:extLst>
            </p:cNvPr>
            <p:cNvSpPr/>
            <p:nvPr/>
          </p:nvSpPr>
          <p:spPr>
            <a:xfrm>
              <a:off x="5276249" y="5442001"/>
              <a:ext cx="23855" cy="90693"/>
            </a:xfrm>
            <a:custGeom>
              <a:avLst/>
              <a:gdLst>
                <a:gd name="connsiteX0" fmla="*/ 0 w 23855"/>
                <a:gd name="connsiteY0" fmla="*/ 0 h 90693"/>
                <a:gd name="connsiteX1" fmla="*/ 23856 w 23855"/>
                <a:gd name="connsiteY1" fmla="*/ 0 h 90693"/>
                <a:gd name="connsiteX2" fmla="*/ 23856 w 23855"/>
                <a:gd name="connsiteY2" fmla="*/ 90694 h 90693"/>
                <a:gd name="connsiteX3" fmla="*/ 0 w 2385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5" h="90693">
                  <a:moveTo>
                    <a:pt x="0" y="0"/>
                  </a:moveTo>
                  <a:lnTo>
                    <a:pt x="23856" y="0"/>
                  </a:lnTo>
                  <a:lnTo>
                    <a:pt x="23856" y="90694"/>
                  </a:lnTo>
                  <a:lnTo>
                    <a:pt x="0" y="90694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45" name="Grafik 10">
              <a:extLst>
                <a:ext uri="{FF2B5EF4-FFF2-40B4-BE49-F238E27FC236}">
                  <a16:creationId xmlns:a16="http://schemas.microsoft.com/office/drawing/2014/main" id="{F4C73696-6C27-34B2-E15C-64CDA0862385}"/>
                </a:ext>
              </a:extLst>
            </p:cNvPr>
            <p:cNvGrpSpPr/>
            <p:nvPr/>
          </p:nvGrpSpPr>
          <p:grpSpPr>
            <a:xfrm>
              <a:off x="5004884" y="5162285"/>
              <a:ext cx="109776" cy="124650"/>
              <a:chOff x="5004884" y="5162285"/>
              <a:chExt cx="109776" cy="124650"/>
            </a:xfrm>
          </p:grpSpPr>
          <p:sp>
            <p:nvSpPr>
              <p:cNvPr id="446" name="Freihandform 445">
                <a:extLst>
                  <a:ext uri="{FF2B5EF4-FFF2-40B4-BE49-F238E27FC236}">
                    <a16:creationId xmlns:a16="http://schemas.microsoft.com/office/drawing/2014/main" id="{58932AF4-F342-0EDB-9607-E456880839F5}"/>
                  </a:ext>
                </a:extLst>
              </p:cNvPr>
              <p:cNvSpPr/>
              <p:nvPr/>
            </p:nvSpPr>
            <p:spPr>
              <a:xfrm>
                <a:off x="5004884" y="5259060"/>
                <a:ext cx="109776" cy="27874"/>
              </a:xfrm>
              <a:custGeom>
                <a:avLst/>
                <a:gdLst>
                  <a:gd name="connsiteX0" fmla="*/ 109776 w 109776"/>
                  <a:gd name="connsiteY0" fmla="*/ 13937 h 27874"/>
                  <a:gd name="connsiteX1" fmla="*/ 54881 w 109776"/>
                  <a:gd name="connsiteY1" fmla="*/ 27875 h 27874"/>
                  <a:gd name="connsiteX2" fmla="*/ 0 w 109776"/>
                  <a:gd name="connsiteY2" fmla="*/ 13937 h 27874"/>
                  <a:gd name="connsiteX3" fmla="*/ 54881 w 109776"/>
                  <a:gd name="connsiteY3" fmla="*/ 0 h 27874"/>
                  <a:gd name="connsiteX4" fmla="*/ 109776 w 109776"/>
                  <a:gd name="connsiteY4" fmla="*/ 13937 h 2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76" h="27874">
                    <a:moveTo>
                      <a:pt x="109776" y="13937"/>
                    </a:moveTo>
                    <a:cubicBezTo>
                      <a:pt x="109776" y="21636"/>
                      <a:pt x="85197" y="27875"/>
                      <a:pt x="54881" y="27875"/>
                    </a:cubicBezTo>
                    <a:cubicBezTo>
                      <a:pt x="24566" y="27875"/>
                      <a:pt x="0" y="21636"/>
                      <a:pt x="0" y="13937"/>
                    </a:cubicBezTo>
                    <a:cubicBezTo>
                      <a:pt x="0" y="6239"/>
                      <a:pt x="24566" y="0"/>
                      <a:pt x="54881" y="0"/>
                    </a:cubicBezTo>
                    <a:cubicBezTo>
                      <a:pt x="85197" y="0"/>
                      <a:pt x="109776" y="6239"/>
                      <a:pt x="109776" y="13937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7" name="Freihandform 446">
                <a:extLst>
                  <a:ext uri="{FF2B5EF4-FFF2-40B4-BE49-F238E27FC236}">
                    <a16:creationId xmlns:a16="http://schemas.microsoft.com/office/drawing/2014/main" id="{72259158-6A64-5988-502B-C5B9182A56BE}"/>
                  </a:ext>
                </a:extLst>
              </p:cNvPr>
              <p:cNvSpPr/>
              <p:nvPr/>
            </p:nvSpPr>
            <p:spPr>
              <a:xfrm>
                <a:off x="5004884" y="5259060"/>
                <a:ext cx="109776" cy="27874"/>
              </a:xfrm>
              <a:custGeom>
                <a:avLst/>
                <a:gdLst>
                  <a:gd name="connsiteX0" fmla="*/ 109776 w 109776"/>
                  <a:gd name="connsiteY0" fmla="*/ 13937 h 27874"/>
                  <a:gd name="connsiteX1" fmla="*/ 54881 w 109776"/>
                  <a:gd name="connsiteY1" fmla="*/ 27875 h 27874"/>
                  <a:gd name="connsiteX2" fmla="*/ 0 w 109776"/>
                  <a:gd name="connsiteY2" fmla="*/ 13937 h 27874"/>
                  <a:gd name="connsiteX3" fmla="*/ 54881 w 109776"/>
                  <a:gd name="connsiteY3" fmla="*/ 0 h 27874"/>
                  <a:gd name="connsiteX4" fmla="*/ 109776 w 109776"/>
                  <a:gd name="connsiteY4" fmla="*/ 13937 h 2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76" h="27874">
                    <a:moveTo>
                      <a:pt x="109776" y="13937"/>
                    </a:moveTo>
                    <a:cubicBezTo>
                      <a:pt x="109776" y="21636"/>
                      <a:pt x="85197" y="27875"/>
                      <a:pt x="54881" y="27875"/>
                    </a:cubicBezTo>
                    <a:cubicBezTo>
                      <a:pt x="24566" y="27875"/>
                      <a:pt x="0" y="21636"/>
                      <a:pt x="0" y="13937"/>
                    </a:cubicBezTo>
                    <a:cubicBezTo>
                      <a:pt x="0" y="6239"/>
                      <a:pt x="24566" y="0"/>
                      <a:pt x="54881" y="0"/>
                    </a:cubicBezTo>
                    <a:cubicBezTo>
                      <a:pt x="85197" y="0"/>
                      <a:pt x="109776" y="6239"/>
                      <a:pt x="109776" y="13937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8" name="Freihandform 447">
                <a:extLst>
                  <a:ext uri="{FF2B5EF4-FFF2-40B4-BE49-F238E27FC236}">
                    <a16:creationId xmlns:a16="http://schemas.microsoft.com/office/drawing/2014/main" id="{713ACECF-E632-52A0-47A2-96BDA88BF789}"/>
                  </a:ext>
                </a:extLst>
              </p:cNvPr>
              <p:cNvSpPr/>
              <p:nvPr/>
            </p:nvSpPr>
            <p:spPr>
              <a:xfrm>
                <a:off x="5050558" y="5162285"/>
                <a:ext cx="19875" cy="123325"/>
              </a:xfrm>
              <a:custGeom>
                <a:avLst/>
                <a:gdLst>
                  <a:gd name="connsiteX0" fmla="*/ 19446 w 19875"/>
                  <a:gd name="connsiteY0" fmla="*/ 123325 h 123325"/>
                  <a:gd name="connsiteX1" fmla="*/ 19875 w 19875"/>
                  <a:gd name="connsiteY1" fmla="*/ 10460 h 123325"/>
                  <a:gd name="connsiteX2" fmla="*/ 15855 w 19875"/>
                  <a:gd name="connsiteY2" fmla="*/ 6711 h 123325"/>
                  <a:gd name="connsiteX3" fmla="*/ 10172 w 19875"/>
                  <a:gd name="connsiteY3" fmla="*/ 3431 h 123325"/>
                  <a:gd name="connsiteX4" fmla="*/ 0 w 19875"/>
                  <a:gd name="connsiteY4" fmla="*/ 633 h 123325"/>
                  <a:gd name="connsiteX5" fmla="*/ 0 w 19875"/>
                  <a:gd name="connsiteY5" fmla="*/ 123312 h 12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5" h="123325">
                    <a:moveTo>
                      <a:pt x="19446" y="123325"/>
                    </a:moveTo>
                    <a:lnTo>
                      <a:pt x="19875" y="10460"/>
                    </a:lnTo>
                    <a:cubicBezTo>
                      <a:pt x="19889" y="8278"/>
                      <a:pt x="18039" y="6859"/>
                      <a:pt x="15855" y="6711"/>
                    </a:cubicBezTo>
                    <a:cubicBezTo>
                      <a:pt x="13697" y="6564"/>
                      <a:pt x="11593" y="5439"/>
                      <a:pt x="10172" y="3431"/>
                    </a:cubicBezTo>
                    <a:cubicBezTo>
                      <a:pt x="7854" y="164"/>
                      <a:pt x="3699" y="-773"/>
                      <a:pt x="0" y="633"/>
                    </a:cubicBezTo>
                    <a:lnTo>
                      <a:pt x="0" y="123312"/>
                    </a:ln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1090" name="Gruppieren 1089">
            <a:extLst>
              <a:ext uri="{FF2B5EF4-FFF2-40B4-BE49-F238E27FC236}">
                <a16:creationId xmlns:a16="http://schemas.microsoft.com/office/drawing/2014/main" id="{7FC1F79E-B2B3-E015-F433-8BE27FBEE475}"/>
              </a:ext>
            </a:extLst>
          </p:cNvPr>
          <p:cNvGrpSpPr/>
          <p:nvPr/>
        </p:nvGrpSpPr>
        <p:grpSpPr>
          <a:xfrm>
            <a:off x="4209639" y="5162285"/>
            <a:ext cx="507280" cy="502393"/>
            <a:chOff x="4222701" y="5162285"/>
            <a:chExt cx="507280" cy="502393"/>
          </a:xfrm>
        </p:grpSpPr>
        <p:sp>
          <p:nvSpPr>
            <p:cNvPr id="449" name="Freihandform 448">
              <a:extLst>
                <a:ext uri="{FF2B5EF4-FFF2-40B4-BE49-F238E27FC236}">
                  <a16:creationId xmlns:a16="http://schemas.microsoft.com/office/drawing/2014/main" id="{9A82F267-FF47-20C2-A9AB-2F7015AA905B}"/>
                </a:ext>
              </a:extLst>
            </p:cNvPr>
            <p:cNvSpPr/>
            <p:nvPr/>
          </p:nvSpPr>
          <p:spPr>
            <a:xfrm>
              <a:off x="4222701" y="5467854"/>
              <a:ext cx="82958" cy="42240"/>
            </a:xfrm>
            <a:custGeom>
              <a:avLst/>
              <a:gdLst>
                <a:gd name="connsiteX0" fmla="*/ 0 w 82958"/>
                <a:gd name="connsiteY0" fmla="*/ 0 h 42240"/>
                <a:gd name="connsiteX1" fmla="*/ 82959 w 82958"/>
                <a:gd name="connsiteY1" fmla="*/ 0 h 42240"/>
                <a:gd name="connsiteX2" fmla="*/ 82959 w 82958"/>
                <a:gd name="connsiteY2" fmla="*/ 42241 h 42240"/>
                <a:gd name="connsiteX3" fmla="*/ 0 w 82958"/>
                <a:gd name="connsiteY3" fmla="*/ 42241 h 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58" h="42240">
                  <a:moveTo>
                    <a:pt x="0" y="0"/>
                  </a:moveTo>
                  <a:lnTo>
                    <a:pt x="82959" y="0"/>
                  </a:lnTo>
                  <a:lnTo>
                    <a:pt x="82959" y="42241"/>
                  </a:lnTo>
                  <a:lnTo>
                    <a:pt x="0" y="42241"/>
                  </a:lnTo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0" name="Freihandform 449">
              <a:extLst>
                <a:ext uri="{FF2B5EF4-FFF2-40B4-BE49-F238E27FC236}">
                  <a16:creationId xmlns:a16="http://schemas.microsoft.com/office/drawing/2014/main" id="{6B8FC4BA-12B0-4F57-621A-A2A0D7660D32}"/>
                </a:ext>
              </a:extLst>
            </p:cNvPr>
            <p:cNvSpPr/>
            <p:nvPr/>
          </p:nvSpPr>
          <p:spPr>
            <a:xfrm>
              <a:off x="4222701" y="5467854"/>
              <a:ext cx="82958" cy="42240"/>
            </a:xfrm>
            <a:custGeom>
              <a:avLst/>
              <a:gdLst>
                <a:gd name="connsiteX0" fmla="*/ 0 w 82958"/>
                <a:gd name="connsiteY0" fmla="*/ 0 h 42240"/>
                <a:gd name="connsiteX1" fmla="*/ 82959 w 82958"/>
                <a:gd name="connsiteY1" fmla="*/ 0 h 42240"/>
                <a:gd name="connsiteX2" fmla="*/ 82959 w 82958"/>
                <a:gd name="connsiteY2" fmla="*/ 42241 h 42240"/>
                <a:gd name="connsiteX3" fmla="*/ 0 w 82958"/>
                <a:gd name="connsiteY3" fmla="*/ 42241 h 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58" h="42240">
                  <a:moveTo>
                    <a:pt x="0" y="0"/>
                  </a:moveTo>
                  <a:lnTo>
                    <a:pt x="82959" y="0"/>
                  </a:lnTo>
                  <a:lnTo>
                    <a:pt x="82959" y="42241"/>
                  </a:lnTo>
                  <a:lnTo>
                    <a:pt x="0" y="42241"/>
                  </a:lnTo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51" name="Grafik 10">
              <a:extLst>
                <a:ext uri="{FF2B5EF4-FFF2-40B4-BE49-F238E27FC236}">
                  <a16:creationId xmlns:a16="http://schemas.microsoft.com/office/drawing/2014/main" id="{E80579B3-F668-9146-323D-C8ED979ECE95}"/>
                </a:ext>
              </a:extLst>
            </p:cNvPr>
            <p:cNvGrpSpPr/>
            <p:nvPr/>
          </p:nvGrpSpPr>
          <p:grpSpPr>
            <a:xfrm>
              <a:off x="4299857" y="5251389"/>
              <a:ext cx="349146" cy="413289"/>
              <a:chOff x="4299857" y="5251389"/>
              <a:chExt cx="349146" cy="413289"/>
            </a:xfrm>
          </p:grpSpPr>
          <p:sp>
            <p:nvSpPr>
              <p:cNvPr id="452" name="Freihandform 451">
                <a:extLst>
                  <a:ext uri="{FF2B5EF4-FFF2-40B4-BE49-F238E27FC236}">
                    <a16:creationId xmlns:a16="http://schemas.microsoft.com/office/drawing/2014/main" id="{43D628D7-D0A9-2F7E-90D8-45A4F358A47C}"/>
                  </a:ext>
                </a:extLst>
              </p:cNvPr>
              <p:cNvSpPr/>
              <p:nvPr/>
            </p:nvSpPr>
            <p:spPr>
              <a:xfrm>
                <a:off x="4320442" y="5281861"/>
                <a:ext cx="317909" cy="382817"/>
              </a:xfrm>
              <a:custGeom>
                <a:avLst/>
                <a:gdLst>
                  <a:gd name="connsiteX0" fmla="*/ 294885 w 317909"/>
                  <a:gd name="connsiteY0" fmla="*/ 65256 h 382817"/>
                  <a:gd name="connsiteX1" fmla="*/ 230890 w 317909"/>
                  <a:gd name="connsiteY1" fmla="*/ 11487 h 382817"/>
                  <a:gd name="connsiteX2" fmla="*/ 157219 w 317909"/>
                  <a:gd name="connsiteY2" fmla="*/ 0 h 382817"/>
                  <a:gd name="connsiteX3" fmla="*/ 83106 w 317909"/>
                  <a:gd name="connsiteY3" fmla="*/ 11487 h 382817"/>
                  <a:gd name="connsiteX4" fmla="*/ 22100 w 317909"/>
                  <a:gd name="connsiteY4" fmla="*/ 64800 h 382817"/>
                  <a:gd name="connsiteX5" fmla="*/ 0 w 317909"/>
                  <a:gd name="connsiteY5" fmla="*/ 147059 h 382817"/>
                  <a:gd name="connsiteX6" fmla="*/ 0 w 317909"/>
                  <a:gd name="connsiteY6" fmla="*/ 249548 h 382817"/>
                  <a:gd name="connsiteX7" fmla="*/ 22556 w 317909"/>
                  <a:gd name="connsiteY7" fmla="*/ 322623 h 382817"/>
                  <a:gd name="connsiteX8" fmla="*/ 105434 w 317909"/>
                  <a:gd name="connsiteY8" fmla="*/ 382818 h 382817"/>
                  <a:gd name="connsiteX9" fmla="*/ 215465 w 317909"/>
                  <a:gd name="connsiteY9" fmla="*/ 382818 h 382817"/>
                  <a:gd name="connsiteX10" fmla="*/ 295341 w 317909"/>
                  <a:gd name="connsiteY10" fmla="*/ 324457 h 382817"/>
                  <a:gd name="connsiteX11" fmla="*/ 295810 w 317909"/>
                  <a:gd name="connsiteY11" fmla="*/ 324002 h 382817"/>
                  <a:gd name="connsiteX12" fmla="*/ 317910 w 317909"/>
                  <a:gd name="connsiteY12" fmla="*/ 251383 h 382817"/>
                  <a:gd name="connsiteX13" fmla="*/ 317910 w 317909"/>
                  <a:gd name="connsiteY13" fmla="*/ 147970 h 382817"/>
                  <a:gd name="connsiteX14" fmla="*/ 294885 w 317909"/>
                  <a:gd name="connsiteY14" fmla="*/ 65256 h 3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909" h="382817">
                    <a:moveTo>
                      <a:pt x="294885" y="65256"/>
                    </a:moveTo>
                    <a:lnTo>
                      <a:pt x="230890" y="11487"/>
                    </a:lnTo>
                    <a:cubicBezTo>
                      <a:pt x="213401" y="4124"/>
                      <a:pt x="184640" y="0"/>
                      <a:pt x="157219" y="0"/>
                    </a:cubicBezTo>
                    <a:cubicBezTo>
                      <a:pt x="130107" y="0"/>
                      <a:pt x="102432" y="4592"/>
                      <a:pt x="83106" y="11487"/>
                    </a:cubicBezTo>
                    <a:lnTo>
                      <a:pt x="22100" y="64800"/>
                    </a:lnTo>
                    <a:lnTo>
                      <a:pt x="0" y="147059"/>
                    </a:lnTo>
                    <a:lnTo>
                      <a:pt x="0" y="249548"/>
                    </a:lnTo>
                    <a:lnTo>
                      <a:pt x="22556" y="322623"/>
                    </a:lnTo>
                    <a:lnTo>
                      <a:pt x="105434" y="382818"/>
                    </a:lnTo>
                    <a:lnTo>
                      <a:pt x="215465" y="382818"/>
                    </a:lnTo>
                    <a:lnTo>
                      <a:pt x="295341" y="324457"/>
                    </a:lnTo>
                    <a:lnTo>
                      <a:pt x="295810" y="324002"/>
                    </a:lnTo>
                    <a:lnTo>
                      <a:pt x="317910" y="251383"/>
                    </a:lnTo>
                    <a:lnTo>
                      <a:pt x="317910" y="147970"/>
                    </a:lnTo>
                    <a:lnTo>
                      <a:pt x="294885" y="65256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3" name="Freihandform 452">
                <a:extLst>
                  <a:ext uri="{FF2B5EF4-FFF2-40B4-BE49-F238E27FC236}">
                    <a16:creationId xmlns:a16="http://schemas.microsoft.com/office/drawing/2014/main" id="{02887CD0-F453-0E0A-058A-9F51196853BF}"/>
                  </a:ext>
                </a:extLst>
              </p:cNvPr>
              <p:cNvSpPr/>
              <p:nvPr/>
            </p:nvSpPr>
            <p:spPr>
              <a:xfrm>
                <a:off x="4320442" y="5281861"/>
                <a:ext cx="317909" cy="382817"/>
              </a:xfrm>
              <a:custGeom>
                <a:avLst/>
                <a:gdLst>
                  <a:gd name="connsiteX0" fmla="*/ 294885 w 317909"/>
                  <a:gd name="connsiteY0" fmla="*/ 65256 h 382817"/>
                  <a:gd name="connsiteX1" fmla="*/ 230890 w 317909"/>
                  <a:gd name="connsiteY1" fmla="*/ 11487 h 382817"/>
                  <a:gd name="connsiteX2" fmla="*/ 157219 w 317909"/>
                  <a:gd name="connsiteY2" fmla="*/ 0 h 382817"/>
                  <a:gd name="connsiteX3" fmla="*/ 83106 w 317909"/>
                  <a:gd name="connsiteY3" fmla="*/ 11487 h 382817"/>
                  <a:gd name="connsiteX4" fmla="*/ 22100 w 317909"/>
                  <a:gd name="connsiteY4" fmla="*/ 64800 h 382817"/>
                  <a:gd name="connsiteX5" fmla="*/ 0 w 317909"/>
                  <a:gd name="connsiteY5" fmla="*/ 147059 h 382817"/>
                  <a:gd name="connsiteX6" fmla="*/ 0 w 317909"/>
                  <a:gd name="connsiteY6" fmla="*/ 249548 h 382817"/>
                  <a:gd name="connsiteX7" fmla="*/ 22556 w 317909"/>
                  <a:gd name="connsiteY7" fmla="*/ 322623 h 382817"/>
                  <a:gd name="connsiteX8" fmla="*/ 105434 w 317909"/>
                  <a:gd name="connsiteY8" fmla="*/ 382818 h 382817"/>
                  <a:gd name="connsiteX9" fmla="*/ 215465 w 317909"/>
                  <a:gd name="connsiteY9" fmla="*/ 382818 h 382817"/>
                  <a:gd name="connsiteX10" fmla="*/ 295341 w 317909"/>
                  <a:gd name="connsiteY10" fmla="*/ 324457 h 382817"/>
                  <a:gd name="connsiteX11" fmla="*/ 295810 w 317909"/>
                  <a:gd name="connsiteY11" fmla="*/ 324002 h 382817"/>
                  <a:gd name="connsiteX12" fmla="*/ 317910 w 317909"/>
                  <a:gd name="connsiteY12" fmla="*/ 251383 h 382817"/>
                  <a:gd name="connsiteX13" fmla="*/ 317910 w 317909"/>
                  <a:gd name="connsiteY13" fmla="*/ 147970 h 382817"/>
                  <a:gd name="connsiteX14" fmla="*/ 294885 w 317909"/>
                  <a:gd name="connsiteY14" fmla="*/ 65256 h 3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909" h="382817">
                    <a:moveTo>
                      <a:pt x="294885" y="65256"/>
                    </a:moveTo>
                    <a:lnTo>
                      <a:pt x="230890" y="11487"/>
                    </a:lnTo>
                    <a:cubicBezTo>
                      <a:pt x="213401" y="4124"/>
                      <a:pt x="184640" y="0"/>
                      <a:pt x="157219" y="0"/>
                    </a:cubicBezTo>
                    <a:cubicBezTo>
                      <a:pt x="130107" y="0"/>
                      <a:pt x="102432" y="4592"/>
                      <a:pt x="83106" y="11487"/>
                    </a:cubicBezTo>
                    <a:lnTo>
                      <a:pt x="22100" y="64800"/>
                    </a:lnTo>
                    <a:lnTo>
                      <a:pt x="0" y="147059"/>
                    </a:lnTo>
                    <a:lnTo>
                      <a:pt x="0" y="249548"/>
                    </a:lnTo>
                    <a:lnTo>
                      <a:pt x="22556" y="322623"/>
                    </a:lnTo>
                    <a:lnTo>
                      <a:pt x="105434" y="382818"/>
                    </a:lnTo>
                    <a:lnTo>
                      <a:pt x="215465" y="382818"/>
                    </a:lnTo>
                    <a:lnTo>
                      <a:pt x="295341" y="324457"/>
                    </a:lnTo>
                    <a:lnTo>
                      <a:pt x="295810" y="324002"/>
                    </a:lnTo>
                    <a:lnTo>
                      <a:pt x="317910" y="251383"/>
                    </a:lnTo>
                    <a:lnTo>
                      <a:pt x="317910" y="147970"/>
                    </a:lnTo>
                    <a:lnTo>
                      <a:pt x="294885" y="65256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4" name="Freihandform 453">
                <a:extLst>
                  <a:ext uri="{FF2B5EF4-FFF2-40B4-BE49-F238E27FC236}">
                    <a16:creationId xmlns:a16="http://schemas.microsoft.com/office/drawing/2014/main" id="{AB4E7F44-7828-7E2A-6232-1B9332226A56}"/>
                  </a:ext>
                </a:extLst>
              </p:cNvPr>
              <p:cNvSpPr/>
              <p:nvPr/>
            </p:nvSpPr>
            <p:spPr>
              <a:xfrm>
                <a:off x="4405344" y="5251389"/>
                <a:ext cx="146001" cy="69928"/>
              </a:xfrm>
              <a:custGeom>
                <a:avLst/>
                <a:gdLst>
                  <a:gd name="connsiteX0" fmla="*/ 72317 w 146001"/>
                  <a:gd name="connsiteY0" fmla="*/ 69928 h 69928"/>
                  <a:gd name="connsiteX1" fmla="*/ 146002 w 146001"/>
                  <a:gd name="connsiteY1" fmla="*/ 45574 h 69928"/>
                  <a:gd name="connsiteX2" fmla="*/ 146002 w 146001"/>
                  <a:gd name="connsiteY2" fmla="*/ 27527 h 69928"/>
                  <a:gd name="connsiteX3" fmla="*/ 72317 w 146001"/>
                  <a:gd name="connsiteY3" fmla="*/ 0 h 69928"/>
                  <a:gd name="connsiteX4" fmla="*/ 0 w 146001"/>
                  <a:gd name="connsiteY4" fmla="*/ 27607 h 69928"/>
                  <a:gd name="connsiteX5" fmla="*/ 0 w 146001"/>
                  <a:gd name="connsiteY5" fmla="*/ 45655 h 69928"/>
                  <a:gd name="connsiteX6" fmla="*/ 72317 w 146001"/>
                  <a:gd name="connsiteY6" fmla="*/ 69928 h 6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01" h="69928">
                    <a:moveTo>
                      <a:pt x="72317" y="69928"/>
                    </a:moveTo>
                    <a:cubicBezTo>
                      <a:pt x="119157" y="69928"/>
                      <a:pt x="146002" y="59097"/>
                      <a:pt x="146002" y="45574"/>
                    </a:cubicBezTo>
                    <a:lnTo>
                      <a:pt x="146002" y="27527"/>
                    </a:lnTo>
                    <a:cubicBezTo>
                      <a:pt x="146002" y="12639"/>
                      <a:pt x="113059" y="0"/>
                      <a:pt x="72317" y="0"/>
                    </a:cubicBezTo>
                    <a:cubicBezTo>
                      <a:pt x="15734" y="0"/>
                      <a:pt x="0" y="18771"/>
                      <a:pt x="0" y="27607"/>
                    </a:cubicBezTo>
                    <a:lnTo>
                      <a:pt x="0" y="45655"/>
                    </a:lnTo>
                    <a:cubicBezTo>
                      <a:pt x="0" y="58133"/>
                      <a:pt x="25477" y="69928"/>
                      <a:pt x="72317" y="69928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5" name="Freihandform 454">
                <a:extLst>
                  <a:ext uri="{FF2B5EF4-FFF2-40B4-BE49-F238E27FC236}">
                    <a16:creationId xmlns:a16="http://schemas.microsoft.com/office/drawing/2014/main" id="{26978C1F-E592-060A-5090-2FA66F09F4BC}"/>
                  </a:ext>
                </a:extLst>
              </p:cNvPr>
              <p:cNvSpPr/>
              <p:nvPr/>
            </p:nvSpPr>
            <p:spPr>
              <a:xfrm>
                <a:off x="4405344" y="5251389"/>
                <a:ext cx="146001" cy="69928"/>
              </a:xfrm>
              <a:custGeom>
                <a:avLst/>
                <a:gdLst>
                  <a:gd name="connsiteX0" fmla="*/ 72317 w 146001"/>
                  <a:gd name="connsiteY0" fmla="*/ 69928 h 69928"/>
                  <a:gd name="connsiteX1" fmla="*/ 146002 w 146001"/>
                  <a:gd name="connsiteY1" fmla="*/ 45574 h 69928"/>
                  <a:gd name="connsiteX2" fmla="*/ 146002 w 146001"/>
                  <a:gd name="connsiteY2" fmla="*/ 27527 h 69928"/>
                  <a:gd name="connsiteX3" fmla="*/ 72317 w 146001"/>
                  <a:gd name="connsiteY3" fmla="*/ 0 h 69928"/>
                  <a:gd name="connsiteX4" fmla="*/ 0 w 146001"/>
                  <a:gd name="connsiteY4" fmla="*/ 27607 h 69928"/>
                  <a:gd name="connsiteX5" fmla="*/ 0 w 146001"/>
                  <a:gd name="connsiteY5" fmla="*/ 45655 h 69928"/>
                  <a:gd name="connsiteX6" fmla="*/ 72317 w 146001"/>
                  <a:gd name="connsiteY6" fmla="*/ 69928 h 6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01" h="69928">
                    <a:moveTo>
                      <a:pt x="72317" y="69928"/>
                    </a:moveTo>
                    <a:cubicBezTo>
                      <a:pt x="119157" y="69928"/>
                      <a:pt x="146002" y="59097"/>
                      <a:pt x="146002" y="45574"/>
                    </a:cubicBezTo>
                    <a:lnTo>
                      <a:pt x="146002" y="27527"/>
                    </a:lnTo>
                    <a:cubicBezTo>
                      <a:pt x="146002" y="12639"/>
                      <a:pt x="113059" y="0"/>
                      <a:pt x="72317" y="0"/>
                    </a:cubicBezTo>
                    <a:cubicBezTo>
                      <a:pt x="15734" y="0"/>
                      <a:pt x="0" y="18771"/>
                      <a:pt x="0" y="27607"/>
                    </a:cubicBezTo>
                    <a:lnTo>
                      <a:pt x="0" y="45655"/>
                    </a:lnTo>
                    <a:cubicBezTo>
                      <a:pt x="0" y="58133"/>
                      <a:pt x="25477" y="69928"/>
                      <a:pt x="72317" y="69928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6" name="Freihandform 455">
                <a:extLst>
                  <a:ext uri="{FF2B5EF4-FFF2-40B4-BE49-F238E27FC236}">
                    <a16:creationId xmlns:a16="http://schemas.microsoft.com/office/drawing/2014/main" id="{77353289-EA68-0085-61A0-DA2D120DEA91}"/>
                  </a:ext>
                </a:extLst>
              </p:cNvPr>
              <p:cNvSpPr/>
              <p:nvPr/>
            </p:nvSpPr>
            <p:spPr>
              <a:xfrm>
                <a:off x="4308434" y="5444130"/>
                <a:ext cx="340559" cy="117644"/>
              </a:xfrm>
              <a:custGeom>
                <a:avLst/>
                <a:gdLst>
                  <a:gd name="connsiteX0" fmla="*/ 172457 w 340559"/>
                  <a:gd name="connsiteY0" fmla="*/ 42107 h 117644"/>
                  <a:gd name="connsiteX1" fmla="*/ 0 w 340559"/>
                  <a:gd name="connsiteY1" fmla="*/ 0 h 117644"/>
                  <a:gd name="connsiteX2" fmla="*/ 670 w 340559"/>
                  <a:gd name="connsiteY2" fmla="*/ 71401 h 117644"/>
                  <a:gd name="connsiteX3" fmla="*/ 171988 w 340559"/>
                  <a:gd name="connsiteY3" fmla="*/ 117645 h 117644"/>
                  <a:gd name="connsiteX4" fmla="*/ 340104 w 340559"/>
                  <a:gd name="connsiteY4" fmla="*/ 74146 h 117644"/>
                  <a:gd name="connsiteX5" fmla="*/ 340559 w 340559"/>
                  <a:gd name="connsiteY5" fmla="*/ 0 h 117644"/>
                  <a:gd name="connsiteX6" fmla="*/ 172457 w 340559"/>
                  <a:gd name="connsiteY6" fmla="*/ 42107 h 11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59" h="117644">
                    <a:moveTo>
                      <a:pt x="172457" y="42107"/>
                    </a:moveTo>
                    <a:cubicBezTo>
                      <a:pt x="95490" y="42107"/>
                      <a:pt x="4597" y="24260"/>
                      <a:pt x="0" y="0"/>
                    </a:cubicBezTo>
                    <a:lnTo>
                      <a:pt x="670" y="71401"/>
                    </a:lnTo>
                    <a:cubicBezTo>
                      <a:pt x="670" y="87882"/>
                      <a:pt x="64115" y="117645"/>
                      <a:pt x="171988" y="117645"/>
                    </a:cubicBezTo>
                    <a:cubicBezTo>
                      <a:pt x="279875" y="117645"/>
                      <a:pt x="336887" y="89261"/>
                      <a:pt x="340104" y="74146"/>
                    </a:cubicBezTo>
                    <a:lnTo>
                      <a:pt x="340559" y="0"/>
                    </a:lnTo>
                    <a:cubicBezTo>
                      <a:pt x="335962" y="23805"/>
                      <a:pt x="249425" y="42107"/>
                      <a:pt x="172457" y="42107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7" name="Freihandform 456">
                <a:extLst>
                  <a:ext uri="{FF2B5EF4-FFF2-40B4-BE49-F238E27FC236}">
                    <a16:creationId xmlns:a16="http://schemas.microsoft.com/office/drawing/2014/main" id="{DB5BC420-14D4-23EF-7A55-FCF80421F58E}"/>
                  </a:ext>
                </a:extLst>
              </p:cNvPr>
              <p:cNvSpPr/>
              <p:nvPr/>
            </p:nvSpPr>
            <p:spPr>
              <a:xfrm>
                <a:off x="4308434" y="5444130"/>
                <a:ext cx="340559" cy="117644"/>
              </a:xfrm>
              <a:custGeom>
                <a:avLst/>
                <a:gdLst>
                  <a:gd name="connsiteX0" fmla="*/ 172457 w 340559"/>
                  <a:gd name="connsiteY0" fmla="*/ 42107 h 117644"/>
                  <a:gd name="connsiteX1" fmla="*/ 0 w 340559"/>
                  <a:gd name="connsiteY1" fmla="*/ 0 h 117644"/>
                  <a:gd name="connsiteX2" fmla="*/ 670 w 340559"/>
                  <a:gd name="connsiteY2" fmla="*/ 71401 h 117644"/>
                  <a:gd name="connsiteX3" fmla="*/ 171988 w 340559"/>
                  <a:gd name="connsiteY3" fmla="*/ 117645 h 117644"/>
                  <a:gd name="connsiteX4" fmla="*/ 340104 w 340559"/>
                  <a:gd name="connsiteY4" fmla="*/ 74146 h 117644"/>
                  <a:gd name="connsiteX5" fmla="*/ 340559 w 340559"/>
                  <a:gd name="connsiteY5" fmla="*/ 0 h 117644"/>
                  <a:gd name="connsiteX6" fmla="*/ 172457 w 340559"/>
                  <a:gd name="connsiteY6" fmla="*/ 42107 h 11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59" h="117644">
                    <a:moveTo>
                      <a:pt x="172457" y="42107"/>
                    </a:moveTo>
                    <a:cubicBezTo>
                      <a:pt x="95490" y="42107"/>
                      <a:pt x="4597" y="24260"/>
                      <a:pt x="0" y="0"/>
                    </a:cubicBezTo>
                    <a:lnTo>
                      <a:pt x="670" y="71401"/>
                    </a:lnTo>
                    <a:cubicBezTo>
                      <a:pt x="670" y="87882"/>
                      <a:pt x="64115" y="117645"/>
                      <a:pt x="171988" y="117645"/>
                    </a:cubicBezTo>
                    <a:cubicBezTo>
                      <a:pt x="279875" y="117645"/>
                      <a:pt x="336887" y="89261"/>
                      <a:pt x="340104" y="74146"/>
                    </a:cubicBezTo>
                    <a:lnTo>
                      <a:pt x="340559" y="0"/>
                    </a:lnTo>
                    <a:cubicBezTo>
                      <a:pt x="335962" y="23805"/>
                      <a:pt x="249425" y="42107"/>
                      <a:pt x="172457" y="42107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8" name="Freihandform 457">
                <a:extLst>
                  <a:ext uri="{FF2B5EF4-FFF2-40B4-BE49-F238E27FC236}">
                    <a16:creationId xmlns:a16="http://schemas.microsoft.com/office/drawing/2014/main" id="{CF432481-4504-6E6E-D8B6-5C6790416ADC}"/>
                  </a:ext>
                </a:extLst>
              </p:cNvPr>
              <p:cNvSpPr/>
              <p:nvPr/>
            </p:nvSpPr>
            <p:spPr>
              <a:xfrm>
                <a:off x="4299857" y="5467399"/>
                <a:ext cx="12276" cy="42682"/>
              </a:xfrm>
              <a:custGeom>
                <a:avLst/>
                <a:gdLst>
                  <a:gd name="connsiteX0" fmla="*/ 0 w 12276"/>
                  <a:gd name="connsiteY0" fmla="*/ 21341 h 42682"/>
                  <a:gd name="connsiteX1" fmla="*/ 6138 w 12276"/>
                  <a:gd name="connsiteY1" fmla="*/ 0 h 42682"/>
                  <a:gd name="connsiteX2" fmla="*/ 12276 w 12276"/>
                  <a:gd name="connsiteY2" fmla="*/ 21341 h 42682"/>
                  <a:gd name="connsiteX3" fmla="*/ 6138 w 12276"/>
                  <a:gd name="connsiteY3" fmla="*/ 42682 h 42682"/>
                  <a:gd name="connsiteX4" fmla="*/ 0 w 12276"/>
                  <a:gd name="connsiteY4" fmla="*/ 21341 h 42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" h="42682">
                    <a:moveTo>
                      <a:pt x="0" y="21341"/>
                    </a:moveTo>
                    <a:cubicBezTo>
                      <a:pt x="0" y="9774"/>
                      <a:pt x="2868" y="0"/>
                      <a:pt x="6138" y="0"/>
                    </a:cubicBezTo>
                    <a:cubicBezTo>
                      <a:pt x="9421" y="0"/>
                      <a:pt x="12276" y="9332"/>
                      <a:pt x="12276" y="21341"/>
                    </a:cubicBezTo>
                    <a:cubicBezTo>
                      <a:pt x="12276" y="33351"/>
                      <a:pt x="9421" y="42682"/>
                      <a:pt x="6138" y="42682"/>
                    </a:cubicBezTo>
                    <a:cubicBezTo>
                      <a:pt x="2868" y="42682"/>
                      <a:pt x="0" y="32909"/>
                      <a:pt x="0" y="21341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9" name="Freihandform 458">
                <a:extLst>
                  <a:ext uri="{FF2B5EF4-FFF2-40B4-BE49-F238E27FC236}">
                    <a16:creationId xmlns:a16="http://schemas.microsoft.com/office/drawing/2014/main" id="{0D6F1E9F-3742-F00E-B519-7CA5E48CEBFD}"/>
                  </a:ext>
                </a:extLst>
              </p:cNvPr>
              <p:cNvSpPr/>
              <p:nvPr/>
            </p:nvSpPr>
            <p:spPr>
              <a:xfrm>
                <a:off x="4299857" y="5467399"/>
                <a:ext cx="12276" cy="42682"/>
              </a:xfrm>
              <a:custGeom>
                <a:avLst/>
                <a:gdLst>
                  <a:gd name="connsiteX0" fmla="*/ 0 w 12276"/>
                  <a:gd name="connsiteY0" fmla="*/ 21341 h 42682"/>
                  <a:gd name="connsiteX1" fmla="*/ 6138 w 12276"/>
                  <a:gd name="connsiteY1" fmla="*/ 0 h 42682"/>
                  <a:gd name="connsiteX2" fmla="*/ 12276 w 12276"/>
                  <a:gd name="connsiteY2" fmla="*/ 21341 h 42682"/>
                  <a:gd name="connsiteX3" fmla="*/ 6138 w 12276"/>
                  <a:gd name="connsiteY3" fmla="*/ 42682 h 42682"/>
                  <a:gd name="connsiteX4" fmla="*/ 0 w 12276"/>
                  <a:gd name="connsiteY4" fmla="*/ 21341 h 42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" h="42682">
                    <a:moveTo>
                      <a:pt x="0" y="21341"/>
                    </a:moveTo>
                    <a:cubicBezTo>
                      <a:pt x="0" y="9774"/>
                      <a:pt x="2868" y="0"/>
                      <a:pt x="6138" y="0"/>
                    </a:cubicBezTo>
                    <a:cubicBezTo>
                      <a:pt x="9421" y="0"/>
                      <a:pt x="12276" y="9332"/>
                      <a:pt x="12276" y="21341"/>
                    </a:cubicBezTo>
                    <a:cubicBezTo>
                      <a:pt x="12276" y="33351"/>
                      <a:pt x="9421" y="42682"/>
                      <a:pt x="6138" y="42682"/>
                    </a:cubicBezTo>
                    <a:cubicBezTo>
                      <a:pt x="2868" y="42682"/>
                      <a:pt x="0" y="32909"/>
                      <a:pt x="0" y="21341"/>
                    </a:cubicBezTo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0" name="Freihandform 459">
                <a:extLst>
                  <a:ext uri="{FF2B5EF4-FFF2-40B4-BE49-F238E27FC236}">
                    <a16:creationId xmlns:a16="http://schemas.microsoft.com/office/drawing/2014/main" id="{F2FC094F-91C3-9BC9-9E72-D84FF5904A3D}"/>
                  </a:ext>
                </a:extLst>
              </p:cNvPr>
              <p:cNvSpPr/>
              <p:nvPr/>
            </p:nvSpPr>
            <p:spPr>
              <a:xfrm>
                <a:off x="4308422" y="5429496"/>
                <a:ext cx="340581" cy="56124"/>
              </a:xfrm>
              <a:custGeom>
                <a:avLst/>
                <a:gdLst>
                  <a:gd name="connsiteX0" fmla="*/ 329515 w 340581"/>
                  <a:gd name="connsiteY0" fmla="*/ 0 h 56124"/>
                  <a:gd name="connsiteX1" fmla="*/ 172496 w 340581"/>
                  <a:gd name="connsiteY1" fmla="*/ 38305 h 56124"/>
                  <a:gd name="connsiteX2" fmla="*/ 11055 w 340581"/>
                  <a:gd name="connsiteY2" fmla="*/ 0 h 56124"/>
                  <a:gd name="connsiteX3" fmla="*/ 12 w 340581"/>
                  <a:gd name="connsiteY3" fmla="*/ 15142 h 56124"/>
                  <a:gd name="connsiteX4" fmla="*/ 172456 w 340581"/>
                  <a:gd name="connsiteY4" fmla="*/ 56125 h 56124"/>
                  <a:gd name="connsiteX5" fmla="*/ 340571 w 340581"/>
                  <a:gd name="connsiteY5" fmla="*/ 14701 h 56124"/>
                  <a:gd name="connsiteX6" fmla="*/ 329515 w 340581"/>
                  <a:gd name="connsiteY6" fmla="*/ 0 h 5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81" h="56124">
                    <a:moveTo>
                      <a:pt x="329515" y="0"/>
                    </a:moveTo>
                    <a:cubicBezTo>
                      <a:pt x="329515" y="0"/>
                      <a:pt x="317546" y="38251"/>
                      <a:pt x="172496" y="38305"/>
                    </a:cubicBezTo>
                    <a:cubicBezTo>
                      <a:pt x="27446" y="38345"/>
                      <a:pt x="11055" y="0"/>
                      <a:pt x="11055" y="0"/>
                    </a:cubicBezTo>
                    <a:cubicBezTo>
                      <a:pt x="4153" y="4458"/>
                      <a:pt x="39" y="14513"/>
                      <a:pt x="12" y="15142"/>
                    </a:cubicBezTo>
                    <a:cubicBezTo>
                      <a:pt x="-1167" y="37421"/>
                      <a:pt x="84525" y="56125"/>
                      <a:pt x="172456" y="56125"/>
                    </a:cubicBezTo>
                    <a:cubicBezTo>
                      <a:pt x="283666" y="56125"/>
                      <a:pt x="341469" y="29321"/>
                      <a:pt x="340571" y="14701"/>
                    </a:cubicBezTo>
                    <a:cubicBezTo>
                      <a:pt x="340209" y="8930"/>
                      <a:pt x="336430" y="4900"/>
                      <a:pt x="329515" y="0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1" name="Freihandform 460">
                <a:extLst>
                  <a:ext uri="{FF2B5EF4-FFF2-40B4-BE49-F238E27FC236}">
                    <a16:creationId xmlns:a16="http://schemas.microsoft.com/office/drawing/2014/main" id="{2C766786-AAB4-F53F-FD7C-F5FC09DBDC04}"/>
                  </a:ext>
                </a:extLst>
              </p:cNvPr>
              <p:cNvSpPr/>
              <p:nvPr/>
            </p:nvSpPr>
            <p:spPr>
              <a:xfrm>
                <a:off x="4308422" y="5429496"/>
                <a:ext cx="340581" cy="56124"/>
              </a:xfrm>
              <a:custGeom>
                <a:avLst/>
                <a:gdLst>
                  <a:gd name="connsiteX0" fmla="*/ 329515 w 340581"/>
                  <a:gd name="connsiteY0" fmla="*/ 0 h 56124"/>
                  <a:gd name="connsiteX1" fmla="*/ 172496 w 340581"/>
                  <a:gd name="connsiteY1" fmla="*/ 38305 h 56124"/>
                  <a:gd name="connsiteX2" fmla="*/ 11055 w 340581"/>
                  <a:gd name="connsiteY2" fmla="*/ 0 h 56124"/>
                  <a:gd name="connsiteX3" fmla="*/ 12 w 340581"/>
                  <a:gd name="connsiteY3" fmla="*/ 15142 h 56124"/>
                  <a:gd name="connsiteX4" fmla="*/ 172456 w 340581"/>
                  <a:gd name="connsiteY4" fmla="*/ 56125 h 56124"/>
                  <a:gd name="connsiteX5" fmla="*/ 340571 w 340581"/>
                  <a:gd name="connsiteY5" fmla="*/ 14701 h 56124"/>
                  <a:gd name="connsiteX6" fmla="*/ 329515 w 340581"/>
                  <a:gd name="connsiteY6" fmla="*/ 0 h 5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81" h="56124">
                    <a:moveTo>
                      <a:pt x="329515" y="0"/>
                    </a:moveTo>
                    <a:cubicBezTo>
                      <a:pt x="329515" y="0"/>
                      <a:pt x="317546" y="38251"/>
                      <a:pt x="172496" y="38305"/>
                    </a:cubicBezTo>
                    <a:cubicBezTo>
                      <a:pt x="27446" y="38345"/>
                      <a:pt x="11055" y="0"/>
                      <a:pt x="11055" y="0"/>
                    </a:cubicBezTo>
                    <a:cubicBezTo>
                      <a:pt x="4153" y="4458"/>
                      <a:pt x="39" y="14513"/>
                      <a:pt x="12" y="15142"/>
                    </a:cubicBezTo>
                    <a:cubicBezTo>
                      <a:pt x="-1167" y="37421"/>
                      <a:pt x="84525" y="56125"/>
                      <a:pt x="172456" y="56125"/>
                    </a:cubicBezTo>
                    <a:cubicBezTo>
                      <a:pt x="283666" y="56125"/>
                      <a:pt x="341469" y="29321"/>
                      <a:pt x="340571" y="14701"/>
                    </a:cubicBezTo>
                    <a:cubicBezTo>
                      <a:pt x="340209" y="8930"/>
                      <a:pt x="336430" y="4900"/>
                      <a:pt x="329515" y="0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62" name="Freihandform 461">
              <a:extLst>
                <a:ext uri="{FF2B5EF4-FFF2-40B4-BE49-F238E27FC236}">
                  <a16:creationId xmlns:a16="http://schemas.microsoft.com/office/drawing/2014/main" id="{ECDF6A6B-CB7C-A0C9-BA5C-9C7728584C90}"/>
                </a:ext>
              </a:extLst>
            </p:cNvPr>
            <p:cNvSpPr/>
            <p:nvPr/>
          </p:nvSpPr>
          <p:spPr>
            <a:xfrm>
              <a:off x="4235527" y="5442001"/>
              <a:ext cx="22475" cy="90693"/>
            </a:xfrm>
            <a:custGeom>
              <a:avLst/>
              <a:gdLst>
                <a:gd name="connsiteX0" fmla="*/ 0 w 22475"/>
                <a:gd name="connsiteY0" fmla="*/ 0 h 90693"/>
                <a:gd name="connsiteX1" fmla="*/ 22475 w 22475"/>
                <a:gd name="connsiteY1" fmla="*/ 0 h 90693"/>
                <a:gd name="connsiteX2" fmla="*/ 22475 w 22475"/>
                <a:gd name="connsiteY2" fmla="*/ 90694 h 90693"/>
                <a:gd name="connsiteX3" fmla="*/ 0 w 2247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5" h="90693">
                  <a:moveTo>
                    <a:pt x="0" y="0"/>
                  </a:moveTo>
                  <a:lnTo>
                    <a:pt x="22475" y="0"/>
                  </a:lnTo>
                  <a:lnTo>
                    <a:pt x="22475" y="90694"/>
                  </a:lnTo>
                  <a:lnTo>
                    <a:pt x="0" y="90694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3" name="Freihandform 462">
              <a:extLst>
                <a:ext uri="{FF2B5EF4-FFF2-40B4-BE49-F238E27FC236}">
                  <a16:creationId xmlns:a16="http://schemas.microsoft.com/office/drawing/2014/main" id="{9BD381F0-E795-65B9-6849-D6D825CA899B}"/>
                </a:ext>
              </a:extLst>
            </p:cNvPr>
            <p:cNvSpPr/>
            <p:nvPr/>
          </p:nvSpPr>
          <p:spPr>
            <a:xfrm>
              <a:off x="4235527" y="5442001"/>
              <a:ext cx="22475" cy="90693"/>
            </a:xfrm>
            <a:custGeom>
              <a:avLst/>
              <a:gdLst>
                <a:gd name="connsiteX0" fmla="*/ 0 w 22475"/>
                <a:gd name="connsiteY0" fmla="*/ 0 h 90693"/>
                <a:gd name="connsiteX1" fmla="*/ 22475 w 22475"/>
                <a:gd name="connsiteY1" fmla="*/ 0 h 90693"/>
                <a:gd name="connsiteX2" fmla="*/ 22475 w 22475"/>
                <a:gd name="connsiteY2" fmla="*/ 90694 h 90693"/>
                <a:gd name="connsiteX3" fmla="*/ 0 w 2247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5" h="90693">
                  <a:moveTo>
                    <a:pt x="0" y="0"/>
                  </a:moveTo>
                  <a:lnTo>
                    <a:pt x="22475" y="0"/>
                  </a:lnTo>
                  <a:lnTo>
                    <a:pt x="22475" y="90694"/>
                  </a:lnTo>
                  <a:lnTo>
                    <a:pt x="0" y="90694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64" name="Grafik 10">
              <a:extLst>
                <a:ext uri="{FF2B5EF4-FFF2-40B4-BE49-F238E27FC236}">
                  <a16:creationId xmlns:a16="http://schemas.microsoft.com/office/drawing/2014/main" id="{4D12B505-DCCE-6BE7-3500-734FBFFDCAF5}"/>
                </a:ext>
              </a:extLst>
            </p:cNvPr>
            <p:cNvGrpSpPr/>
            <p:nvPr/>
          </p:nvGrpSpPr>
          <p:grpSpPr>
            <a:xfrm>
              <a:off x="4645522" y="5465311"/>
              <a:ext cx="84459" cy="42240"/>
              <a:chOff x="4645522" y="5465311"/>
              <a:chExt cx="84459" cy="42240"/>
            </a:xfrm>
          </p:grpSpPr>
          <p:sp>
            <p:nvSpPr>
              <p:cNvPr id="465" name="Freihandform 464">
                <a:extLst>
                  <a:ext uri="{FF2B5EF4-FFF2-40B4-BE49-F238E27FC236}">
                    <a16:creationId xmlns:a16="http://schemas.microsoft.com/office/drawing/2014/main" id="{54FA051F-308F-9DE9-9974-47136118121B}"/>
                  </a:ext>
                </a:extLst>
              </p:cNvPr>
              <p:cNvSpPr/>
              <p:nvPr/>
            </p:nvSpPr>
            <p:spPr>
              <a:xfrm>
                <a:off x="4645522" y="5465311"/>
                <a:ext cx="84459" cy="42240"/>
              </a:xfrm>
              <a:custGeom>
                <a:avLst/>
                <a:gdLst>
                  <a:gd name="connsiteX0" fmla="*/ 11352 w 84459"/>
                  <a:gd name="connsiteY0" fmla="*/ 0 h 42240"/>
                  <a:gd name="connsiteX1" fmla="*/ 7264 w 84459"/>
                  <a:gd name="connsiteY1" fmla="*/ 0 h 42240"/>
                  <a:gd name="connsiteX2" fmla="*/ 6353 w 84459"/>
                  <a:gd name="connsiteY2" fmla="*/ 0 h 42240"/>
                  <a:gd name="connsiteX3" fmla="*/ 0 w 84459"/>
                  <a:gd name="connsiteY3" fmla="*/ 20900 h 42240"/>
                  <a:gd name="connsiteX4" fmla="*/ 6808 w 84459"/>
                  <a:gd name="connsiteY4" fmla="*/ 42241 h 42240"/>
                  <a:gd name="connsiteX5" fmla="*/ 30423 w 84459"/>
                  <a:gd name="connsiteY5" fmla="*/ 42241 h 42240"/>
                  <a:gd name="connsiteX6" fmla="*/ 34510 w 84459"/>
                  <a:gd name="connsiteY6" fmla="*/ 42241 h 42240"/>
                  <a:gd name="connsiteX7" fmla="*/ 84460 w 84459"/>
                  <a:gd name="connsiteY7" fmla="*/ 42241 h 42240"/>
                  <a:gd name="connsiteX8" fmla="*/ 84460 w 84459"/>
                  <a:gd name="connsiteY8" fmla="*/ 0 h 42240"/>
                  <a:gd name="connsiteX9" fmla="*/ 11352 w 84459"/>
                  <a:gd name="connsiteY9" fmla="*/ 0 h 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9" h="42240">
                    <a:moveTo>
                      <a:pt x="11352" y="0"/>
                    </a:moveTo>
                    <a:lnTo>
                      <a:pt x="7264" y="0"/>
                    </a:lnTo>
                    <a:lnTo>
                      <a:pt x="6353" y="0"/>
                    </a:lnTo>
                    <a:cubicBezTo>
                      <a:pt x="3176" y="0"/>
                      <a:pt x="0" y="9332"/>
                      <a:pt x="0" y="20900"/>
                    </a:cubicBezTo>
                    <a:cubicBezTo>
                      <a:pt x="0" y="32467"/>
                      <a:pt x="3176" y="42241"/>
                      <a:pt x="6808" y="42241"/>
                    </a:cubicBezTo>
                    <a:lnTo>
                      <a:pt x="30423" y="42241"/>
                    </a:lnTo>
                    <a:lnTo>
                      <a:pt x="34510" y="42241"/>
                    </a:lnTo>
                    <a:lnTo>
                      <a:pt x="84460" y="42241"/>
                    </a:lnTo>
                    <a:lnTo>
                      <a:pt x="84460" y="0"/>
                    </a:lnTo>
                    <a:lnTo>
                      <a:pt x="113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6" name="Freihandform 465">
                <a:extLst>
                  <a:ext uri="{FF2B5EF4-FFF2-40B4-BE49-F238E27FC236}">
                    <a16:creationId xmlns:a16="http://schemas.microsoft.com/office/drawing/2014/main" id="{38B65280-AAB3-2B35-593D-4D562D71D842}"/>
                  </a:ext>
                </a:extLst>
              </p:cNvPr>
              <p:cNvSpPr/>
              <p:nvPr/>
            </p:nvSpPr>
            <p:spPr>
              <a:xfrm>
                <a:off x="4645522" y="5465311"/>
                <a:ext cx="84459" cy="42240"/>
              </a:xfrm>
              <a:custGeom>
                <a:avLst/>
                <a:gdLst>
                  <a:gd name="connsiteX0" fmla="*/ 11352 w 84459"/>
                  <a:gd name="connsiteY0" fmla="*/ 0 h 42240"/>
                  <a:gd name="connsiteX1" fmla="*/ 7264 w 84459"/>
                  <a:gd name="connsiteY1" fmla="*/ 0 h 42240"/>
                  <a:gd name="connsiteX2" fmla="*/ 6353 w 84459"/>
                  <a:gd name="connsiteY2" fmla="*/ 0 h 42240"/>
                  <a:gd name="connsiteX3" fmla="*/ 0 w 84459"/>
                  <a:gd name="connsiteY3" fmla="*/ 20900 h 42240"/>
                  <a:gd name="connsiteX4" fmla="*/ 6808 w 84459"/>
                  <a:gd name="connsiteY4" fmla="*/ 42241 h 42240"/>
                  <a:gd name="connsiteX5" fmla="*/ 30423 w 84459"/>
                  <a:gd name="connsiteY5" fmla="*/ 42241 h 42240"/>
                  <a:gd name="connsiteX6" fmla="*/ 34510 w 84459"/>
                  <a:gd name="connsiteY6" fmla="*/ 42241 h 42240"/>
                  <a:gd name="connsiteX7" fmla="*/ 84460 w 84459"/>
                  <a:gd name="connsiteY7" fmla="*/ 42241 h 42240"/>
                  <a:gd name="connsiteX8" fmla="*/ 84460 w 84459"/>
                  <a:gd name="connsiteY8" fmla="*/ 0 h 42240"/>
                  <a:gd name="connsiteX9" fmla="*/ 11352 w 84459"/>
                  <a:gd name="connsiteY9" fmla="*/ 0 h 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9" h="42240">
                    <a:moveTo>
                      <a:pt x="11352" y="0"/>
                    </a:moveTo>
                    <a:lnTo>
                      <a:pt x="7264" y="0"/>
                    </a:lnTo>
                    <a:lnTo>
                      <a:pt x="6353" y="0"/>
                    </a:lnTo>
                    <a:cubicBezTo>
                      <a:pt x="3176" y="0"/>
                      <a:pt x="0" y="9332"/>
                      <a:pt x="0" y="20900"/>
                    </a:cubicBezTo>
                    <a:cubicBezTo>
                      <a:pt x="0" y="32467"/>
                      <a:pt x="3176" y="42241"/>
                      <a:pt x="6808" y="42241"/>
                    </a:cubicBezTo>
                    <a:lnTo>
                      <a:pt x="30423" y="42241"/>
                    </a:lnTo>
                    <a:lnTo>
                      <a:pt x="34510" y="42241"/>
                    </a:lnTo>
                    <a:lnTo>
                      <a:pt x="84460" y="42241"/>
                    </a:lnTo>
                    <a:lnTo>
                      <a:pt x="84460" y="0"/>
                    </a:lnTo>
                    <a:lnTo>
                      <a:pt x="11352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67" name="Freihandform 466">
              <a:extLst>
                <a:ext uri="{FF2B5EF4-FFF2-40B4-BE49-F238E27FC236}">
                  <a16:creationId xmlns:a16="http://schemas.microsoft.com/office/drawing/2014/main" id="{3BE5A5A5-303A-D81A-716B-C0285592E2DB}"/>
                </a:ext>
              </a:extLst>
            </p:cNvPr>
            <p:cNvSpPr/>
            <p:nvPr/>
          </p:nvSpPr>
          <p:spPr>
            <a:xfrm>
              <a:off x="4693635" y="5442001"/>
              <a:ext cx="23855" cy="90693"/>
            </a:xfrm>
            <a:custGeom>
              <a:avLst/>
              <a:gdLst>
                <a:gd name="connsiteX0" fmla="*/ 0 w 23855"/>
                <a:gd name="connsiteY0" fmla="*/ 0 h 90693"/>
                <a:gd name="connsiteX1" fmla="*/ 23856 w 23855"/>
                <a:gd name="connsiteY1" fmla="*/ 0 h 90693"/>
                <a:gd name="connsiteX2" fmla="*/ 23856 w 23855"/>
                <a:gd name="connsiteY2" fmla="*/ 90694 h 90693"/>
                <a:gd name="connsiteX3" fmla="*/ 0 w 2385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5" h="90693">
                  <a:moveTo>
                    <a:pt x="0" y="0"/>
                  </a:moveTo>
                  <a:lnTo>
                    <a:pt x="23856" y="0"/>
                  </a:lnTo>
                  <a:lnTo>
                    <a:pt x="23856" y="90694"/>
                  </a:lnTo>
                  <a:lnTo>
                    <a:pt x="0" y="90694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8" name="Freihandform 467">
              <a:extLst>
                <a:ext uri="{FF2B5EF4-FFF2-40B4-BE49-F238E27FC236}">
                  <a16:creationId xmlns:a16="http://schemas.microsoft.com/office/drawing/2014/main" id="{225039EA-3E7E-B87D-53DF-15F90ED1820A}"/>
                </a:ext>
              </a:extLst>
            </p:cNvPr>
            <p:cNvSpPr/>
            <p:nvPr/>
          </p:nvSpPr>
          <p:spPr>
            <a:xfrm>
              <a:off x="4693635" y="5442001"/>
              <a:ext cx="23855" cy="90693"/>
            </a:xfrm>
            <a:custGeom>
              <a:avLst/>
              <a:gdLst>
                <a:gd name="connsiteX0" fmla="*/ 0 w 23855"/>
                <a:gd name="connsiteY0" fmla="*/ 0 h 90693"/>
                <a:gd name="connsiteX1" fmla="*/ 23856 w 23855"/>
                <a:gd name="connsiteY1" fmla="*/ 0 h 90693"/>
                <a:gd name="connsiteX2" fmla="*/ 23856 w 23855"/>
                <a:gd name="connsiteY2" fmla="*/ 90694 h 90693"/>
                <a:gd name="connsiteX3" fmla="*/ 0 w 2385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5" h="90693">
                  <a:moveTo>
                    <a:pt x="0" y="0"/>
                  </a:moveTo>
                  <a:lnTo>
                    <a:pt x="23856" y="0"/>
                  </a:lnTo>
                  <a:lnTo>
                    <a:pt x="23856" y="90694"/>
                  </a:lnTo>
                  <a:lnTo>
                    <a:pt x="0" y="90694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69" name="Grafik 10">
              <a:extLst>
                <a:ext uri="{FF2B5EF4-FFF2-40B4-BE49-F238E27FC236}">
                  <a16:creationId xmlns:a16="http://schemas.microsoft.com/office/drawing/2014/main" id="{A7DEEF07-23C4-334B-A802-20D581EDE00C}"/>
                </a:ext>
              </a:extLst>
            </p:cNvPr>
            <p:cNvGrpSpPr/>
            <p:nvPr/>
          </p:nvGrpSpPr>
          <p:grpSpPr>
            <a:xfrm>
              <a:off x="4422284" y="5162285"/>
              <a:ext cx="109776" cy="124650"/>
              <a:chOff x="4422284" y="5162285"/>
              <a:chExt cx="109776" cy="124650"/>
            </a:xfrm>
          </p:grpSpPr>
          <p:sp>
            <p:nvSpPr>
              <p:cNvPr id="470" name="Freihandform 469">
                <a:extLst>
                  <a:ext uri="{FF2B5EF4-FFF2-40B4-BE49-F238E27FC236}">
                    <a16:creationId xmlns:a16="http://schemas.microsoft.com/office/drawing/2014/main" id="{8EDDF6BA-D8FB-9988-C0BA-DC6A1F9A85BA}"/>
                  </a:ext>
                </a:extLst>
              </p:cNvPr>
              <p:cNvSpPr/>
              <p:nvPr/>
            </p:nvSpPr>
            <p:spPr>
              <a:xfrm>
                <a:off x="4422284" y="5259060"/>
                <a:ext cx="109776" cy="27874"/>
              </a:xfrm>
              <a:custGeom>
                <a:avLst/>
                <a:gdLst>
                  <a:gd name="connsiteX0" fmla="*/ 109776 w 109776"/>
                  <a:gd name="connsiteY0" fmla="*/ 13937 h 27874"/>
                  <a:gd name="connsiteX1" fmla="*/ 54881 w 109776"/>
                  <a:gd name="connsiteY1" fmla="*/ 27875 h 27874"/>
                  <a:gd name="connsiteX2" fmla="*/ 0 w 109776"/>
                  <a:gd name="connsiteY2" fmla="*/ 13937 h 27874"/>
                  <a:gd name="connsiteX3" fmla="*/ 54881 w 109776"/>
                  <a:gd name="connsiteY3" fmla="*/ 0 h 27874"/>
                  <a:gd name="connsiteX4" fmla="*/ 109776 w 109776"/>
                  <a:gd name="connsiteY4" fmla="*/ 13937 h 2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76" h="27874">
                    <a:moveTo>
                      <a:pt x="109776" y="13937"/>
                    </a:moveTo>
                    <a:cubicBezTo>
                      <a:pt x="109776" y="21636"/>
                      <a:pt x="85197" y="27875"/>
                      <a:pt x="54881" y="27875"/>
                    </a:cubicBezTo>
                    <a:cubicBezTo>
                      <a:pt x="24566" y="27875"/>
                      <a:pt x="0" y="21636"/>
                      <a:pt x="0" y="13937"/>
                    </a:cubicBezTo>
                    <a:cubicBezTo>
                      <a:pt x="0" y="6239"/>
                      <a:pt x="24566" y="0"/>
                      <a:pt x="54881" y="0"/>
                    </a:cubicBezTo>
                    <a:cubicBezTo>
                      <a:pt x="85197" y="0"/>
                      <a:pt x="109776" y="6239"/>
                      <a:pt x="109776" y="13937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1" name="Freihandform 470">
                <a:extLst>
                  <a:ext uri="{FF2B5EF4-FFF2-40B4-BE49-F238E27FC236}">
                    <a16:creationId xmlns:a16="http://schemas.microsoft.com/office/drawing/2014/main" id="{38B5135C-A7DC-2C0E-F425-84477892FE4E}"/>
                  </a:ext>
                </a:extLst>
              </p:cNvPr>
              <p:cNvSpPr/>
              <p:nvPr/>
            </p:nvSpPr>
            <p:spPr>
              <a:xfrm>
                <a:off x="4422284" y="5259060"/>
                <a:ext cx="109776" cy="27874"/>
              </a:xfrm>
              <a:custGeom>
                <a:avLst/>
                <a:gdLst>
                  <a:gd name="connsiteX0" fmla="*/ 109776 w 109776"/>
                  <a:gd name="connsiteY0" fmla="*/ 13937 h 27874"/>
                  <a:gd name="connsiteX1" fmla="*/ 54881 w 109776"/>
                  <a:gd name="connsiteY1" fmla="*/ 27875 h 27874"/>
                  <a:gd name="connsiteX2" fmla="*/ 0 w 109776"/>
                  <a:gd name="connsiteY2" fmla="*/ 13937 h 27874"/>
                  <a:gd name="connsiteX3" fmla="*/ 54881 w 109776"/>
                  <a:gd name="connsiteY3" fmla="*/ 0 h 27874"/>
                  <a:gd name="connsiteX4" fmla="*/ 109776 w 109776"/>
                  <a:gd name="connsiteY4" fmla="*/ 13937 h 2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76" h="27874">
                    <a:moveTo>
                      <a:pt x="109776" y="13937"/>
                    </a:moveTo>
                    <a:cubicBezTo>
                      <a:pt x="109776" y="21636"/>
                      <a:pt x="85197" y="27875"/>
                      <a:pt x="54881" y="27875"/>
                    </a:cubicBezTo>
                    <a:cubicBezTo>
                      <a:pt x="24566" y="27875"/>
                      <a:pt x="0" y="21636"/>
                      <a:pt x="0" y="13937"/>
                    </a:cubicBezTo>
                    <a:cubicBezTo>
                      <a:pt x="0" y="6239"/>
                      <a:pt x="24566" y="0"/>
                      <a:pt x="54881" y="0"/>
                    </a:cubicBezTo>
                    <a:cubicBezTo>
                      <a:pt x="85197" y="0"/>
                      <a:pt x="109776" y="6239"/>
                      <a:pt x="109776" y="13937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2" name="Freihandform 471">
                <a:extLst>
                  <a:ext uri="{FF2B5EF4-FFF2-40B4-BE49-F238E27FC236}">
                    <a16:creationId xmlns:a16="http://schemas.microsoft.com/office/drawing/2014/main" id="{26B689B1-8E00-6C3E-6A7C-0060B44C2038}"/>
                  </a:ext>
                </a:extLst>
              </p:cNvPr>
              <p:cNvSpPr/>
              <p:nvPr/>
            </p:nvSpPr>
            <p:spPr>
              <a:xfrm>
                <a:off x="4467945" y="5162285"/>
                <a:ext cx="19875" cy="123325"/>
              </a:xfrm>
              <a:custGeom>
                <a:avLst/>
                <a:gdLst>
                  <a:gd name="connsiteX0" fmla="*/ 19446 w 19875"/>
                  <a:gd name="connsiteY0" fmla="*/ 123325 h 123325"/>
                  <a:gd name="connsiteX1" fmla="*/ 19875 w 19875"/>
                  <a:gd name="connsiteY1" fmla="*/ 10460 h 123325"/>
                  <a:gd name="connsiteX2" fmla="*/ 15855 w 19875"/>
                  <a:gd name="connsiteY2" fmla="*/ 6711 h 123325"/>
                  <a:gd name="connsiteX3" fmla="*/ 10172 w 19875"/>
                  <a:gd name="connsiteY3" fmla="*/ 3431 h 123325"/>
                  <a:gd name="connsiteX4" fmla="*/ 0 w 19875"/>
                  <a:gd name="connsiteY4" fmla="*/ 633 h 123325"/>
                  <a:gd name="connsiteX5" fmla="*/ 0 w 19875"/>
                  <a:gd name="connsiteY5" fmla="*/ 123312 h 12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5" h="123325">
                    <a:moveTo>
                      <a:pt x="19446" y="123325"/>
                    </a:moveTo>
                    <a:lnTo>
                      <a:pt x="19875" y="10460"/>
                    </a:lnTo>
                    <a:cubicBezTo>
                      <a:pt x="19889" y="8278"/>
                      <a:pt x="18039" y="6859"/>
                      <a:pt x="15855" y="6711"/>
                    </a:cubicBezTo>
                    <a:cubicBezTo>
                      <a:pt x="13697" y="6564"/>
                      <a:pt x="11593" y="5439"/>
                      <a:pt x="10172" y="3431"/>
                    </a:cubicBezTo>
                    <a:cubicBezTo>
                      <a:pt x="7854" y="164"/>
                      <a:pt x="3699" y="-773"/>
                      <a:pt x="0" y="633"/>
                    </a:cubicBezTo>
                    <a:lnTo>
                      <a:pt x="0" y="123312"/>
                    </a:ln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1100" name="Gruppieren 1099">
            <a:extLst>
              <a:ext uri="{FF2B5EF4-FFF2-40B4-BE49-F238E27FC236}">
                <a16:creationId xmlns:a16="http://schemas.microsoft.com/office/drawing/2014/main" id="{1EA63CC3-A327-3096-CC82-32BBE1652AE7}"/>
              </a:ext>
            </a:extLst>
          </p:cNvPr>
          <p:cNvGrpSpPr/>
          <p:nvPr/>
        </p:nvGrpSpPr>
        <p:grpSpPr>
          <a:xfrm>
            <a:off x="6911168" y="5162285"/>
            <a:ext cx="507279" cy="502393"/>
            <a:chOff x="6904637" y="5162285"/>
            <a:chExt cx="507279" cy="502393"/>
          </a:xfrm>
        </p:grpSpPr>
        <p:sp>
          <p:nvSpPr>
            <p:cNvPr id="473" name="Freihandform 472">
              <a:extLst>
                <a:ext uri="{FF2B5EF4-FFF2-40B4-BE49-F238E27FC236}">
                  <a16:creationId xmlns:a16="http://schemas.microsoft.com/office/drawing/2014/main" id="{897619ED-DB62-25D3-29E6-8469BAA5ECD9}"/>
                </a:ext>
              </a:extLst>
            </p:cNvPr>
            <p:cNvSpPr/>
            <p:nvPr/>
          </p:nvSpPr>
          <p:spPr>
            <a:xfrm>
              <a:off x="6904637" y="5467854"/>
              <a:ext cx="82958" cy="42240"/>
            </a:xfrm>
            <a:custGeom>
              <a:avLst/>
              <a:gdLst>
                <a:gd name="connsiteX0" fmla="*/ 0 w 82958"/>
                <a:gd name="connsiteY0" fmla="*/ 0 h 42240"/>
                <a:gd name="connsiteX1" fmla="*/ 82958 w 82958"/>
                <a:gd name="connsiteY1" fmla="*/ 0 h 42240"/>
                <a:gd name="connsiteX2" fmla="*/ 82958 w 82958"/>
                <a:gd name="connsiteY2" fmla="*/ 42241 h 42240"/>
                <a:gd name="connsiteX3" fmla="*/ 0 w 82958"/>
                <a:gd name="connsiteY3" fmla="*/ 42241 h 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58" h="42240">
                  <a:moveTo>
                    <a:pt x="0" y="0"/>
                  </a:moveTo>
                  <a:lnTo>
                    <a:pt x="82958" y="0"/>
                  </a:lnTo>
                  <a:lnTo>
                    <a:pt x="82958" y="42241"/>
                  </a:lnTo>
                  <a:lnTo>
                    <a:pt x="0" y="42241"/>
                  </a:lnTo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4" name="Freihandform 473">
              <a:extLst>
                <a:ext uri="{FF2B5EF4-FFF2-40B4-BE49-F238E27FC236}">
                  <a16:creationId xmlns:a16="http://schemas.microsoft.com/office/drawing/2014/main" id="{D9DFF37B-28D6-AEFC-1163-FBA00CF5DDB3}"/>
                </a:ext>
              </a:extLst>
            </p:cNvPr>
            <p:cNvSpPr/>
            <p:nvPr/>
          </p:nvSpPr>
          <p:spPr>
            <a:xfrm>
              <a:off x="6904637" y="5467854"/>
              <a:ext cx="82958" cy="42240"/>
            </a:xfrm>
            <a:custGeom>
              <a:avLst/>
              <a:gdLst>
                <a:gd name="connsiteX0" fmla="*/ 0 w 82958"/>
                <a:gd name="connsiteY0" fmla="*/ 0 h 42240"/>
                <a:gd name="connsiteX1" fmla="*/ 82958 w 82958"/>
                <a:gd name="connsiteY1" fmla="*/ 0 h 42240"/>
                <a:gd name="connsiteX2" fmla="*/ 82958 w 82958"/>
                <a:gd name="connsiteY2" fmla="*/ 42241 h 42240"/>
                <a:gd name="connsiteX3" fmla="*/ 0 w 82958"/>
                <a:gd name="connsiteY3" fmla="*/ 42241 h 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58" h="42240">
                  <a:moveTo>
                    <a:pt x="0" y="0"/>
                  </a:moveTo>
                  <a:lnTo>
                    <a:pt x="82958" y="0"/>
                  </a:lnTo>
                  <a:lnTo>
                    <a:pt x="82958" y="42241"/>
                  </a:lnTo>
                  <a:lnTo>
                    <a:pt x="0" y="42241"/>
                  </a:lnTo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75" name="Grafik 10">
              <a:extLst>
                <a:ext uri="{FF2B5EF4-FFF2-40B4-BE49-F238E27FC236}">
                  <a16:creationId xmlns:a16="http://schemas.microsoft.com/office/drawing/2014/main" id="{6B951E8D-B715-D7F7-13DF-DD5E2A9C6C22}"/>
                </a:ext>
              </a:extLst>
            </p:cNvPr>
            <p:cNvGrpSpPr/>
            <p:nvPr/>
          </p:nvGrpSpPr>
          <p:grpSpPr>
            <a:xfrm>
              <a:off x="6981792" y="5251389"/>
              <a:ext cx="349160" cy="413289"/>
              <a:chOff x="6981792" y="5251389"/>
              <a:chExt cx="349160" cy="413289"/>
            </a:xfrm>
          </p:grpSpPr>
          <p:sp>
            <p:nvSpPr>
              <p:cNvPr id="476" name="Freihandform 475">
                <a:extLst>
                  <a:ext uri="{FF2B5EF4-FFF2-40B4-BE49-F238E27FC236}">
                    <a16:creationId xmlns:a16="http://schemas.microsoft.com/office/drawing/2014/main" id="{C0FB11BC-77B5-7F74-2122-F965637440D7}"/>
                  </a:ext>
                </a:extLst>
              </p:cNvPr>
              <p:cNvSpPr/>
              <p:nvPr/>
            </p:nvSpPr>
            <p:spPr>
              <a:xfrm>
                <a:off x="7002391" y="5281861"/>
                <a:ext cx="317909" cy="382817"/>
              </a:xfrm>
              <a:custGeom>
                <a:avLst/>
                <a:gdLst>
                  <a:gd name="connsiteX0" fmla="*/ 294885 w 317909"/>
                  <a:gd name="connsiteY0" fmla="*/ 65256 h 382817"/>
                  <a:gd name="connsiteX1" fmla="*/ 230890 w 317909"/>
                  <a:gd name="connsiteY1" fmla="*/ 11487 h 382817"/>
                  <a:gd name="connsiteX2" fmla="*/ 157220 w 317909"/>
                  <a:gd name="connsiteY2" fmla="*/ 0 h 382817"/>
                  <a:gd name="connsiteX3" fmla="*/ 83106 w 317909"/>
                  <a:gd name="connsiteY3" fmla="*/ 11487 h 382817"/>
                  <a:gd name="connsiteX4" fmla="*/ 22100 w 317909"/>
                  <a:gd name="connsiteY4" fmla="*/ 64800 h 382817"/>
                  <a:gd name="connsiteX5" fmla="*/ 0 w 317909"/>
                  <a:gd name="connsiteY5" fmla="*/ 147059 h 382817"/>
                  <a:gd name="connsiteX6" fmla="*/ 0 w 317909"/>
                  <a:gd name="connsiteY6" fmla="*/ 249548 h 382817"/>
                  <a:gd name="connsiteX7" fmla="*/ 22556 w 317909"/>
                  <a:gd name="connsiteY7" fmla="*/ 322623 h 382817"/>
                  <a:gd name="connsiteX8" fmla="*/ 105434 w 317909"/>
                  <a:gd name="connsiteY8" fmla="*/ 382818 h 382817"/>
                  <a:gd name="connsiteX9" fmla="*/ 215465 w 317909"/>
                  <a:gd name="connsiteY9" fmla="*/ 382818 h 382817"/>
                  <a:gd name="connsiteX10" fmla="*/ 295341 w 317909"/>
                  <a:gd name="connsiteY10" fmla="*/ 324457 h 382817"/>
                  <a:gd name="connsiteX11" fmla="*/ 295810 w 317909"/>
                  <a:gd name="connsiteY11" fmla="*/ 324002 h 382817"/>
                  <a:gd name="connsiteX12" fmla="*/ 317910 w 317909"/>
                  <a:gd name="connsiteY12" fmla="*/ 251383 h 382817"/>
                  <a:gd name="connsiteX13" fmla="*/ 317910 w 317909"/>
                  <a:gd name="connsiteY13" fmla="*/ 147970 h 382817"/>
                  <a:gd name="connsiteX14" fmla="*/ 294885 w 317909"/>
                  <a:gd name="connsiteY14" fmla="*/ 65256 h 3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909" h="382817">
                    <a:moveTo>
                      <a:pt x="294885" y="65256"/>
                    </a:moveTo>
                    <a:lnTo>
                      <a:pt x="230890" y="11487"/>
                    </a:lnTo>
                    <a:cubicBezTo>
                      <a:pt x="213401" y="4124"/>
                      <a:pt x="184640" y="0"/>
                      <a:pt x="157220" y="0"/>
                    </a:cubicBezTo>
                    <a:cubicBezTo>
                      <a:pt x="130107" y="0"/>
                      <a:pt x="102432" y="4592"/>
                      <a:pt x="83106" y="11487"/>
                    </a:cubicBezTo>
                    <a:lnTo>
                      <a:pt x="22100" y="64800"/>
                    </a:lnTo>
                    <a:lnTo>
                      <a:pt x="0" y="147059"/>
                    </a:lnTo>
                    <a:lnTo>
                      <a:pt x="0" y="249548"/>
                    </a:lnTo>
                    <a:lnTo>
                      <a:pt x="22556" y="322623"/>
                    </a:lnTo>
                    <a:lnTo>
                      <a:pt x="105434" y="382818"/>
                    </a:lnTo>
                    <a:lnTo>
                      <a:pt x="215465" y="382818"/>
                    </a:lnTo>
                    <a:lnTo>
                      <a:pt x="295341" y="324457"/>
                    </a:lnTo>
                    <a:lnTo>
                      <a:pt x="295810" y="324002"/>
                    </a:lnTo>
                    <a:lnTo>
                      <a:pt x="317910" y="251383"/>
                    </a:lnTo>
                    <a:lnTo>
                      <a:pt x="317910" y="147970"/>
                    </a:lnTo>
                    <a:lnTo>
                      <a:pt x="294885" y="65256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7" name="Freihandform 476">
                <a:extLst>
                  <a:ext uri="{FF2B5EF4-FFF2-40B4-BE49-F238E27FC236}">
                    <a16:creationId xmlns:a16="http://schemas.microsoft.com/office/drawing/2014/main" id="{5B39BEDC-C982-9BB3-7CEB-34D108351523}"/>
                  </a:ext>
                </a:extLst>
              </p:cNvPr>
              <p:cNvSpPr/>
              <p:nvPr/>
            </p:nvSpPr>
            <p:spPr>
              <a:xfrm>
                <a:off x="7002391" y="5281861"/>
                <a:ext cx="317909" cy="382817"/>
              </a:xfrm>
              <a:custGeom>
                <a:avLst/>
                <a:gdLst>
                  <a:gd name="connsiteX0" fmla="*/ 294885 w 317909"/>
                  <a:gd name="connsiteY0" fmla="*/ 65256 h 382817"/>
                  <a:gd name="connsiteX1" fmla="*/ 230890 w 317909"/>
                  <a:gd name="connsiteY1" fmla="*/ 11487 h 382817"/>
                  <a:gd name="connsiteX2" fmla="*/ 157220 w 317909"/>
                  <a:gd name="connsiteY2" fmla="*/ 0 h 382817"/>
                  <a:gd name="connsiteX3" fmla="*/ 83106 w 317909"/>
                  <a:gd name="connsiteY3" fmla="*/ 11487 h 382817"/>
                  <a:gd name="connsiteX4" fmla="*/ 22100 w 317909"/>
                  <a:gd name="connsiteY4" fmla="*/ 64800 h 382817"/>
                  <a:gd name="connsiteX5" fmla="*/ 0 w 317909"/>
                  <a:gd name="connsiteY5" fmla="*/ 147059 h 382817"/>
                  <a:gd name="connsiteX6" fmla="*/ 0 w 317909"/>
                  <a:gd name="connsiteY6" fmla="*/ 249548 h 382817"/>
                  <a:gd name="connsiteX7" fmla="*/ 22556 w 317909"/>
                  <a:gd name="connsiteY7" fmla="*/ 322623 h 382817"/>
                  <a:gd name="connsiteX8" fmla="*/ 105434 w 317909"/>
                  <a:gd name="connsiteY8" fmla="*/ 382818 h 382817"/>
                  <a:gd name="connsiteX9" fmla="*/ 215465 w 317909"/>
                  <a:gd name="connsiteY9" fmla="*/ 382818 h 382817"/>
                  <a:gd name="connsiteX10" fmla="*/ 295341 w 317909"/>
                  <a:gd name="connsiteY10" fmla="*/ 324457 h 382817"/>
                  <a:gd name="connsiteX11" fmla="*/ 295810 w 317909"/>
                  <a:gd name="connsiteY11" fmla="*/ 324002 h 382817"/>
                  <a:gd name="connsiteX12" fmla="*/ 317910 w 317909"/>
                  <a:gd name="connsiteY12" fmla="*/ 251383 h 382817"/>
                  <a:gd name="connsiteX13" fmla="*/ 317910 w 317909"/>
                  <a:gd name="connsiteY13" fmla="*/ 147970 h 382817"/>
                  <a:gd name="connsiteX14" fmla="*/ 294885 w 317909"/>
                  <a:gd name="connsiteY14" fmla="*/ 65256 h 3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7909" h="382817">
                    <a:moveTo>
                      <a:pt x="294885" y="65256"/>
                    </a:moveTo>
                    <a:lnTo>
                      <a:pt x="230890" y="11487"/>
                    </a:lnTo>
                    <a:cubicBezTo>
                      <a:pt x="213401" y="4124"/>
                      <a:pt x="184640" y="0"/>
                      <a:pt x="157220" y="0"/>
                    </a:cubicBezTo>
                    <a:cubicBezTo>
                      <a:pt x="130107" y="0"/>
                      <a:pt x="102432" y="4592"/>
                      <a:pt x="83106" y="11487"/>
                    </a:cubicBezTo>
                    <a:lnTo>
                      <a:pt x="22100" y="64800"/>
                    </a:lnTo>
                    <a:lnTo>
                      <a:pt x="0" y="147059"/>
                    </a:lnTo>
                    <a:lnTo>
                      <a:pt x="0" y="249548"/>
                    </a:lnTo>
                    <a:lnTo>
                      <a:pt x="22556" y="322623"/>
                    </a:lnTo>
                    <a:lnTo>
                      <a:pt x="105434" y="382818"/>
                    </a:lnTo>
                    <a:lnTo>
                      <a:pt x="215465" y="382818"/>
                    </a:lnTo>
                    <a:lnTo>
                      <a:pt x="295341" y="324457"/>
                    </a:lnTo>
                    <a:lnTo>
                      <a:pt x="295810" y="324002"/>
                    </a:lnTo>
                    <a:lnTo>
                      <a:pt x="317910" y="251383"/>
                    </a:lnTo>
                    <a:lnTo>
                      <a:pt x="317910" y="147970"/>
                    </a:lnTo>
                    <a:lnTo>
                      <a:pt x="294885" y="65256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8" name="Freihandform 477">
                <a:extLst>
                  <a:ext uri="{FF2B5EF4-FFF2-40B4-BE49-F238E27FC236}">
                    <a16:creationId xmlns:a16="http://schemas.microsoft.com/office/drawing/2014/main" id="{644AC838-E12E-E1B0-0E45-8D4D9A851F75}"/>
                  </a:ext>
                </a:extLst>
              </p:cNvPr>
              <p:cNvSpPr/>
              <p:nvPr/>
            </p:nvSpPr>
            <p:spPr>
              <a:xfrm>
                <a:off x="7087293" y="5251389"/>
                <a:ext cx="146001" cy="69928"/>
              </a:xfrm>
              <a:custGeom>
                <a:avLst/>
                <a:gdLst>
                  <a:gd name="connsiteX0" fmla="*/ 72317 w 146001"/>
                  <a:gd name="connsiteY0" fmla="*/ 69928 h 69928"/>
                  <a:gd name="connsiteX1" fmla="*/ 146002 w 146001"/>
                  <a:gd name="connsiteY1" fmla="*/ 45574 h 69928"/>
                  <a:gd name="connsiteX2" fmla="*/ 146002 w 146001"/>
                  <a:gd name="connsiteY2" fmla="*/ 27527 h 69928"/>
                  <a:gd name="connsiteX3" fmla="*/ 72317 w 146001"/>
                  <a:gd name="connsiteY3" fmla="*/ 0 h 69928"/>
                  <a:gd name="connsiteX4" fmla="*/ 0 w 146001"/>
                  <a:gd name="connsiteY4" fmla="*/ 27607 h 69928"/>
                  <a:gd name="connsiteX5" fmla="*/ 0 w 146001"/>
                  <a:gd name="connsiteY5" fmla="*/ 45655 h 69928"/>
                  <a:gd name="connsiteX6" fmla="*/ 72317 w 146001"/>
                  <a:gd name="connsiteY6" fmla="*/ 69928 h 6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01" h="69928">
                    <a:moveTo>
                      <a:pt x="72317" y="69928"/>
                    </a:moveTo>
                    <a:cubicBezTo>
                      <a:pt x="119157" y="69928"/>
                      <a:pt x="146002" y="59097"/>
                      <a:pt x="146002" y="45574"/>
                    </a:cubicBezTo>
                    <a:lnTo>
                      <a:pt x="146002" y="27527"/>
                    </a:lnTo>
                    <a:cubicBezTo>
                      <a:pt x="146002" y="12639"/>
                      <a:pt x="113059" y="0"/>
                      <a:pt x="72317" y="0"/>
                    </a:cubicBezTo>
                    <a:cubicBezTo>
                      <a:pt x="15734" y="0"/>
                      <a:pt x="0" y="18771"/>
                      <a:pt x="0" y="27607"/>
                    </a:cubicBezTo>
                    <a:lnTo>
                      <a:pt x="0" y="45655"/>
                    </a:lnTo>
                    <a:cubicBezTo>
                      <a:pt x="0" y="58133"/>
                      <a:pt x="25477" y="69928"/>
                      <a:pt x="72317" y="69928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9" name="Freihandform 478">
                <a:extLst>
                  <a:ext uri="{FF2B5EF4-FFF2-40B4-BE49-F238E27FC236}">
                    <a16:creationId xmlns:a16="http://schemas.microsoft.com/office/drawing/2014/main" id="{4FA6E486-FFBC-5A88-5792-8AA0CA5A1475}"/>
                  </a:ext>
                </a:extLst>
              </p:cNvPr>
              <p:cNvSpPr/>
              <p:nvPr/>
            </p:nvSpPr>
            <p:spPr>
              <a:xfrm>
                <a:off x="7087293" y="5251389"/>
                <a:ext cx="146001" cy="69928"/>
              </a:xfrm>
              <a:custGeom>
                <a:avLst/>
                <a:gdLst>
                  <a:gd name="connsiteX0" fmla="*/ 72317 w 146001"/>
                  <a:gd name="connsiteY0" fmla="*/ 69928 h 69928"/>
                  <a:gd name="connsiteX1" fmla="*/ 146002 w 146001"/>
                  <a:gd name="connsiteY1" fmla="*/ 45574 h 69928"/>
                  <a:gd name="connsiteX2" fmla="*/ 146002 w 146001"/>
                  <a:gd name="connsiteY2" fmla="*/ 27527 h 69928"/>
                  <a:gd name="connsiteX3" fmla="*/ 72317 w 146001"/>
                  <a:gd name="connsiteY3" fmla="*/ 0 h 69928"/>
                  <a:gd name="connsiteX4" fmla="*/ 0 w 146001"/>
                  <a:gd name="connsiteY4" fmla="*/ 27607 h 69928"/>
                  <a:gd name="connsiteX5" fmla="*/ 0 w 146001"/>
                  <a:gd name="connsiteY5" fmla="*/ 45655 h 69928"/>
                  <a:gd name="connsiteX6" fmla="*/ 72317 w 146001"/>
                  <a:gd name="connsiteY6" fmla="*/ 69928 h 6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001" h="69928">
                    <a:moveTo>
                      <a:pt x="72317" y="69928"/>
                    </a:moveTo>
                    <a:cubicBezTo>
                      <a:pt x="119157" y="69928"/>
                      <a:pt x="146002" y="59097"/>
                      <a:pt x="146002" y="45574"/>
                    </a:cubicBezTo>
                    <a:lnTo>
                      <a:pt x="146002" y="27527"/>
                    </a:lnTo>
                    <a:cubicBezTo>
                      <a:pt x="146002" y="12639"/>
                      <a:pt x="113059" y="0"/>
                      <a:pt x="72317" y="0"/>
                    </a:cubicBezTo>
                    <a:cubicBezTo>
                      <a:pt x="15734" y="0"/>
                      <a:pt x="0" y="18771"/>
                      <a:pt x="0" y="27607"/>
                    </a:cubicBezTo>
                    <a:lnTo>
                      <a:pt x="0" y="45655"/>
                    </a:lnTo>
                    <a:cubicBezTo>
                      <a:pt x="0" y="58133"/>
                      <a:pt x="25477" y="69928"/>
                      <a:pt x="72317" y="69928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0" name="Freihandform 479">
                <a:extLst>
                  <a:ext uri="{FF2B5EF4-FFF2-40B4-BE49-F238E27FC236}">
                    <a16:creationId xmlns:a16="http://schemas.microsoft.com/office/drawing/2014/main" id="{22154B1E-D1C9-6AC7-50D0-F1B14B91DC40}"/>
                  </a:ext>
                </a:extLst>
              </p:cNvPr>
              <p:cNvSpPr/>
              <p:nvPr/>
            </p:nvSpPr>
            <p:spPr>
              <a:xfrm>
                <a:off x="6990369" y="5444130"/>
                <a:ext cx="340559" cy="117644"/>
              </a:xfrm>
              <a:custGeom>
                <a:avLst/>
                <a:gdLst>
                  <a:gd name="connsiteX0" fmla="*/ 172458 w 340559"/>
                  <a:gd name="connsiteY0" fmla="*/ 42107 h 117644"/>
                  <a:gd name="connsiteX1" fmla="*/ 0 w 340559"/>
                  <a:gd name="connsiteY1" fmla="*/ 0 h 117644"/>
                  <a:gd name="connsiteX2" fmla="*/ 670 w 340559"/>
                  <a:gd name="connsiteY2" fmla="*/ 71401 h 117644"/>
                  <a:gd name="connsiteX3" fmla="*/ 171988 w 340559"/>
                  <a:gd name="connsiteY3" fmla="*/ 117645 h 117644"/>
                  <a:gd name="connsiteX4" fmla="*/ 340104 w 340559"/>
                  <a:gd name="connsiteY4" fmla="*/ 74146 h 117644"/>
                  <a:gd name="connsiteX5" fmla="*/ 340559 w 340559"/>
                  <a:gd name="connsiteY5" fmla="*/ 0 h 117644"/>
                  <a:gd name="connsiteX6" fmla="*/ 172458 w 340559"/>
                  <a:gd name="connsiteY6" fmla="*/ 42107 h 11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59" h="117644">
                    <a:moveTo>
                      <a:pt x="172458" y="42107"/>
                    </a:moveTo>
                    <a:cubicBezTo>
                      <a:pt x="95490" y="42107"/>
                      <a:pt x="4597" y="24260"/>
                      <a:pt x="0" y="0"/>
                    </a:cubicBezTo>
                    <a:lnTo>
                      <a:pt x="670" y="71401"/>
                    </a:lnTo>
                    <a:cubicBezTo>
                      <a:pt x="670" y="87882"/>
                      <a:pt x="64116" y="117645"/>
                      <a:pt x="171988" y="117645"/>
                    </a:cubicBezTo>
                    <a:cubicBezTo>
                      <a:pt x="279875" y="117645"/>
                      <a:pt x="336887" y="89261"/>
                      <a:pt x="340104" y="74146"/>
                    </a:cubicBezTo>
                    <a:lnTo>
                      <a:pt x="340559" y="0"/>
                    </a:lnTo>
                    <a:cubicBezTo>
                      <a:pt x="335963" y="23805"/>
                      <a:pt x="249426" y="42107"/>
                      <a:pt x="172458" y="42107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1" name="Freihandform 480">
                <a:extLst>
                  <a:ext uri="{FF2B5EF4-FFF2-40B4-BE49-F238E27FC236}">
                    <a16:creationId xmlns:a16="http://schemas.microsoft.com/office/drawing/2014/main" id="{C37DF77F-6CFD-D0E7-8EE6-1414851A701D}"/>
                  </a:ext>
                </a:extLst>
              </p:cNvPr>
              <p:cNvSpPr/>
              <p:nvPr/>
            </p:nvSpPr>
            <p:spPr>
              <a:xfrm>
                <a:off x="6990369" y="5444130"/>
                <a:ext cx="340559" cy="117644"/>
              </a:xfrm>
              <a:custGeom>
                <a:avLst/>
                <a:gdLst>
                  <a:gd name="connsiteX0" fmla="*/ 172458 w 340559"/>
                  <a:gd name="connsiteY0" fmla="*/ 42107 h 117644"/>
                  <a:gd name="connsiteX1" fmla="*/ 0 w 340559"/>
                  <a:gd name="connsiteY1" fmla="*/ 0 h 117644"/>
                  <a:gd name="connsiteX2" fmla="*/ 670 w 340559"/>
                  <a:gd name="connsiteY2" fmla="*/ 71401 h 117644"/>
                  <a:gd name="connsiteX3" fmla="*/ 171988 w 340559"/>
                  <a:gd name="connsiteY3" fmla="*/ 117645 h 117644"/>
                  <a:gd name="connsiteX4" fmla="*/ 340104 w 340559"/>
                  <a:gd name="connsiteY4" fmla="*/ 74146 h 117644"/>
                  <a:gd name="connsiteX5" fmla="*/ 340559 w 340559"/>
                  <a:gd name="connsiteY5" fmla="*/ 0 h 117644"/>
                  <a:gd name="connsiteX6" fmla="*/ 172458 w 340559"/>
                  <a:gd name="connsiteY6" fmla="*/ 42107 h 11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59" h="117644">
                    <a:moveTo>
                      <a:pt x="172458" y="42107"/>
                    </a:moveTo>
                    <a:cubicBezTo>
                      <a:pt x="95490" y="42107"/>
                      <a:pt x="4597" y="24260"/>
                      <a:pt x="0" y="0"/>
                    </a:cubicBezTo>
                    <a:lnTo>
                      <a:pt x="670" y="71401"/>
                    </a:lnTo>
                    <a:cubicBezTo>
                      <a:pt x="670" y="87882"/>
                      <a:pt x="64116" y="117645"/>
                      <a:pt x="171988" y="117645"/>
                    </a:cubicBezTo>
                    <a:cubicBezTo>
                      <a:pt x="279875" y="117645"/>
                      <a:pt x="336887" y="89261"/>
                      <a:pt x="340104" y="74146"/>
                    </a:cubicBezTo>
                    <a:lnTo>
                      <a:pt x="340559" y="0"/>
                    </a:lnTo>
                    <a:cubicBezTo>
                      <a:pt x="335963" y="23805"/>
                      <a:pt x="249426" y="42107"/>
                      <a:pt x="172458" y="42107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2" name="Freihandform 481">
                <a:extLst>
                  <a:ext uri="{FF2B5EF4-FFF2-40B4-BE49-F238E27FC236}">
                    <a16:creationId xmlns:a16="http://schemas.microsoft.com/office/drawing/2014/main" id="{DC054DAA-57E3-A25F-6001-02AE7ABC4D1F}"/>
                  </a:ext>
                </a:extLst>
              </p:cNvPr>
              <p:cNvSpPr/>
              <p:nvPr/>
            </p:nvSpPr>
            <p:spPr>
              <a:xfrm>
                <a:off x="6981792" y="5467399"/>
                <a:ext cx="12276" cy="42682"/>
              </a:xfrm>
              <a:custGeom>
                <a:avLst/>
                <a:gdLst>
                  <a:gd name="connsiteX0" fmla="*/ 0 w 12276"/>
                  <a:gd name="connsiteY0" fmla="*/ 21341 h 42682"/>
                  <a:gd name="connsiteX1" fmla="*/ 6138 w 12276"/>
                  <a:gd name="connsiteY1" fmla="*/ 0 h 42682"/>
                  <a:gd name="connsiteX2" fmla="*/ 12276 w 12276"/>
                  <a:gd name="connsiteY2" fmla="*/ 21341 h 42682"/>
                  <a:gd name="connsiteX3" fmla="*/ 6138 w 12276"/>
                  <a:gd name="connsiteY3" fmla="*/ 42682 h 42682"/>
                  <a:gd name="connsiteX4" fmla="*/ 0 w 12276"/>
                  <a:gd name="connsiteY4" fmla="*/ 21341 h 42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" h="42682">
                    <a:moveTo>
                      <a:pt x="0" y="21341"/>
                    </a:moveTo>
                    <a:cubicBezTo>
                      <a:pt x="0" y="9774"/>
                      <a:pt x="2868" y="0"/>
                      <a:pt x="6138" y="0"/>
                    </a:cubicBezTo>
                    <a:cubicBezTo>
                      <a:pt x="9422" y="0"/>
                      <a:pt x="12276" y="9332"/>
                      <a:pt x="12276" y="21341"/>
                    </a:cubicBezTo>
                    <a:cubicBezTo>
                      <a:pt x="12276" y="33351"/>
                      <a:pt x="9422" y="42682"/>
                      <a:pt x="6138" y="42682"/>
                    </a:cubicBezTo>
                    <a:cubicBezTo>
                      <a:pt x="2868" y="42682"/>
                      <a:pt x="0" y="32909"/>
                      <a:pt x="0" y="21341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3" name="Freihandform 482">
                <a:extLst>
                  <a:ext uri="{FF2B5EF4-FFF2-40B4-BE49-F238E27FC236}">
                    <a16:creationId xmlns:a16="http://schemas.microsoft.com/office/drawing/2014/main" id="{E55C3320-58A0-75EB-6A91-9470AC826166}"/>
                  </a:ext>
                </a:extLst>
              </p:cNvPr>
              <p:cNvSpPr/>
              <p:nvPr/>
            </p:nvSpPr>
            <p:spPr>
              <a:xfrm>
                <a:off x="6981792" y="5467399"/>
                <a:ext cx="12276" cy="42682"/>
              </a:xfrm>
              <a:custGeom>
                <a:avLst/>
                <a:gdLst>
                  <a:gd name="connsiteX0" fmla="*/ 0 w 12276"/>
                  <a:gd name="connsiteY0" fmla="*/ 21341 h 42682"/>
                  <a:gd name="connsiteX1" fmla="*/ 6138 w 12276"/>
                  <a:gd name="connsiteY1" fmla="*/ 0 h 42682"/>
                  <a:gd name="connsiteX2" fmla="*/ 12276 w 12276"/>
                  <a:gd name="connsiteY2" fmla="*/ 21341 h 42682"/>
                  <a:gd name="connsiteX3" fmla="*/ 6138 w 12276"/>
                  <a:gd name="connsiteY3" fmla="*/ 42682 h 42682"/>
                  <a:gd name="connsiteX4" fmla="*/ 0 w 12276"/>
                  <a:gd name="connsiteY4" fmla="*/ 21341 h 42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" h="42682">
                    <a:moveTo>
                      <a:pt x="0" y="21341"/>
                    </a:moveTo>
                    <a:cubicBezTo>
                      <a:pt x="0" y="9774"/>
                      <a:pt x="2868" y="0"/>
                      <a:pt x="6138" y="0"/>
                    </a:cubicBezTo>
                    <a:cubicBezTo>
                      <a:pt x="9422" y="0"/>
                      <a:pt x="12276" y="9332"/>
                      <a:pt x="12276" y="21341"/>
                    </a:cubicBezTo>
                    <a:cubicBezTo>
                      <a:pt x="12276" y="33351"/>
                      <a:pt x="9422" y="42682"/>
                      <a:pt x="6138" y="42682"/>
                    </a:cubicBezTo>
                    <a:cubicBezTo>
                      <a:pt x="2868" y="42682"/>
                      <a:pt x="0" y="32909"/>
                      <a:pt x="0" y="21341"/>
                    </a:cubicBezTo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4" name="Freihandform 483">
                <a:extLst>
                  <a:ext uri="{FF2B5EF4-FFF2-40B4-BE49-F238E27FC236}">
                    <a16:creationId xmlns:a16="http://schemas.microsoft.com/office/drawing/2014/main" id="{91485CD8-66C9-2E93-ED5F-1F9322B375CA}"/>
                  </a:ext>
                </a:extLst>
              </p:cNvPr>
              <p:cNvSpPr/>
              <p:nvPr/>
            </p:nvSpPr>
            <p:spPr>
              <a:xfrm>
                <a:off x="6990370" y="5429496"/>
                <a:ext cx="340581" cy="56124"/>
              </a:xfrm>
              <a:custGeom>
                <a:avLst/>
                <a:gdLst>
                  <a:gd name="connsiteX0" fmla="*/ 329515 w 340581"/>
                  <a:gd name="connsiteY0" fmla="*/ 0 h 56124"/>
                  <a:gd name="connsiteX1" fmla="*/ 172496 w 340581"/>
                  <a:gd name="connsiteY1" fmla="*/ 38305 h 56124"/>
                  <a:gd name="connsiteX2" fmla="*/ 11055 w 340581"/>
                  <a:gd name="connsiteY2" fmla="*/ 0 h 56124"/>
                  <a:gd name="connsiteX3" fmla="*/ 12 w 340581"/>
                  <a:gd name="connsiteY3" fmla="*/ 15142 h 56124"/>
                  <a:gd name="connsiteX4" fmla="*/ 172456 w 340581"/>
                  <a:gd name="connsiteY4" fmla="*/ 56125 h 56124"/>
                  <a:gd name="connsiteX5" fmla="*/ 340571 w 340581"/>
                  <a:gd name="connsiteY5" fmla="*/ 14701 h 56124"/>
                  <a:gd name="connsiteX6" fmla="*/ 329515 w 340581"/>
                  <a:gd name="connsiteY6" fmla="*/ 0 h 5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81" h="56124">
                    <a:moveTo>
                      <a:pt x="329515" y="0"/>
                    </a:moveTo>
                    <a:cubicBezTo>
                      <a:pt x="329515" y="0"/>
                      <a:pt x="317546" y="38251"/>
                      <a:pt x="172496" y="38305"/>
                    </a:cubicBezTo>
                    <a:cubicBezTo>
                      <a:pt x="27446" y="38345"/>
                      <a:pt x="11055" y="0"/>
                      <a:pt x="11055" y="0"/>
                    </a:cubicBezTo>
                    <a:cubicBezTo>
                      <a:pt x="4153" y="4458"/>
                      <a:pt x="39" y="14513"/>
                      <a:pt x="12" y="15142"/>
                    </a:cubicBezTo>
                    <a:cubicBezTo>
                      <a:pt x="-1167" y="37421"/>
                      <a:pt x="84525" y="56125"/>
                      <a:pt x="172456" y="56125"/>
                    </a:cubicBezTo>
                    <a:cubicBezTo>
                      <a:pt x="283666" y="56125"/>
                      <a:pt x="341469" y="29321"/>
                      <a:pt x="340571" y="14701"/>
                    </a:cubicBezTo>
                    <a:cubicBezTo>
                      <a:pt x="340209" y="8930"/>
                      <a:pt x="336430" y="4900"/>
                      <a:pt x="329515" y="0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5" name="Freihandform 484">
                <a:extLst>
                  <a:ext uri="{FF2B5EF4-FFF2-40B4-BE49-F238E27FC236}">
                    <a16:creationId xmlns:a16="http://schemas.microsoft.com/office/drawing/2014/main" id="{28C265E0-FE16-99B3-7D92-BD36418625A4}"/>
                  </a:ext>
                </a:extLst>
              </p:cNvPr>
              <p:cNvSpPr/>
              <p:nvPr/>
            </p:nvSpPr>
            <p:spPr>
              <a:xfrm>
                <a:off x="6990370" y="5429496"/>
                <a:ext cx="340581" cy="56124"/>
              </a:xfrm>
              <a:custGeom>
                <a:avLst/>
                <a:gdLst>
                  <a:gd name="connsiteX0" fmla="*/ 329515 w 340581"/>
                  <a:gd name="connsiteY0" fmla="*/ 0 h 56124"/>
                  <a:gd name="connsiteX1" fmla="*/ 172496 w 340581"/>
                  <a:gd name="connsiteY1" fmla="*/ 38305 h 56124"/>
                  <a:gd name="connsiteX2" fmla="*/ 11055 w 340581"/>
                  <a:gd name="connsiteY2" fmla="*/ 0 h 56124"/>
                  <a:gd name="connsiteX3" fmla="*/ 12 w 340581"/>
                  <a:gd name="connsiteY3" fmla="*/ 15142 h 56124"/>
                  <a:gd name="connsiteX4" fmla="*/ 172456 w 340581"/>
                  <a:gd name="connsiteY4" fmla="*/ 56125 h 56124"/>
                  <a:gd name="connsiteX5" fmla="*/ 340571 w 340581"/>
                  <a:gd name="connsiteY5" fmla="*/ 14701 h 56124"/>
                  <a:gd name="connsiteX6" fmla="*/ 329515 w 340581"/>
                  <a:gd name="connsiteY6" fmla="*/ 0 h 5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81" h="56124">
                    <a:moveTo>
                      <a:pt x="329515" y="0"/>
                    </a:moveTo>
                    <a:cubicBezTo>
                      <a:pt x="329515" y="0"/>
                      <a:pt x="317546" y="38251"/>
                      <a:pt x="172496" y="38305"/>
                    </a:cubicBezTo>
                    <a:cubicBezTo>
                      <a:pt x="27446" y="38345"/>
                      <a:pt x="11055" y="0"/>
                      <a:pt x="11055" y="0"/>
                    </a:cubicBezTo>
                    <a:cubicBezTo>
                      <a:pt x="4153" y="4458"/>
                      <a:pt x="39" y="14513"/>
                      <a:pt x="12" y="15142"/>
                    </a:cubicBezTo>
                    <a:cubicBezTo>
                      <a:pt x="-1167" y="37421"/>
                      <a:pt x="84525" y="56125"/>
                      <a:pt x="172456" y="56125"/>
                    </a:cubicBezTo>
                    <a:cubicBezTo>
                      <a:pt x="283666" y="56125"/>
                      <a:pt x="341469" y="29321"/>
                      <a:pt x="340571" y="14701"/>
                    </a:cubicBezTo>
                    <a:cubicBezTo>
                      <a:pt x="340209" y="8930"/>
                      <a:pt x="336430" y="4900"/>
                      <a:pt x="329515" y="0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86" name="Freihandform 485">
              <a:extLst>
                <a:ext uri="{FF2B5EF4-FFF2-40B4-BE49-F238E27FC236}">
                  <a16:creationId xmlns:a16="http://schemas.microsoft.com/office/drawing/2014/main" id="{6FFDF2B5-54CB-90ED-E5BC-9E6669D55B1A}"/>
                </a:ext>
              </a:extLst>
            </p:cNvPr>
            <p:cNvSpPr/>
            <p:nvPr/>
          </p:nvSpPr>
          <p:spPr>
            <a:xfrm>
              <a:off x="6917475" y="5442001"/>
              <a:ext cx="22475" cy="90693"/>
            </a:xfrm>
            <a:custGeom>
              <a:avLst/>
              <a:gdLst>
                <a:gd name="connsiteX0" fmla="*/ 0 w 22475"/>
                <a:gd name="connsiteY0" fmla="*/ 0 h 90693"/>
                <a:gd name="connsiteX1" fmla="*/ 22475 w 22475"/>
                <a:gd name="connsiteY1" fmla="*/ 0 h 90693"/>
                <a:gd name="connsiteX2" fmla="*/ 22475 w 22475"/>
                <a:gd name="connsiteY2" fmla="*/ 90694 h 90693"/>
                <a:gd name="connsiteX3" fmla="*/ 0 w 2247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5" h="90693">
                  <a:moveTo>
                    <a:pt x="0" y="0"/>
                  </a:moveTo>
                  <a:lnTo>
                    <a:pt x="22475" y="0"/>
                  </a:lnTo>
                  <a:lnTo>
                    <a:pt x="22475" y="90694"/>
                  </a:lnTo>
                  <a:lnTo>
                    <a:pt x="0" y="90694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7" name="Freihandform 486">
              <a:extLst>
                <a:ext uri="{FF2B5EF4-FFF2-40B4-BE49-F238E27FC236}">
                  <a16:creationId xmlns:a16="http://schemas.microsoft.com/office/drawing/2014/main" id="{ADBE0199-9786-3265-C29F-296B53320106}"/>
                </a:ext>
              </a:extLst>
            </p:cNvPr>
            <p:cNvSpPr/>
            <p:nvPr/>
          </p:nvSpPr>
          <p:spPr>
            <a:xfrm>
              <a:off x="6917475" y="5442001"/>
              <a:ext cx="22475" cy="90693"/>
            </a:xfrm>
            <a:custGeom>
              <a:avLst/>
              <a:gdLst>
                <a:gd name="connsiteX0" fmla="*/ 0 w 22475"/>
                <a:gd name="connsiteY0" fmla="*/ 0 h 90693"/>
                <a:gd name="connsiteX1" fmla="*/ 22475 w 22475"/>
                <a:gd name="connsiteY1" fmla="*/ 0 h 90693"/>
                <a:gd name="connsiteX2" fmla="*/ 22475 w 22475"/>
                <a:gd name="connsiteY2" fmla="*/ 90694 h 90693"/>
                <a:gd name="connsiteX3" fmla="*/ 0 w 2247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5" h="90693">
                  <a:moveTo>
                    <a:pt x="0" y="0"/>
                  </a:moveTo>
                  <a:lnTo>
                    <a:pt x="22475" y="0"/>
                  </a:lnTo>
                  <a:lnTo>
                    <a:pt x="22475" y="90694"/>
                  </a:lnTo>
                  <a:lnTo>
                    <a:pt x="0" y="90694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88" name="Grafik 10">
              <a:extLst>
                <a:ext uri="{FF2B5EF4-FFF2-40B4-BE49-F238E27FC236}">
                  <a16:creationId xmlns:a16="http://schemas.microsoft.com/office/drawing/2014/main" id="{3CAD32ED-F837-3F03-90A7-98E7F58523D4}"/>
                </a:ext>
              </a:extLst>
            </p:cNvPr>
            <p:cNvGrpSpPr/>
            <p:nvPr/>
          </p:nvGrpSpPr>
          <p:grpSpPr>
            <a:xfrm>
              <a:off x="7327457" y="5465311"/>
              <a:ext cx="84459" cy="42240"/>
              <a:chOff x="7327457" y="5465311"/>
              <a:chExt cx="84459" cy="42240"/>
            </a:xfrm>
          </p:grpSpPr>
          <p:sp>
            <p:nvSpPr>
              <p:cNvPr id="489" name="Freihandform 488">
                <a:extLst>
                  <a:ext uri="{FF2B5EF4-FFF2-40B4-BE49-F238E27FC236}">
                    <a16:creationId xmlns:a16="http://schemas.microsoft.com/office/drawing/2014/main" id="{8FC94E58-7125-CDB7-8882-395AC7949846}"/>
                  </a:ext>
                </a:extLst>
              </p:cNvPr>
              <p:cNvSpPr/>
              <p:nvPr/>
            </p:nvSpPr>
            <p:spPr>
              <a:xfrm>
                <a:off x="7327457" y="5465311"/>
                <a:ext cx="84459" cy="42240"/>
              </a:xfrm>
              <a:custGeom>
                <a:avLst/>
                <a:gdLst>
                  <a:gd name="connsiteX0" fmla="*/ 11352 w 84459"/>
                  <a:gd name="connsiteY0" fmla="*/ 0 h 42240"/>
                  <a:gd name="connsiteX1" fmla="*/ 7264 w 84459"/>
                  <a:gd name="connsiteY1" fmla="*/ 0 h 42240"/>
                  <a:gd name="connsiteX2" fmla="*/ 6353 w 84459"/>
                  <a:gd name="connsiteY2" fmla="*/ 0 h 42240"/>
                  <a:gd name="connsiteX3" fmla="*/ 0 w 84459"/>
                  <a:gd name="connsiteY3" fmla="*/ 20900 h 42240"/>
                  <a:gd name="connsiteX4" fmla="*/ 6808 w 84459"/>
                  <a:gd name="connsiteY4" fmla="*/ 42241 h 42240"/>
                  <a:gd name="connsiteX5" fmla="*/ 30423 w 84459"/>
                  <a:gd name="connsiteY5" fmla="*/ 42241 h 42240"/>
                  <a:gd name="connsiteX6" fmla="*/ 34510 w 84459"/>
                  <a:gd name="connsiteY6" fmla="*/ 42241 h 42240"/>
                  <a:gd name="connsiteX7" fmla="*/ 84460 w 84459"/>
                  <a:gd name="connsiteY7" fmla="*/ 42241 h 42240"/>
                  <a:gd name="connsiteX8" fmla="*/ 84460 w 84459"/>
                  <a:gd name="connsiteY8" fmla="*/ 0 h 42240"/>
                  <a:gd name="connsiteX9" fmla="*/ 11352 w 84459"/>
                  <a:gd name="connsiteY9" fmla="*/ 0 h 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9" h="42240">
                    <a:moveTo>
                      <a:pt x="11352" y="0"/>
                    </a:moveTo>
                    <a:lnTo>
                      <a:pt x="7264" y="0"/>
                    </a:lnTo>
                    <a:lnTo>
                      <a:pt x="6353" y="0"/>
                    </a:lnTo>
                    <a:cubicBezTo>
                      <a:pt x="3176" y="0"/>
                      <a:pt x="0" y="9332"/>
                      <a:pt x="0" y="20900"/>
                    </a:cubicBezTo>
                    <a:cubicBezTo>
                      <a:pt x="0" y="32467"/>
                      <a:pt x="3176" y="42241"/>
                      <a:pt x="6808" y="42241"/>
                    </a:cubicBezTo>
                    <a:lnTo>
                      <a:pt x="30423" y="42241"/>
                    </a:lnTo>
                    <a:lnTo>
                      <a:pt x="34510" y="42241"/>
                    </a:lnTo>
                    <a:lnTo>
                      <a:pt x="84460" y="42241"/>
                    </a:lnTo>
                    <a:lnTo>
                      <a:pt x="84460" y="0"/>
                    </a:lnTo>
                    <a:lnTo>
                      <a:pt x="113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0" name="Freihandform 489">
                <a:extLst>
                  <a:ext uri="{FF2B5EF4-FFF2-40B4-BE49-F238E27FC236}">
                    <a16:creationId xmlns:a16="http://schemas.microsoft.com/office/drawing/2014/main" id="{4245A727-94AA-1500-D985-47BD4018A298}"/>
                  </a:ext>
                </a:extLst>
              </p:cNvPr>
              <p:cNvSpPr/>
              <p:nvPr/>
            </p:nvSpPr>
            <p:spPr>
              <a:xfrm>
                <a:off x="7327457" y="5465311"/>
                <a:ext cx="84459" cy="42240"/>
              </a:xfrm>
              <a:custGeom>
                <a:avLst/>
                <a:gdLst>
                  <a:gd name="connsiteX0" fmla="*/ 11352 w 84459"/>
                  <a:gd name="connsiteY0" fmla="*/ 0 h 42240"/>
                  <a:gd name="connsiteX1" fmla="*/ 7264 w 84459"/>
                  <a:gd name="connsiteY1" fmla="*/ 0 h 42240"/>
                  <a:gd name="connsiteX2" fmla="*/ 6353 w 84459"/>
                  <a:gd name="connsiteY2" fmla="*/ 0 h 42240"/>
                  <a:gd name="connsiteX3" fmla="*/ 0 w 84459"/>
                  <a:gd name="connsiteY3" fmla="*/ 20900 h 42240"/>
                  <a:gd name="connsiteX4" fmla="*/ 6808 w 84459"/>
                  <a:gd name="connsiteY4" fmla="*/ 42241 h 42240"/>
                  <a:gd name="connsiteX5" fmla="*/ 30423 w 84459"/>
                  <a:gd name="connsiteY5" fmla="*/ 42241 h 42240"/>
                  <a:gd name="connsiteX6" fmla="*/ 34510 w 84459"/>
                  <a:gd name="connsiteY6" fmla="*/ 42241 h 42240"/>
                  <a:gd name="connsiteX7" fmla="*/ 84460 w 84459"/>
                  <a:gd name="connsiteY7" fmla="*/ 42241 h 42240"/>
                  <a:gd name="connsiteX8" fmla="*/ 84460 w 84459"/>
                  <a:gd name="connsiteY8" fmla="*/ 0 h 42240"/>
                  <a:gd name="connsiteX9" fmla="*/ 11352 w 84459"/>
                  <a:gd name="connsiteY9" fmla="*/ 0 h 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9" h="42240">
                    <a:moveTo>
                      <a:pt x="11352" y="0"/>
                    </a:moveTo>
                    <a:lnTo>
                      <a:pt x="7264" y="0"/>
                    </a:lnTo>
                    <a:lnTo>
                      <a:pt x="6353" y="0"/>
                    </a:lnTo>
                    <a:cubicBezTo>
                      <a:pt x="3176" y="0"/>
                      <a:pt x="0" y="9332"/>
                      <a:pt x="0" y="20900"/>
                    </a:cubicBezTo>
                    <a:cubicBezTo>
                      <a:pt x="0" y="32467"/>
                      <a:pt x="3176" y="42241"/>
                      <a:pt x="6808" y="42241"/>
                    </a:cubicBezTo>
                    <a:lnTo>
                      <a:pt x="30423" y="42241"/>
                    </a:lnTo>
                    <a:lnTo>
                      <a:pt x="34510" y="42241"/>
                    </a:lnTo>
                    <a:lnTo>
                      <a:pt x="84460" y="42241"/>
                    </a:lnTo>
                    <a:lnTo>
                      <a:pt x="84460" y="0"/>
                    </a:lnTo>
                    <a:lnTo>
                      <a:pt x="11352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91" name="Freihandform 490">
              <a:extLst>
                <a:ext uri="{FF2B5EF4-FFF2-40B4-BE49-F238E27FC236}">
                  <a16:creationId xmlns:a16="http://schemas.microsoft.com/office/drawing/2014/main" id="{75C4DE4F-BEEB-5F74-6BA2-08C20AE36C01}"/>
                </a:ext>
              </a:extLst>
            </p:cNvPr>
            <p:cNvSpPr/>
            <p:nvPr/>
          </p:nvSpPr>
          <p:spPr>
            <a:xfrm>
              <a:off x="7375571" y="5442001"/>
              <a:ext cx="23855" cy="90693"/>
            </a:xfrm>
            <a:custGeom>
              <a:avLst/>
              <a:gdLst>
                <a:gd name="connsiteX0" fmla="*/ 0 w 23855"/>
                <a:gd name="connsiteY0" fmla="*/ 0 h 90693"/>
                <a:gd name="connsiteX1" fmla="*/ 23855 w 23855"/>
                <a:gd name="connsiteY1" fmla="*/ 0 h 90693"/>
                <a:gd name="connsiteX2" fmla="*/ 23855 w 23855"/>
                <a:gd name="connsiteY2" fmla="*/ 90694 h 90693"/>
                <a:gd name="connsiteX3" fmla="*/ 0 w 2385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5" h="90693">
                  <a:moveTo>
                    <a:pt x="0" y="0"/>
                  </a:moveTo>
                  <a:lnTo>
                    <a:pt x="23855" y="0"/>
                  </a:lnTo>
                  <a:lnTo>
                    <a:pt x="23855" y="90694"/>
                  </a:lnTo>
                  <a:lnTo>
                    <a:pt x="0" y="90694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2" name="Freihandform 491">
              <a:extLst>
                <a:ext uri="{FF2B5EF4-FFF2-40B4-BE49-F238E27FC236}">
                  <a16:creationId xmlns:a16="http://schemas.microsoft.com/office/drawing/2014/main" id="{5EFA5322-2FA5-AA68-B959-3F29C7F2C066}"/>
                </a:ext>
              </a:extLst>
            </p:cNvPr>
            <p:cNvSpPr/>
            <p:nvPr/>
          </p:nvSpPr>
          <p:spPr>
            <a:xfrm>
              <a:off x="7375571" y="5442001"/>
              <a:ext cx="23855" cy="90693"/>
            </a:xfrm>
            <a:custGeom>
              <a:avLst/>
              <a:gdLst>
                <a:gd name="connsiteX0" fmla="*/ 0 w 23855"/>
                <a:gd name="connsiteY0" fmla="*/ 0 h 90693"/>
                <a:gd name="connsiteX1" fmla="*/ 23855 w 23855"/>
                <a:gd name="connsiteY1" fmla="*/ 0 h 90693"/>
                <a:gd name="connsiteX2" fmla="*/ 23855 w 23855"/>
                <a:gd name="connsiteY2" fmla="*/ 90694 h 90693"/>
                <a:gd name="connsiteX3" fmla="*/ 0 w 23855"/>
                <a:gd name="connsiteY3" fmla="*/ 90694 h 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5" h="90693">
                  <a:moveTo>
                    <a:pt x="0" y="0"/>
                  </a:moveTo>
                  <a:lnTo>
                    <a:pt x="23855" y="0"/>
                  </a:lnTo>
                  <a:lnTo>
                    <a:pt x="23855" y="90694"/>
                  </a:lnTo>
                  <a:lnTo>
                    <a:pt x="0" y="90694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93" name="Grafik 10">
              <a:extLst>
                <a:ext uri="{FF2B5EF4-FFF2-40B4-BE49-F238E27FC236}">
                  <a16:creationId xmlns:a16="http://schemas.microsoft.com/office/drawing/2014/main" id="{4868FA39-2F62-BED0-4726-4DE379EE240C}"/>
                </a:ext>
              </a:extLst>
            </p:cNvPr>
            <p:cNvGrpSpPr/>
            <p:nvPr/>
          </p:nvGrpSpPr>
          <p:grpSpPr>
            <a:xfrm>
              <a:off x="7104220" y="5162285"/>
              <a:ext cx="109775" cy="124650"/>
              <a:chOff x="7104220" y="5162285"/>
              <a:chExt cx="109775" cy="124650"/>
            </a:xfrm>
          </p:grpSpPr>
          <p:sp>
            <p:nvSpPr>
              <p:cNvPr id="494" name="Freihandform 493">
                <a:extLst>
                  <a:ext uri="{FF2B5EF4-FFF2-40B4-BE49-F238E27FC236}">
                    <a16:creationId xmlns:a16="http://schemas.microsoft.com/office/drawing/2014/main" id="{499D0A8B-5031-E40B-5CC8-91EDE7A19063}"/>
                  </a:ext>
                </a:extLst>
              </p:cNvPr>
              <p:cNvSpPr/>
              <p:nvPr/>
            </p:nvSpPr>
            <p:spPr>
              <a:xfrm>
                <a:off x="7104220" y="5259060"/>
                <a:ext cx="109775" cy="27874"/>
              </a:xfrm>
              <a:custGeom>
                <a:avLst/>
                <a:gdLst>
                  <a:gd name="connsiteX0" fmla="*/ 109776 w 109775"/>
                  <a:gd name="connsiteY0" fmla="*/ 13937 h 27874"/>
                  <a:gd name="connsiteX1" fmla="*/ 54881 w 109775"/>
                  <a:gd name="connsiteY1" fmla="*/ 27875 h 27874"/>
                  <a:gd name="connsiteX2" fmla="*/ 0 w 109775"/>
                  <a:gd name="connsiteY2" fmla="*/ 13937 h 27874"/>
                  <a:gd name="connsiteX3" fmla="*/ 54881 w 109775"/>
                  <a:gd name="connsiteY3" fmla="*/ 0 h 27874"/>
                  <a:gd name="connsiteX4" fmla="*/ 109776 w 109775"/>
                  <a:gd name="connsiteY4" fmla="*/ 13937 h 2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75" h="27874">
                    <a:moveTo>
                      <a:pt x="109776" y="13937"/>
                    </a:moveTo>
                    <a:cubicBezTo>
                      <a:pt x="109776" y="21636"/>
                      <a:pt x="85197" y="27875"/>
                      <a:pt x="54881" y="27875"/>
                    </a:cubicBezTo>
                    <a:cubicBezTo>
                      <a:pt x="24566" y="27875"/>
                      <a:pt x="0" y="21636"/>
                      <a:pt x="0" y="13937"/>
                    </a:cubicBezTo>
                    <a:cubicBezTo>
                      <a:pt x="0" y="6239"/>
                      <a:pt x="24566" y="0"/>
                      <a:pt x="54881" y="0"/>
                    </a:cubicBezTo>
                    <a:cubicBezTo>
                      <a:pt x="85197" y="0"/>
                      <a:pt x="109776" y="6239"/>
                      <a:pt x="109776" y="13937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5" name="Freihandform 494">
                <a:extLst>
                  <a:ext uri="{FF2B5EF4-FFF2-40B4-BE49-F238E27FC236}">
                    <a16:creationId xmlns:a16="http://schemas.microsoft.com/office/drawing/2014/main" id="{C8E4A116-5365-2C6B-ECCA-D285F2C9161B}"/>
                  </a:ext>
                </a:extLst>
              </p:cNvPr>
              <p:cNvSpPr/>
              <p:nvPr/>
            </p:nvSpPr>
            <p:spPr>
              <a:xfrm>
                <a:off x="7104220" y="5259060"/>
                <a:ext cx="109775" cy="27874"/>
              </a:xfrm>
              <a:custGeom>
                <a:avLst/>
                <a:gdLst>
                  <a:gd name="connsiteX0" fmla="*/ 109776 w 109775"/>
                  <a:gd name="connsiteY0" fmla="*/ 13937 h 27874"/>
                  <a:gd name="connsiteX1" fmla="*/ 54881 w 109775"/>
                  <a:gd name="connsiteY1" fmla="*/ 27875 h 27874"/>
                  <a:gd name="connsiteX2" fmla="*/ 0 w 109775"/>
                  <a:gd name="connsiteY2" fmla="*/ 13937 h 27874"/>
                  <a:gd name="connsiteX3" fmla="*/ 54881 w 109775"/>
                  <a:gd name="connsiteY3" fmla="*/ 0 h 27874"/>
                  <a:gd name="connsiteX4" fmla="*/ 109776 w 109775"/>
                  <a:gd name="connsiteY4" fmla="*/ 13937 h 2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75" h="27874">
                    <a:moveTo>
                      <a:pt x="109776" y="13937"/>
                    </a:moveTo>
                    <a:cubicBezTo>
                      <a:pt x="109776" y="21636"/>
                      <a:pt x="85197" y="27875"/>
                      <a:pt x="54881" y="27875"/>
                    </a:cubicBezTo>
                    <a:cubicBezTo>
                      <a:pt x="24566" y="27875"/>
                      <a:pt x="0" y="21636"/>
                      <a:pt x="0" y="13937"/>
                    </a:cubicBezTo>
                    <a:cubicBezTo>
                      <a:pt x="0" y="6239"/>
                      <a:pt x="24566" y="0"/>
                      <a:pt x="54881" y="0"/>
                    </a:cubicBezTo>
                    <a:cubicBezTo>
                      <a:pt x="85197" y="0"/>
                      <a:pt x="109776" y="6239"/>
                      <a:pt x="109776" y="13937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6" name="Freihandform 495">
                <a:extLst>
                  <a:ext uri="{FF2B5EF4-FFF2-40B4-BE49-F238E27FC236}">
                    <a16:creationId xmlns:a16="http://schemas.microsoft.com/office/drawing/2014/main" id="{E1DADF1F-E95E-54ED-5483-386B26D94E29}"/>
                  </a:ext>
                </a:extLst>
              </p:cNvPr>
              <p:cNvSpPr/>
              <p:nvPr/>
            </p:nvSpPr>
            <p:spPr>
              <a:xfrm>
                <a:off x="7149894" y="5162285"/>
                <a:ext cx="19875" cy="123325"/>
              </a:xfrm>
              <a:custGeom>
                <a:avLst/>
                <a:gdLst>
                  <a:gd name="connsiteX0" fmla="*/ 19446 w 19875"/>
                  <a:gd name="connsiteY0" fmla="*/ 123325 h 123325"/>
                  <a:gd name="connsiteX1" fmla="*/ 19875 w 19875"/>
                  <a:gd name="connsiteY1" fmla="*/ 10460 h 123325"/>
                  <a:gd name="connsiteX2" fmla="*/ 15854 w 19875"/>
                  <a:gd name="connsiteY2" fmla="*/ 6711 h 123325"/>
                  <a:gd name="connsiteX3" fmla="*/ 10172 w 19875"/>
                  <a:gd name="connsiteY3" fmla="*/ 3431 h 123325"/>
                  <a:gd name="connsiteX4" fmla="*/ 0 w 19875"/>
                  <a:gd name="connsiteY4" fmla="*/ 633 h 123325"/>
                  <a:gd name="connsiteX5" fmla="*/ 0 w 19875"/>
                  <a:gd name="connsiteY5" fmla="*/ 123312 h 12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5" h="123325">
                    <a:moveTo>
                      <a:pt x="19446" y="123325"/>
                    </a:moveTo>
                    <a:lnTo>
                      <a:pt x="19875" y="10460"/>
                    </a:lnTo>
                    <a:cubicBezTo>
                      <a:pt x="19889" y="8278"/>
                      <a:pt x="18039" y="6859"/>
                      <a:pt x="15854" y="6711"/>
                    </a:cubicBezTo>
                    <a:cubicBezTo>
                      <a:pt x="13697" y="6564"/>
                      <a:pt x="11593" y="5439"/>
                      <a:pt x="10172" y="3431"/>
                    </a:cubicBezTo>
                    <a:cubicBezTo>
                      <a:pt x="7854" y="164"/>
                      <a:pt x="3699" y="-773"/>
                      <a:pt x="0" y="633"/>
                    </a:cubicBezTo>
                    <a:lnTo>
                      <a:pt x="0" y="123312"/>
                    </a:ln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1088" name="Gruppieren 1087">
            <a:extLst>
              <a:ext uri="{FF2B5EF4-FFF2-40B4-BE49-F238E27FC236}">
                <a16:creationId xmlns:a16="http://schemas.microsoft.com/office/drawing/2014/main" id="{9052900C-9A15-14CA-CA9A-536792C0E95F}"/>
              </a:ext>
            </a:extLst>
          </p:cNvPr>
          <p:cNvGrpSpPr/>
          <p:nvPr/>
        </p:nvGrpSpPr>
        <p:grpSpPr>
          <a:xfrm>
            <a:off x="2404412" y="4077243"/>
            <a:ext cx="299626" cy="863920"/>
            <a:chOff x="2450129" y="4077243"/>
            <a:chExt cx="299626" cy="863920"/>
          </a:xfrm>
        </p:grpSpPr>
        <p:sp>
          <p:nvSpPr>
            <p:cNvPr id="497" name="Freihandform 496">
              <a:extLst>
                <a:ext uri="{FF2B5EF4-FFF2-40B4-BE49-F238E27FC236}">
                  <a16:creationId xmlns:a16="http://schemas.microsoft.com/office/drawing/2014/main" id="{4815D364-62FA-B260-026C-B4D82BC4A16E}"/>
                </a:ext>
              </a:extLst>
            </p:cNvPr>
            <p:cNvSpPr/>
            <p:nvPr/>
          </p:nvSpPr>
          <p:spPr>
            <a:xfrm>
              <a:off x="2528214" y="4255337"/>
              <a:ext cx="145170" cy="70825"/>
            </a:xfrm>
            <a:custGeom>
              <a:avLst/>
              <a:gdLst>
                <a:gd name="connsiteX0" fmla="*/ 145171 w 145170"/>
                <a:gd name="connsiteY0" fmla="*/ 70825 h 70825"/>
                <a:gd name="connsiteX1" fmla="*/ 88507 w 145170"/>
                <a:gd name="connsiteY1" fmla="*/ 0 h 70825"/>
                <a:gd name="connsiteX2" fmla="*/ 56088 w 145170"/>
                <a:gd name="connsiteY2" fmla="*/ 0 h 70825"/>
                <a:gd name="connsiteX3" fmla="*/ 0 w 145170"/>
                <a:gd name="connsiteY3" fmla="*/ 70638 h 7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170" h="70825">
                  <a:moveTo>
                    <a:pt x="145171" y="70825"/>
                  </a:moveTo>
                  <a:lnTo>
                    <a:pt x="88507" y="0"/>
                  </a:lnTo>
                  <a:lnTo>
                    <a:pt x="56088" y="0"/>
                  </a:lnTo>
                  <a:lnTo>
                    <a:pt x="0" y="70638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8" name="Freihandform 497">
              <a:extLst>
                <a:ext uri="{FF2B5EF4-FFF2-40B4-BE49-F238E27FC236}">
                  <a16:creationId xmlns:a16="http://schemas.microsoft.com/office/drawing/2014/main" id="{CB368C49-7C18-BC34-D4C6-5910F5D5F65C}"/>
                </a:ext>
              </a:extLst>
            </p:cNvPr>
            <p:cNvSpPr/>
            <p:nvPr/>
          </p:nvSpPr>
          <p:spPr>
            <a:xfrm>
              <a:off x="2528214" y="4255337"/>
              <a:ext cx="145170" cy="70825"/>
            </a:xfrm>
            <a:custGeom>
              <a:avLst/>
              <a:gdLst>
                <a:gd name="connsiteX0" fmla="*/ 145171 w 145170"/>
                <a:gd name="connsiteY0" fmla="*/ 70825 h 70825"/>
                <a:gd name="connsiteX1" fmla="*/ 88507 w 145170"/>
                <a:gd name="connsiteY1" fmla="*/ 0 h 70825"/>
                <a:gd name="connsiteX2" fmla="*/ 56088 w 145170"/>
                <a:gd name="connsiteY2" fmla="*/ 0 h 70825"/>
                <a:gd name="connsiteX3" fmla="*/ 0 w 145170"/>
                <a:gd name="connsiteY3" fmla="*/ 70638 h 7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170" h="70825">
                  <a:moveTo>
                    <a:pt x="145171" y="70825"/>
                  </a:moveTo>
                  <a:lnTo>
                    <a:pt x="88507" y="0"/>
                  </a:lnTo>
                  <a:lnTo>
                    <a:pt x="56088" y="0"/>
                  </a:lnTo>
                  <a:lnTo>
                    <a:pt x="0" y="70638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9" name="Freihandform 498">
              <a:extLst>
                <a:ext uri="{FF2B5EF4-FFF2-40B4-BE49-F238E27FC236}">
                  <a16:creationId xmlns:a16="http://schemas.microsoft.com/office/drawing/2014/main" id="{D5175085-D8A0-8107-5154-67E84FC3A80F}"/>
                </a:ext>
              </a:extLst>
            </p:cNvPr>
            <p:cNvSpPr/>
            <p:nvPr/>
          </p:nvSpPr>
          <p:spPr>
            <a:xfrm>
              <a:off x="2564279" y="4080657"/>
              <a:ext cx="73456" cy="29401"/>
            </a:xfrm>
            <a:custGeom>
              <a:avLst/>
              <a:gdLst>
                <a:gd name="connsiteX0" fmla="*/ 73457 w 73456"/>
                <a:gd name="connsiteY0" fmla="*/ 29401 h 29401"/>
                <a:gd name="connsiteX1" fmla="*/ 54345 w 73456"/>
                <a:gd name="connsiteY1" fmla="*/ 415 h 29401"/>
                <a:gd name="connsiteX2" fmla="*/ 19111 w 73456"/>
                <a:gd name="connsiteY2" fmla="*/ 0 h 29401"/>
                <a:gd name="connsiteX3" fmla="*/ 0 w 73456"/>
                <a:gd name="connsiteY3" fmla="*/ 28999 h 2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56" h="29401">
                  <a:moveTo>
                    <a:pt x="73457" y="29401"/>
                  </a:moveTo>
                  <a:lnTo>
                    <a:pt x="54345" y="415"/>
                  </a:lnTo>
                  <a:lnTo>
                    <a:pt x="19111" y="0"/>
                  </a:lnTo>
                  <a:lnTo>
                    <a:pt x="0" y="28999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0" name="Freihandform 499">
              <a:extLst>
                <a:ext uri="{FF2B5EF4-FFF2-40B4-BE49-F238E27FC236}">
                  <a16:creationId xmlns:a16="http://schemas.microsoft.com/office/drawing/2014/main" id="{B4B505EE-09C3-12F1-2588-7EB4711E1101}"/>
                </a:ext>
              </a:extLst>
            </p:cNvPr>
            <p:cNvSpPr/>
            <p:nvPr/>
          </p:nvSpPr>
          <p:spPr>
            <a:xfrm>
              <a:off x="2564279" y="4080657"/>
              <a:ext cx="73456" cy="29401"/>
            </a:xfrm>
            <a:custGeom>
              <a:avLst/>
              <a:gdLst>
                <a:gd name="connsiteX0" fmla="*/ 73457 w 73456"/>
                <a:gd name="connsiteY0" fmla="*/ 29401 h 29401"/>
                <a:gd name="connsiteX1" fmla="*/ 54345 w 73456"/>
                <a:gd name="connsiteY1" fmla="*/ 415 h 29401"/>
                <a:gd name="connsiteX2" fmla="*/ 19111 w 73456"/>
                <a:gd name="connsiteY2" fmla="*/ 0 h 29401"/>
                <a:gd name="connsiteX3" fmla="*/ 0 w 73456"/>
                <a:gd name="connsiteY3" fmla="*/ 28999 h 2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56" h="29401">
                  <a:moveTo>
                    <a:pt x="73457" y="29401"/>
                  </a:moveTo>
                  <a:lnTo>
                    <a:pt x="54345" y="415"/>
                  </a:lnTo>
                  <a:lnTo>
                    <a:pt x="19111" y="0"/>
                  </a:lnTo>
                  <a:lnTo>
                    <a:pt x="0" y="28999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1" name="Freihandform 500">
              <a:extLst>
                <a:ext uri="{FF2B5EF4-FFF2-40B4-BE49-F238E27FC236}">
                  <a16:creationId xmlns:a16="http://schemas.microsoft.com/office/drawing/2014/main" id="{92E02C94-8004-B0E2-22BF-0C5CAEB6E1B1}"/>
                </a:ext>
              </a:extLst>
            </p:cNvPr>
            <p:cNvSpPr/>
            <p:nvPr/>
          </p:nvSpPr>
          <p:spPr>
            <a:xfrm>
              <a:off x="2563837" y="4205371"/>
              <a:ext cx="71700" cy="49899"/>
            </a:xfrm>
            <a:custGeom>
              <a:avLst/>
              <a:gdLst>
                <a:gd name="connsiteX0" fmla="*/ 53018 w 71700"/>
                <a:gd name="connsiteY0" fmla="*/ 49845 h 49899"/>
                <a:gd name="connsiteX1" fmla="*/ 19111 w 71700"/>
                <a:gd name="connsiteY1" fmla="*/ 49899 h 49899"/>
                <a:gd name="connsiteX2" fmla="*/ 0 w 71700"/>
                <a:gd name="connsiteY2" fmla="*/ 0 h 49899"/>
                <a:gd name="connsiteX3" fmla="*/ 71701 w 71700"/>
                <a:gd name="connsiteY3" fmla="*/ 13 h 4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00" h="49899">
                  <a:moveTo>
                    <a:pt x="53018" y="49845"/>
                  </a:moveTo>
                  <a:lnTo>
                    <a:pt x="19111" y="49899"/>
                  </a:lnTo>
                  <a:lnTo>
                    <a:pt x="0" y="0"/>
                  </a:lnTo>
                  <a:lnTo>
                    <a:pt x="71701" y="13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2" name="Freihandform 501">
              <a:extLst>
                <a:ext uri="{FF2B5EF4-FFF2-40B4-BE49-F238E27FC236}">
                  <a16:creationId xmlns:a16="http://schemas.microsoft.com/office/drawing/2014/main" id="{8D22F426-11EE-3CEF-87A1-7C0AC63CB19C}"/>
                </a:ext>
              </a:extLst>
            </p:cNvPr>
            <p:cNvSpPr/>
            <p:nvPr/>
          </p:nvSpPr>
          <p:spPr>
            <a:xfrm>
              <a:off x="2563837" y="4205371"/>
              <a:ext cx="71700" cy="49899"/>
            </a:xfrm>
            <a:custGeom>
              <a:avLst/>
              <a:gdLst>
                <a:gd name="connsiteX0" fmla="*/ 53018 w 71700"/>
                <a:gd name="connsiteY0" fmla="*/ 49845 h 49899"/>
                <a:gd name="connsiteX1" fmla="*/ 19111 w 71700"/>
                <a:gd name="connsiteY1" fmla="*/ 49899 h 49899"/>
                <a:gd name="connsiteX2" fmla="*/ 0 w 71700"/>
                <a:gd name="connsiteY2" fmla="*/ 0 h 49899"/>
                <a:gd name="connsiteX3" fmla="*/ 71701 w 71700"/>
                <a:gd name="connsiteY3" fmla="*/ 13 h 4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00" h="49899">
                  <a:moveTo>
                    <a:pt x="53018" y="49845"/>
                  </a:moveTo>
                  <a:lnTo>
                    <a:pt x="19111" y="49899"/>
                  </a:lnTo>
                  <a:lnTo>
                    <a:pt x="0" y="0"/>
                  </a:lnTo>
                  <a:lnTo>
                    <a:pt x="71701" y="13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3" name="Freihandform 502">
              <a:extLst>
                <a:ext uri="{FF2B5EF4-FFF2-40B4-BE49-F238E27FC236}">
                  <a16:creationId xmlns:a16="http://schemas.microsoft.com/office/drawing/2014/main" id="{FBB8ED76-0393-E477-D1DA-AC6DE354D12F}"/>
                </a:ext>
              </a:extLst>
            </p:cNvPr>
            <p:cNvSpPr/>
            <p:nvPr/>
          </p:nvSpPr>
          <p:spPr>
            <a:xfrm>
              <a:off x="2460145" y="4185904"/>
              <a:ext cx="280866" cy="113344"/>
            </a:xfrm>
            <a:custGeom>
              <a:avLst/>
              <a:gdLst>
                <a:gd name="connsiteX0" fmla="*/ 274460 w 280866"/>
                <a:gd name="connsiteY0" fmla="*/ 10684 h 113344"/>
                <a:gd name="connsiteX1" fmla="*/ 268483 w 280866"/>
                <a:gd name="connsiteY1" fmla="*/ 428 h 113344"/>
                <a:gd name="connsiteX2" fmla="*/ 174428 w 280866"/>
                <a:gd name="connsiteY2" fmla="*/ 96960 h 113344"/>
                <a:gd name="connsiteX3" fmla="*/ 179561 w 280866"/>
                <a:gd name="connsiteY3" fmla="*/ 108059 h 113344"/>
                <a:gd name="connsiteX4" fmla="*/ 190671 w 280866"/>
                <a:gd name="connsiteY4" fmla="*/ 112758 h 113344"/>
                <a:gd name="connsiteX5" fmla="*/ 280867 w 280866"/>
                <a:gd name="connsiteY5" fmla="*/ 20083 h 113344"/>
                <a:gd name="connsiteX6" fmla="*/ 274460 w 280866"/>
                <a:gd name="connsiteY6" fmla="*/ 10684 h 113344"/>
                <a:gd name="connsiteX7" fmla="*/ 6420 w 280866"/>
                <a:gd name="connsiteY7" fmla="*/ 10256 h 113344"/>
                <a:gd name="connsiteX8" fmla="*/ 12397 w 280866"/>
                <a:gd name="connsiteY8" fmla="*/ 0 h 113344"/>
                <a:gd name="connsiteX9" fmla="*/ 106452 w 280866"/>
                <a:gd name="connsiteY9" fmla="*/ 96531 h 113344"/>
                <a:gd name="connsiteX10" fmla="*/ 101319 w 280866"/>
                <a:gd name="connsiteY10" fmla="*/ 107630 h 113344"/>
                <a:gd name="connsiteX11" fmla="*/ 90209 w 280866"/>
                <a:gd name="connsiteY11" fmla="*/ 112330 h 113344"/>
                <a:gd name="connsiteX12" fmla="*/ 0 w 280866"/>
                <a:gd name="connsiteY12" fmla="*/ 19654 h 113344"/>
                <a:gd name="connsiteX13" fmla="*/ 6420 w 280866"/>
                <a:gd name="connsiteY13" fmla="*/ 10256 h 11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66" h="113344">
                  <a:moveTo>
                    <a:pt x="274460" y="10684"/>
                  </a:moveTo>
                  <a:cubicBezTo>
                    <a:pt x="275318" y="6413"/>
                    <a:pt x="272758" y="1714"/>
                    <a:pt x="268483" y="428"/>
                  </a:cubicBezTo>
                  <a:lnTo>
                    <a:pt x="174428" y="96960"/>
                  </a:lnTo>
                  <a:cubicBezTo>
                    <a:pt x="172725" y="98660"/>
                    <a:pt x="174856" y="103788"/>
                    <a:pt x="179561" y="108059"/>
                  </a:cubicBezTo>
                  <a:cubicBezTo>
                    <a:pt x="183836" y="112330"/>
                    <a:pt x="188969" y="114458"/>
                    <a:pt x="190671" y="112758"/>
                  </a:cubicBezTo>
                  <a:lnTo>
                    <a:pt x="280867" y="20083"/>
                  </a:lnTo>
                  <a:cubicBezTo>
                    <a:pt x="277891" y="19654"/>
                    <a:pt x="274031" y="17512"/>
                    <a:pt x="274460" y="10684"/>
                  </a:cubicBezTo>
                  <a:moveTo>
                    <a:pt x="6420" y="10256"/>
                  </a:moveTo>
                  <a:cubicBezTo>
                    <a:pt x="5548" y="5985"/>
                    <a:pt x="8122" y="1285"/>
                    <a:pt x="12397" y="0"/>
                  </a:cubicBezTo>
                  <a:lnTo>
                    <a:pt x="106452" y="96531"/>
                  </a:lnTo>
                  <a:cubicBezTo>
                    <a:pt x="108154" y="98232"/>
                    <a:pt x="106023" y="103359"/>
                    <a:pt x="101319" y="107630"/>
                  </a:cubicBezTo>
                  <a:cubicBezTo>
                    <a:pt x="97044" y="111901"/>
                    <a:pt x="91911" y="114030"/>
                    <a:pt x="90209" y="112330"/>
                  </a:cubicBezTo>
                  <a:lnTo>
                    <a:pt x="0" y="19654"/>
                  </a:lnTo>
                  <a:cubicBezTo>
                    <a:pt x="3002" y="18797"/>
                    <a:pt x="6420" y="16655"/>
                    <a:pt x="6420" y="10256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4" name="Freihandform 503">
              <a:extLst>
                <a:ext uri="{FF2B5EF4-FFF2-40B4-BE49-F238E27FC236}">
                  <a16:creationId xmlns:a16="http://schemas.microsoft.com/office/drawing/2014/main" id="{2D6D30F9-CE78-223C-522D-91365AE3931C}"/>
                </a:ext>
              </a:extLst>
            </p:cNvPr>
            <p:cNvSpPr/>
            <p:nvPr/>
          </p:nvSpPr>
          <p:spPr>
            <a:xfrm>
              <a:off x="2453981" y="4848113"/>
              <a:ext cx="287219" cy="57168"/>
            </a:xfrm>
            <a:custGeom>
              <a:avLst/>
              <a:gdLst>
                <a:gd name="connsiteX0" fmla="*/ 0 w 287219"/>
                <a:gd name="connsiteY0" fmla="*/ 0 h 57168"/>
                <a:gd name="connsiteX1" fmla="*/ 287219 w 287219"/>
                <a:gd name="connsiteY1" fmla="*/ 0 h 57168"/>
                <a:gd name="connsiteX2" fmla="*/ 287219 w 287219"/>
                <a:gd name="connsiteY2" fmla="*/ 57169 h 57168"/>
                <a:gd name="connsiteX3" fmla="*/ 0 w 287219"/>
                <a:gd name="connsiteY3" fmla="*/ 57169 h 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219" h="57168">
                  <a:moveTo>
                    <a:pt x="0" y="0"/>
                  </a:moveTo>
                  <a:lnTo>
                    <a:pt x="287219" y="0"/>
                  </a:lnTo>
                  <a:lnTo>
                    <a:pt x="287219" y="57169"/>
                  </a:lnTo>
                  <a:lnTo>
                    <a:pt x="0" y="57169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5" name="Freihandform 504">
              <a:extLst>
                <a:ext uri="{FF2B5EF4-FFF2-40B4-BE49-F238E27FC236}">
                  <a16:creationId xmlns:a16="http://schemas.microsoft.com/office/drawing/2014/main" id="{34DC6E57-787A-122E-BEB7-053B70AEBB7B}"/>
                </a:ext>
              </a:extLst>
            </p:cNvPr>
            <p:cNvSpPr/>
            <p:nvPr/>
          </p:nvSpPr>
          <p:spPr>
            <a:xfrm>
              <a:off x="2453981" y="4848113"/>
              <a:ext cx="287219" cy="57168"/>
            </a:xfrm>
            <a:custGeom>
              <a:avLst/>
              <a:gdLst>
                <a:gd name="connsiteX0" fmla="*/ 0 w 287219"/>
                <a:gd name="connsiteY0" fmla="*/ 0 h 57168"/>
                <a:gd name="connsiteX1" fmla="*/ 287219 w 287219"/>
                <a:gd name="connsiteY1" fmla="*/ 0 h 57168"/>
                <a:gd name="connsiteX2" fmla="*/ 287219 w 287219"/>
                <a:gd name="connsiteY2" fmla="*/ 57169 h 57168"/>
                <a:gd name="connsiteX3" fmla="*/ 0 w 287219"/>
                <a:gd name="connsiteY3" fmla="*/ 57169 h 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219" h="57168">
                  <a:moveTo>
                    <a:pt x="0" y="0"/>
                  </a:moveTo>
                  <a:lnTo>
                    <a:pt x="287219" y="0"/>
                  </a:lnTo>
                  <a:lnTo>
                    <a:pt x="287219" y="57169"/>
                  </a:lnTo>
                  <a:lnTo>
                    <a:pt x="0" y="57169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506" name="Grafik 10">
              <a:extLst>
                <a:ext uri="{FF2B5EF4-FFF2-40B4-BE49-F238E27FC236}">
                  <a16:creationId xmlns:a16="http://schemas.microsoft.com/office/drawing/2014/main" id="{BEC59960-A6A6-6347-741C-ADA78EDA3C42}"/>
                </a:ext>
              </a:extLst>
            </p:cNvPr>
            <p:cNvGrpSpPr/>
            <p:nvPr/>
          </p:nvGrpSpPr>
          <p:grpSpPr>
            <a:xfrm>
              <a:off x="2453980" y="4848127"/>
              <a:ext cx="287219" cy="93036"/>
              <a:chOff x="2453980" y="4848127"/>
              <a:chExt cx="287219" cy="93036"/>
            </a:xfrm>
          </p:grpSpPr>
          <p:sp>
            <p:nvSpPr>
              <p:cNvPr id="507" name="Freihandform 506">
                <a:extLst>
                  <a:ext uri="{FF2B5EF4-FFF2-40B4-BE49-F238E27FC236}">
                    <a16:creationId xmlns:a16="http://schemas.microsoft.com/office/drawing/2014/main" id="{6901AF15-4DAF-4F07-3EBA-2C9C12D30D0C}"/>
                  </a:ext>
                </a:extLst>
              </p:cNvPr>
              <p:cNvSpPr/>
              <p:nvPr/>
            </p:nvSpPr>
            <p:spPr>
              <a:xfrm>
                <a:off x="2453980" y="4848127"/>
                <a:ext cx="287219" cy="93036"/>
              </a:xfrm>
              <a:custGeom>
                <a:avLst/>
                <a:gdLst>
                  <a:gd name="connsiteX0" fmla="*/ 0 w 287219"/>
                  <a:gd name="connsiteY0" fmla="*/ 0 h 93036"/>
                  <a:gd name="connsiteX1" fmla="*/ 0 w 287219"/>
                  <a:gd name="connsiteY1" fmla="*/ 57343 h 93036"/>
                  <a:gd name="connsiteX2" fmla="*/ 143402 w 287219"/>
                  <a:gd name="connsiteY2" fmla="*/ 93037 h 93036"/>
                  <a:gd name="connsiteX3" fmla="*/ 150652 w 287219"/>
                  <a:gd name="connsiteY3" fmla="*/ 93037 h 93036"/>
                  <a:gd name="connsiteX4" fmla="*/ 287219 w 287219"/>
                  <a:gd name="connsiteY4" fmla="*/ 57343 h 93036"/>
                  <a:gd name="connsiteX5" fmla="*/ 287219 w 287219"/>
                  <a:gd name="connsiteY5" fmla="*/ 0 h 93036"/>
                  <a:gd name="connsiteX6" fmla="*/ 0 w 287219"/>
                  <a:gd name="connsiteY6" fmla="*/ 0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219" h="93036">
                    <a:moveTo>
                      <a:pt x="0" y="0"/>
                    </a:moveTo>
                    <a:lnTo>
                      <a:pt x="0" y="57343"/>
                    </a:lnTo>
                    <a:cubicBezTo>
                      <a:pt x="0" y="76890"/>
                      <a:pt x="64437" y="93037"/>
                      <a:pt x="143402" y="93037"/>
                    </a:cubicBezTo>
                    <a:lnTo>
                      <a:pt x="150652" y="93037"/>
                    </a:lnTo>
                    <a:cubicBezTo>
                      <a:pt x="226615" y="92180"/>
                      <a:pt x="287206" y="76462"/>
                      <a:pt x="287219" y="57343"/>
                    </a:cubicBezTo>
                    <a:lnTo>
                      <a:pt x="2872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8" name="Freihandform 507">
                <a:extLst>
                  <a:ext uri="{FF2B5EF4-FFF2-40B4-BE49-F238E27FC236}">
                    <a16:creationId xmlns:a16="http://schemas.microsoft.com/office/drawing/2014/main" id="{853C6CE4-B6F4-A412-EBFC-06D39C36F1C9}"/>
                  </a:ext>
                </a:extLst>
              </p:cNvPr>
              <p:cNvSpPr/>
              <p:nvPr/>
            </p:nvSpPr>
            <p:spPr>
              <a:xfrm>
                <a:off x="2453980" y="4848127"/>
                <a:ext cx="287219" cy="93036"/>
              </a:xfrm>
              <a:custGeom>
                <a:avLst/>
                <a:gdLst>
                  <a:gd name="connsiteX0" fmla="*/ 0 w 287219"/>
                  <a:gd name="connsiteY0" fmla="*/ 0 h 93036"/>
                  <a:gd name="connsiteX1" fmla="*/ 0 w 287219"/>
                  <a:gd name="connsiteY1" fmla="*/ 57343 h 93036"/>
                  <a:gd name="connsiteX2" fmla="*/ 143402 w 287219"/>
                  <a:gd name="connsiteY2" fmla="*/ 93037 h 93036"/>
                  <a:gd name="connsiteX3" fmla="*/ 150652 w 287219"/>
                  <a:gd name="connsiteY3" fmla="*/ 93037 h 93036"/>
                  <a:gd name="connsiteX4" fmla="*/ 287219 w 287219"/>
                  <a:gd name="connsiteY4" fmla="*/ 57343 h 93036"/>
                  <a:gd name="connsiteX5" fmla="*/ 287219 w 287219"/>
                  <a:gd name="connsiteY5" fmla="*/ 0 h 93036"/>
                  <a:gd name="connsiteX6" fmla="*/ 0 w 287219"/>
                  <a:gd name="connsiteY6" fmla="*/ 0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219" h="93036">
                    <a:moveTo>
                      <a:pt x="0" y="0"/>
                    </a:moveTo>
                    <a:lnTo>
                      <a:pt x="0" y="57343"/>
                    </a:lnTo>
                    <a:cubicBezTo>
                      <a:pt x="0" y="76890"/>
                      <a:pt x="64437" y="93037"/>
                      <a:pt x="143402" y="93037"/>
                    </a:cubicBezTo>
                    <a:lnTo>
                      <a:pt x="150652" y="93037"/>
                    </a:lnTo>
                    <a:cubicBezTo>
                      <a:pt x="226615" y="92180"/>
                      <a:pt x="287206" y="76462"/>
                      <a:pt x="287219" y="57343"/>
                    </a:cubicBezTo>
                    <a:lnTo>
                      <a:pt x="28721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09" name="Freihandform 508">
              <a:extLst>
                <a:ext uri="{FF2B5EF4-FFF2-40B4-BE49-F238E27FC236}">
                  <a16:creationId xmlns:a16="http://schemas.microsoft.com/office/drawing/2014/main" id="{BEE255C5-6A49-2997-4B8E-6A6CFE4C1F74}"/>
                </a:ext>
              </a:extLst>
            </p:cNvPr>
            <p:cNvSpPr/>
            <p:nvPr/>
          </p:nvSpPr>
          <p:spPr>
            <a:xfrm>
              <a:off x="2597798" y="4883539"/>
              <a:ext cx="2573" cy="13388"/>
            </a:xfrm>
            <a:custGeom>
              <a:avLst/>
              <a:gdLst>
                <a:gd name="connsiteX0" fmla="*/ 0 w 2573"/>
                <a:gd name="connsiteY0" fmla="*/ 0 h 13388"/>
                <a:gd name="connsiteX1" fmla="*/ 2573 w 2573"/>
                <a:gd name="connsiteY1" fmla="*/ 0 h 13388"/>
                <a:gd name="connsiteX2" fmla="*/ 0 w 2573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3" h="13388">
                  <a:moveTo>
                    <a:pt x="0" y="0"/>
                  </a:moveTo>
                  <a:lnTo>
                    <a:pt x="25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0" name="Freihandform 509">
              <a:extLst>
                <a:ext uri="{FF2B5EF4-FFF2-40B4-BE49-F238E27FC236}">
                  <a16:creationId xmlns:a16="http://schemas.microsoft.com/office/drawing/2014/main" id="{94762332-A35F-FF84-A47D-114F1854DBBA}"/>
                </a:ext>
              </a:extLst>
            </p:cNvPr>
            <p:cNvSpPr/>
            <p:nvPr/>
          </p:nvSpPr>
          <p:spPr>
            <a:xfrm>
              <a:off x="2597798" y="4883539"/>
              <a:ext cx="2573" cy="13388"/>
            </a:xfrm>
            <a:custGeom>
              <a:avLst/>
              <a:gdLst>
                <a:gd name="connsiteX0" fmla="*/ 0 w 2573"/>
                <a:gd name="connsiteY0" fmla="*/ 0 h 13388"/>
                <a:gd name="connsiteX1" fmla="*/ 2573 w 2573"/>
                <a:gd name="connsiteY1" fmla="*/ 0 h 13388"/>
                <a:gd name="connsiteX2" fmla="*/ 0 w 2573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3" h="13388">
                  <a:moveTo>
                    <a:pt x="0" y="0"/>
                  </a:moveTo>
                  <a:lnTo>
                    <a:pt x="257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1" name="Freihandform 510">
              <a:extLst>
                <a:ext uri="{FF2B5EF4-FFF2-40B4-BE49-F238E27FC236}">
                  <a16:creationId xmlns:a16="http://schemas.microsoft.com/office/drawing/2014/main" id="{140BE1B4-1119-8636-278F-D5F87A77E272}"/>
                </a:ext>
              </a:extLst>
            </p:cNvPr>
            <p:cNvSpPr/>
            <p:nvPr/>
          </p:nvSpPr>
          <p:spPr>
            <a:xfrm>
              <a:off x="2597798" y="4883539"/>
              <a:ext cx="2573" cy="13388"/>
            </a:xfrm>
            <a:custGeom>
              <a:avLst/>
              <a:gdLst>
                <a:gd name="connsiteX0" fmla="*/ 0 w 2573"/>
                <a:gd name="connsiteY0" fmla="*/ 0 h 13388"/>
                <a:gd name="connsiteX1" fmla="*/ 2573 w 2573"/>
                <a:gd name="connsiteY1" fmla="*/ 0 h 13388"/>
                <a:gd name="connsiteX2" fmla="*/ 0 w 2573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3" h="13388">
                  <a:moveTo>
                    <a:pt x="0" y="0"/>
                  </a:moveTo>
                  <a:lnTo>
                    <a:pt x="25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2" name="Freihandform 511">
              <a:extLst>
                <a:ext uri="{FF2B5EF4-FFF2-40B4-BE49-F238E27FC236}">
                  <a16:creationId xmlns:a16="http://schemas.microsoft.com/office/drawing/2014/main" id="{DCD041A7-1929-91DB-2EC2-830F51662316}"/>
                </a:ext>
              </a:extLst>
            </p:cNvPr>
            <p:cNvSpPr/>
            <p:nvPr/>
          </p:nvSpPr>
          <p:spPr>
            <a:xfrm>
              <a:off x="2597798" y="4883539"/>
              <a:ext cx="2559" cy="13388"/>
            </a:xfrm>
            <a:custGeom>
              <a:avLst/>
              <a:gdLst>
                <a:gd name="connsiteX0" fmla="*/ 2560 w 2559"/>
                <a:gd name="connsiteY0" fmla="*/ 0 h 13388"/>
                <a:gd name="connsiteX1" fmla="*/ 0 w 2559"/>
                <a:gd name="connsiteY1" fmla="*/ 0 h 13388"/>
                <a:gd name="connsiteX2" fmla="*/ 2560 w 2559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9" h="13388">
                  <a:moveTo>
                    <a:pt x="2560" y="0"/>
                  </a:moveTo>
                  <a:lnTo>
                    <a:pt x="0" y="0"/>
                  </a:lnTo>
                  <a:lnTo>
                    <a:pt x="2560" y="0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513" name="Grafik 10">
              <a:extLst>
                <a:ext uri="{FF2B5EF4-FFF2-40B4-BE49-F238E27FC236}">
                  <a16:creationId xmlns:a16="http://schemas.microsoft.com/office/drawing/2014/main" id="{FF3F315E-5552-5470-4217-397A384A5491}"/>
                </a:ext>
              </a:extLst>
            </p:cNvPr>
            <p:cNvGrpSpPr/>
            <p:nvPr/>
          </p:nvGrpSpPr>
          <p:grpSpPr>
            <a:xfrm>
              <a:off x="2450129" y="4077243"/>
              <a:ext cx="299626" cy="810638"/>
              <a:chOff x="2450129" y="4077243"/>
              <a:chExt cx="299626" cy="810638"/>
            </a:xfrm>
          </p:grpSpPr>
          <p:sp>
            <p:nvSpPr>
              <p:cNvPr id="514" name="Freihandform 513">
                <a:extLst>
                  <a:ext uri="{FF2B5EF4-FFF2-40B4-BE49-F238E27FC236}">
                    <a16:creationId xmlns:a16="http://schemas.microsoft.com/office/drawing/2014/main" id="{524D6125-C67B-192E-5056-D6DA81B97C8C}"/>
                  </a:ext>
                </a:extLst>
              </p:cNvPr>
              <p:cNvSpPr/>
              <p:nvPr/>
            </p:nvSpPr>
            <p:spPr>
              <a:xfrm>
                <a:off x="2453980" y="4812257"/>
                <a:ext cx="287219" cy="75623"/>
              </a:xfrm>
              <a:custGeom>
                <a:avLst/>
                <a:gdLst>
                  <a:gd name="connsiteX0" fmla="*/ 287219 w 287219"/>
                  <a:gd name="connsiteY0" fmla="*/ 35642 h 75623"/>
                  <a:gd name="connsiteX1" fmla="*/ 141593 w 287219"/>
                  <a:gd name="connsiteY1" fmla="*/ 1 h 75623"/>
                  <a:gd name="connsiteX2" fmla="*/ 0 w 287219"/>
                  <a:gd name="connsiteY2" fmla="*/ 36512 h 75623"/>
                  <a:gd name="connsiteX3" fmla="*/ 146377 w 287219"/>
                  <a:gd name="connsiteY3" fmla="*/ 75566 h 75623"/>
                  <a:gd name="connsiteX4" fmla="*/ 287219 w 287219"/>
                  <a:gd name="connsiteY4" fmla="*/ 35642 h 7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219" h="75623">
                    <a:moveTo>
                      <a:pt x="287219" y="35642"/>
                    </a:moveTo>
                    <a:cubicBezTo>
                      <a:pt x="287219" y="16121"/>
                      <a:pt x="221764" y="175"/>
                      <a:pt x="141593" y="1"/>
                    </a:cubicBezTo>
                    <a:cubicBezTo>
                      <a:pt x="59800" y="-186"/>
                      <a:pt x="0" y="20285"/>
                      <a:pt x="0" y="36512"/>
                    </a:cubicBezTo>
                    <a:cubicBezTo>
                      <a:pt x="0" y="56032"/>
                      <a:pt x="41184" y="76865"/>
                      <a:pt x="146377" y="75566"/>
                    </a:cubicBezTo>
                    <a:cubicBezTo>
                      <a:pt x="251583" y="74268"/>
                      <a:pt x="287219" y="54841"/>
                      <a:pt x="287219" y="35642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5" name="Freihandform 514">
                <a:extLst>
                  <a:ext uri="{FF2B5EF4-FFF2-40B4-BE49-F238E27FC236}">
                    <a16:creationId xmlns:a16="http://schemas.microsoft.com/office/drawing/2014/main" id="{AA243B0A-8859-4A96-CD3A-4325DB7DA2AF}"/>
                  </a:ext>
                </a:extLst>
              </p:cNvPr>
              <p:cNvSpPr/>
              <p:nvPr/>
            </p:nvSpPr>
            <p:spPr>
              <a:xfrm>
                <a:off x="2453980" y="4812257"/>
                <a:ext cx="287219" cy="75623"/>
              </a:xfrm>
              <a:custGeom>
                <a:avLst/>
                <a:gdLst>
                  <a:gd name="connsiteX0" fmla="*/ 287219 w 287219"/>
                  <a:gd name="connsiteY0" fmla="*/ 35642 h 75623"/>
                  <a:gd name="connsiteX1" fmla="*/ 141593 w 287219"/>
                  <a:gd name="connsiteY1" fmla="*/ 1 h 75623"/>
                  <a:gd name="connsiteX2" fmla="*/ 0 w 287219"/>
                  <a:gd name="connsiteY2" fmla="*/ 36512 h 75623"/>
                  <a:gd name="connsiteX3" fmla="*/ 146377 w 287219"/>
                  <a:gd name="connsiteY3" fmla="*/ 75566 h 75623"/>
                  <a:gd name="connsiteX4" fmla="*/ 287219 w 287219"/>
                  <a:gd name="connsiteY4" fmla="*/ 35642 h 7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219" h="75623">
                    <a:moveTo>
                      <a:pt x="287219" y="35642"/>
                    </a:moveTo>
                    <a:cubicBezTo>
                      <a:pt x="287219" y="16121"/>
                      <a:pt x="221764" y="175"/>
                      <a:pt x="141593" y="1"/>
                    </a:cubicBezTo>
                    <a:cubicBezTo>
                      <a:pt x="59800" y="-186"/>
                      <a:pt x="0" y="20285"/>
                      <a:pt x="0" y="36512"/>
                    </a:cubicBezTo>
                    <a:cubicBezTo>
                      <a:pt x="0" y="56032"/>
                      <a:pt x="41184" y="76865"/>
                      <a:pt x="146377" y="75566"/>
                    </a:cubicBezTo>
                    <a:cubicBezTo>
                      <a:pt x="251583" y="74268"/>
                      <a:pt x="287219" y="54841"/>
                      <a:pt x="287219" y="35642"/>
                    </a:cubicBez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6" name="Freihandform 515">
                <a:extLst>
                  <a:ext uri="{FF2B5EF4-FFF2-40B4-BE49-F238E27FC236}">
                    <a16:creationId xmlns:a16="http://schemas.microsoft.com/office/drawing/2014/main" id="{02A739C9-0B3D-B392-06A5-4FA611B65789}"/>
                  </a:ext>
                </a:extLst>
              </p:cNvPr>
              <p:cNvSpPr/>
              <p:nvPr/>
            </p:nvSpPr>
            <p:spPr>
              <a:xfrm>
                <a:off x="2583082" y="4077243"/>
                <a:ext cx="35408" cy="8059"/>
              </a:xfrm>
              <a:custGeom>
                <a:avLst/>
                <a:gdLst>
                  <a:gd name="connsiteX0" fmla="*/ 35408 w 35408"/>
                  <a:gd name="connsiteY0" fmla="*/ 4030 h 8059"/>
                  <a:gd name="connsiteX1" fmla="*/ 17704 w 35408"/>
                  <a:gd name="connsiteY1" fmla="*/ 0 h 8059"/>
                  <a:gd name="connsiteX2" fmla="*/ 13496 w 35408"/>
                  <a:gd name="connsiteY2" fmla="*/ 0 h 8059"/>
                  <a:gd name="connsiteX3" fmla="*/ 0 w 35408"/>
                  <a:gd name="connsiteY3" fmla="*/ 4030 h 8059"/>
                  <a:gd name="connsiteX4" fmla="*/ 17704 w 35408"/>
                  <a:gd name="connsiteY4" fmla="*/ 8060 h 8059"/>
                  <a:gd name="connsiteX5" fmla="*/ 18133 w 35408"/>
                  <a:gd name="connsiteY5" fmla="*/ 8060 h 8059"/>
                  <a:gd name="connsiteX6" fmla="*/ 35408 w 35408"/>
                  <a:gd name="connsiteY6" fmla="*/ 4030 h 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408" h="8059">
                    <a:moveTo>
                      <a:pt x="35408" y="4030"/>
                    </a:moveTo>
                    <a:cubicBezTo>
                      <a:pt x="35408" y="1607"/>
                      <a:pt x="27394" y="0"/>
                      <a:pt x="17704" y="0"/>
                    </a:cubicBezTo>
                    <a:lnTo>
                      <a:pt x="13496" y="0"/>
                    </a:lnTo>
                    <a:cubicBezTo>
                      <a:pt x="5897" y="402"/>
                      <a:pt x="0" y="2022"/>
                      <a:pt x="0" y="4030"/>
                    </a:cubicBezTo>
                    <a:cubicBezTo>
                      <a:pt x="0" y="6453"/>
                      <a:pt x="8014" y="8060"/>
                      <a:pt x="17704" y="8060"/>
                    </a:cubicBezTo>
                    <a:lnTo>
                      <a:pt x="18133" y="8060"/>
                    </a:lnTo>
                    <a:cubicBezTo>
                      <a:pt x="27809" y="8060"/>
                      <a:pt x="35408" y="6453"/>
                      <a:pt x="35408" y="4030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7" name="Freihandform 516">
                <a:extLst>
                  <a:ext uri="{FF2B5EF4-FFF2-40B4-BE49-F238E27FC236}">
                    <a16:creationId xmlns:a16="http://schemas.microsoft.com/office/drawing/2014/main" id="{236C143C-982E-83A2-2790-BF57A60AB38E}"/>
                  </a:ext>
                </a:extLst>
              </p:cNvPr>
              <p:cNvSpPr/>
              <p:nvPr/>
            </p:nvSpPr>
            <p:spPr>
              <a:xfrm>
                <a:off x="2583082" y="4077243"/>
                <a:ext cx="35408" cy="8059"/>
              </a:xfrm>
              <a:custGeom>
                <a:avLst/>
                <a:gdLst>
                  <a:gd name="connsiteX0" fmla="*/ 35408 w 35408"/>
                  <a:gd name="connsiteY0" fmla="*/ 4030 h 8059"/>
                  <a:gd name="connsiteX1" fmla="*/ 17704 w 35408"/>
                  <a:gd name="connsiteY1" fmla="*/ 0 h 8059"/>
                  <a:gd name="connsiteX2" fmla="*/ 13496 w 35408"/>
                  <a:gd name="connsiteY2" fmla="*/ 0 h 8059"/>
                  <a:gd name="connsiteX3" fmla="*/ 0 w 35408"/>
                  <a:gd name="connsiteY3" fmla="*/ 4030 h 8059"/>
                  <a:gd name="connsiteX4" fmla="*/ 17704 w 35408"/>
                  <a:gd name="connsiteY4" fmla="*/ 8060 h 8059"/>
                  <a:gd name="connsiteX5" fmla="*/ 18133 w 35408"/>
                  <a:gd name="connsiteY5" fmla="*/ 8060 h 8059"/>
                  <a:gd name="connsiteX6" fmla="*/ 35408 w 35408"/>
                  <a:gd name="connsiteY6" fmla="*/ 4030 h 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408" h="8059">
                    <a:moveTo>
                      <a:pt x="35408" y="4030"/>
                    </a:moveTo>
                    <a:cubicBezTo>
                      <a:pt x="35408" y="1607"/>
                      <a:pt x="27394" y="0"/>
                      <a:pt x="17704" y="0"/>
                    </a:cubicBezTo>
                    <a:lnTo>
                      <a:pt x="13496" y="0"/>
                    </a:lnTo>
                    <a:cubicBezTo>
                      <a:pt x="5897" y="402"/>
                      <a:pt x="0" y="2022"/>
                      <a:pt x="0" y="4030"/>
                    </a:cubicBezTo>
                    <a:cubicBezTo>
                      <a:pt x="0" y="6453"/>
                      <a:pt x="8014" y="8060"/>
                      <a:pt x="17704" y="8060"/>
                    </a:cubicBezTo>
                    <a:lnTo>
                      <a:pt x="18133" y="8060"/>
                    </a:lnTo>
                    <a:cubicBezTo>
                      <a:pt x="27809" y="8060"/>
                      <a:pt x="35408" y="6453"/>
                      <a:pt x="35408" y="4030"/>
                    </a:cubicBezTo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8" name="Freihandform 517">
                <a:extLst>
                  <a:ext uri="{FF2B5EF4-FFF2-40B4-BE49-F238E27FC236}">
                    <a16:creationId xmlns:a16="http://schemas.microsoft.com/office/drawing/2014/main" id="{D53CAD85-6C1A-93E4-67C0-C7CA25F81809}"/>
                  </a:ext>
                </a:extLst>
              </p:cNvPr>
              <p:cNvSpPr/>
              <p:nvPr/>
            </p:nvSpPr>
            <p:spPr>
              <a:xfrm>
                <a:off x="2487325" y="4664423"/>
                <a:ext cx="219243" cy="200292"/>
              </a:xfrm>
              <a:custGeom>
                <a:avLst/>
                <a:gdLst>
                  <a:gd name="connsiteX0" fmla="*/ 28265 w 219243"/>
                  <a:gd name="connsiteY0" fmla="*/ 0 h 200292"/>
                  <a:gd name="connsiteX1" fmla="*/ 0 w 219243"/>
                  <a:gd name="connsiteY1" fmla="*/ 170436 h 200292"/>
                  <a:gd name="connsiteX2" fmla="*/ 109629 w 219243"/>
                  <a:gd name="connsiteY2" fmla="*/ 200292 h 200292"/>
                  <a:gd name="connsiteX3" fmla="*/ 111746 w 219243"/>
                  <a:gd name="connsiteY3" fmla="*/ 200292 h 200292"/>
                  <a:gd name="connsiteX4" fmla="*/ 219244 w 219243"/>
                  <a:gd name="connsiteY4" fmla="*/ 170436 h 200292"/>
                  <a:gd name="connsiteX5" fmla="*/ 195563 w 219243"/>
                  <a:gd name="connsiteY5" fmla="*/ 763 h 20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243" h="200292">
                    <a:moveTo>
                      <a:pt x="28265" y="0"/>
                    </a:moveTo>
                    <a:lnTo>
                      <a:pt x="0" y="170436"/>
                    </a:lnTo>
                    <a:cubicBezTo>
                      <a:pt x="0" y="187078"/>
                      <a:pt x="49051" y="200292"/>
                      <a:pt x="109629" y="200292"/>
                    </a:cubicBezTo>
                    <a:lnTo>
                      <a:pt x="111746" y="200292"/>
                    </a:lnTo>
                    <a:cubicBezTo>
                      <a:pt x="171479" y="199864"/>
                      <a:pt x="219244" y="186636"/>
                      <a:pt x="219244" y="170436"/>
                    </a:cubicBezTo>
                    <a:lnTo>
                      <a:pt x="195563" y="763"/>
                    </a:ln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9" name="Freihandform 518">
                <a:extLst>
                  <a:ext uri="{FF2B5EF4-FFF2-40B4-BE49-F238E27FC236}">
                    <a16:creationId xmlns:a16="http://schemas.microsoft.com/office/drawing/2014/main" id="{EB2C3B95-4823-E679-7964-BFDAD1511BF7}"/>
                  </a:ext>
                </a:extLst>
              </p:cNvPr>
              <p:cNvSpPr/>
              <p:nvPr/>
            </p:nvSpPr>
            <p:spPr>
              <a:xfrm>
                <a:off x="2487325" y="4664423"/>
                <a:ext cx="219243" cy="200292"/>
              </a:xfrm>
              <a:custGeom>
                <a:avLst/>
                <a:gdLst>
                  <a:gd name="connsiteX0" fmla="*/ 28265 w 219243"/>
                  <a:gd name="connsiteY0" fmla="*/ 0 h 200292"/>
                  <a:gd name="connsiteX1" fmla="*/ 0 w 219243"/>
                  <a:gd name="connsiteY1" fmla="*/ 170436 h 200292"/>
                  <a:gd name="connsiteX2" fmla="*/ 109629 w 219243"/>
                  <a:gd name="connsiteY2" fmla="*/ 200292 h 200292"/>
                  <a:gd name="connsiteX3" fmla="*/ 111746 w 219243"/>
                  <a:gd name="connsiteY3" fmla="*/ 200292 h 200292"/>
                  <a:gd name="connsiteX4" fmla="*/ 219244 w 219243"/>
                  <a:gd name="connsiteY4" fmla="*/ 170436 h 200292"/>
                  <a:gd name="connsiteX5" fmla="*/ 195563 w 219243"/>
                  <a:gd name="connsiteY5" fmla="*/ 763 h 20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243" h="200292">
                    <a:moveTo>
                      <a:pt x="28265" y="0"/>
                    </a:moveTo>
                    <a:lnTo>
                      <a:pt x="0" y="170436"/>
                    </a:lnTo>
                    <a:cubicBezTo>
                      <a:pt x="0" y="187078"/>
                      <a:pt x="49051" y="200292"/>
                      <a:pt x="109629" y="200292"/>
                    </a:cubicBezTo>
                    <a:lnTo>
                      <a:pt x="111746" y="200292"/>
                    </a:lnTo>
                    <a:cubicBezTo>
                      <a:pt x="171479" y="199864"/>
                      <a:pt x="219244" y="186636"/>
                      <a:pt x="219244" y="170436"/>
                    </a:cubicBezTo>
                    <a:lnTo>
                      <a:pt x="195563" y="763"/>
                    </a:lnTo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0" name="Freihandform 519">
                <a:extLst>
                  <a:ext uri="{FF2B5EF4-FFF2-40B4-BE49-F238E27FC236}">
                    <a16:creationId xmlns:a16="http://schemas.microsoft.com/office/drawing/2014/main" id="{2B8078F0-4FB4-66AD-8EF2-18AD05F019E6}"/>
                  </a:ext>
                </a:extLst>
              </p:cNvPr>
              <p:cNvSpPr/>
              <p:nvPr/>
            </p:nvSpPr>
            <p:spPr>
              <a:xfrm>
                <a:off x="2489469" y="4326483"/>
                <a:ext cx="214968" cy="328977"/>
              </a:xfrm>
              <a:custGeom>
                <a:avLst/>
                <a:gdLst>
                  <a:gd name="connsiteX0" fmla="*/ 183943 w 214968"/>
                  <a:gd name="connsiteY0" fmla="*/ 0 h 328977"/>
                  <a:gd name="connsiteX1" fmla="*/ 38571 w 214968"/>
                  <a:gd name="connsiteY1" fmla="*/ 361 h 328977"/>
                  <a:gd name="connsiteX2" fmla="*/ 0 w 214968"/>
                  <a:gd name="connsiteY2" fmla="*/ 299956 h 328977"/>
                  <a:gd name="connsiteX3" fmla="*/ 11941 w 214968"/>
                  <a:gd name="connsiteY3" fmla="*/ 321699 h 328977"/>
                  <a:gd name="connsiteX4" fmla="*/ 111317 w 214968"/>
                  <a:gd name="connsiteY4" fmla="*/ 328956 h 328977"/>
                  <a:gd name="connsiteX5" fmla="*/ 204729 w 214968"/>
                  <a:gd name="connsiteY5" fmla="*/ 322984 h 328977"/>
                  <a:gd name="connsiteX6" fmla="*/ 214969 w 214968"/>
                  <a:gd name="connsiteY6" fmla="*/ 298684 h 328977"/>
                  <a:gd name="connsiteX7" fmla="*/ 183943 w 214968"/>
                  <a:gd name="connsiteY7" fmla="*/ 0 h 32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968" h="328977">
                    <a:moveTo>
                      <a:pt x="183943" y="0"/>
                    </a:moveTo>
                    <a:lnTo>
                      <a:pt x="38571" y="361"/>
                    </a:lnTo>
                    <a:lnTo>
                      <a:pt x="0" y="299956"/>
                    </a:lnTo>
                    <a:lnTo>
                      <a:pt x="11941" y="321699"/>
                    </a:lnTo>
                    <a:cubicBezTo>
                      <a:pt x="13214" y="321699"/>
                      <a:pt x="65925" y="329438"/>
                      <a:pt x="111317" y="328956"/>
                    </a:cubicBezTo>
                    <a:cubicBezTo>
                      <a:pt x="156710" y="328487"/>
                      <a:pt x="194062" y="324698"/>
                      <a:pt x="204729" y="322984"/>
                    </a:cubicBezTo>
                    <a:lnTo>
                      <a:pt x="214969" y="298684"/>
                    </a:lnTo>
                    <a:lnTo>
                      <a:pt x="183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1" name="Freihandform 520">
                <a:extLst>
                  <a:ext uri="{FF2B5EF4-FFF2-40B4-BE49-F238E27FC236}">
                    <a16:creationId xmlns:a16="http://schemas.microsoft.com/office/drawing/2014/main" id="{BBCF78AA-1554-9735-396E-43C1D4B2C465}"/>
                  </a:ext>
                </a:extLst>
              </p:cNvPr>
              <p:cNvSpPr/>
              <p:nvPr/>
            </p:nvSpPr>
            <p:spPr>
              <a:xfrm>
                <a:off x="2489469" y="4326483"/>
                <a:ext cx="214968" cy="328977"/>
              </a:xfrm>
              <a:custGeom>
                <a:avLst/>
                <a:gdLst>
                  <a:gd name="connsiteX0" fmla="*/ 183943 w 214968"/>
                  <a:gd name="connsiteY0" fmla="*/ 0 h 328977"/>
                  <a:gd name="connsiteX1" fmla="*/ 38571 w 214968"/>
                  <a:gd name="connsiteY1" fmla="*/ 361 h 328977"/>
                  <a:gd name="connsiteX2" fmla="*/ 0 w 214968"/>
                  <a:gd name="connsiteY2" fmla="*/ 299956 h 328977"/>
                  <a:gd name="connsiteX3" fmla="*/ 11941 w 214968"/>
                  <a:gd name="connsiteY3" fmla="*/ 321699 h 328977"/>
                  <a:gd name="connsiteX4" fmla="*/ 111317 w 214968"/>
                  <a:gd name="connsiteY4" fmla="*/ 328956 h 328977"/>
                  <a:gd name="connsiteX5" fmla="*/ 204729 w 214968"/>
                  <a:gd name="connsiteY5" fmla="*/ 322984 h 328977"/>
                  <a:gd name="connsiteX6" fmla="*/ 214969 w 214968"/>
                  <a:gd name="connsiteY6" fmla="*/ 298684 h 328977"/>
                  <a:gd name="connsiteX7" fmla="*/ 183943 w 214968"/>
                  <a:gd name="connsiteY7" fmla="*/ 0 h 32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968" h="328977">
                    <a:moveTo>
                      <a:pt x="183943" y="0"/>
                    </a:moveTo>
                    <a:lnTo>
                      <a:pt x="38571" y="361"/>
                    </a:lnTo>
                    <a:lnTo>
                      <a:pt x="0" y="299956"/>
                    </a:lnTo>
                    <a:lnTo>
                      <a:pt x="11941" y="321699"/>
                    </a:lnTo>
                    <a:cubicBezTo>
                      <a:pt x="13214" y="321699"/>
                      <a:pt x="65925" y="329438"/>
                      <a:pt x="111317" y="328956"/>
                    </a:cubicBezTo>
                    <a:cubicBezTo>
                      <a:pt x="156710" y="328487"/>
                      <a:pt x="194062" y="324698"/>
                      <a:pt x="204729" y="322984"/>
                    </a:cubicBezTo>
                    <a:lnTo>
                      <a:pt x="214969" y="298684"/>
                    </a:lnTo>
                    <a:lnTo>
                      <a:pt x="183943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2" name="Freihandform 521">
                <a:extLst>
                  <a:ext uri="{FF2B5EF4-FFF2-40B4-BE49-F238E27FC236}">
                    <a16:creationId xmlns:a16="http://schemas.microsoft.com/office/drawing/2014/main" id="{FBB05334-40FB-32A7-0EA3-33418BD4D169}"/>
                  </a:ext>
                </a:extLst>
              </p:cNvPr>
              <p:cNvSpPr/>
              <p:nvPr/>
            </p:nvSpPr>
            <p:spPr>
              <a:xfrm>
                <a:off x="2681597" y="4652520"/>
                <a:ext cx="51896" cy="44297"/>
              </a:xfrm>
              <a:custGeom>
                <a:avLst/>
                <a:gdLst>
                  <a:gd name="connsiteX0" fmla="*/ 51896 w 51896"/>
                  <a:gd name="connsiteY0" fmla="*/ 0 h 44297"/>
                  <a:gd name="connsiteX1" fmla="*/ 34540 w 51896"/>
                  <a:gd name="connsiteY1" fmla="*/ 5489 h 44297"/>
                  <a:gd name="connsiteX2" fmla="*/ 660 w 51896"/>
                  <a:gd name="connsiteY2" fmla="*/ 38064 h 44297"/>
                  <a:gd name="connsiteX3" fmla="*/ 1330 w 51896"/>
                  <a:gd name="connsiteY3" fmla="*/ 42897 h 44297"/>
                  <a:gd name="connsiteX4" fmla="*/ 7013 w 51896"/>
                  <a:gd name="connsiteY4" fmla="*/ 43499 h 44297"/>
                  <a:gd name="connsiteX5" fmla="*/ 51896 w 51896"/>
                  <a:gd name="connsiteY5" fmla="*/ 0 h 4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96" h="44297">
                    <a:moveTo>
                      <a:pt x="51896" y="0"/>
                    </a:moveTo>
                    <a:cubicBezTo>
                      <a:pt x="46388" y="2102"/>
                      <a:pt x="40464" y="4231"/>
                      <a:pt x="34540" y="5489"/>
                    </a:cubicBezTo>
                    <a:lnTo>
                      <a:pt x="660" y="38064"/>
                    </a:lnTo>
                    <a:cubicBezTo>
                      <a:pt x="660" y="38064"/>
                      <a:pt x="-1203" y="40460"/>
                      <a:pt x="1330" y="42897"/>
                    </a:cubicBezTo>
                    <a:cubicBezTo>
                      <a:pt x="3863" y="45347"/>
                      <a:pt x="7013" y="43928"/>
                      <a:pt x="7013" y="43499"/>
                    </a:cubicBezTo>
                    <a:lnTo>
                      <a:pt x="51896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3" name="Freihandform 522">
                <a:extLst>
                  <a:ext uri="{FF2B5EF4-FFF2-40B4-BE49-F238E27FC236}">
                    <a16:creationId xmlns:a16="http://schemas.microsoft.com/office/drawing/2014/main" id="{008F01D5-73D4-1183-8DD9-A6A67CE3DF63}"/>
                  </a:ext>
                </a:extLst>
              </p:cNvPr>
              <p:cNvSpPr/>
              <p:nvPr/>
            </p:nvSpPr>
            <p:spPr>
              <a:xfrm>
                <a:off x="2681597" y="4652520"/>
                <a:ext cx="51896" cy="44297"/>
              </a:xfrm>
              <a:custGeom>
                <a:avLst/>
                <a:gdLst>
                  <a:gd name="connsiteX0" fmla="*/ 51896 w 51896"/>
                  <a:gd name="connsiteY0" fmla="*/ 0 h 44297"/>
                  <a:gd name="connsiteX1" fmla="*/ 34540 w 51896"/>
                  <a:gd name="connsiteY1" fmla="*/ 5489 h 44297"/>
                  <a:gd name="connsiteX2" fmla="*/ 660 w 51896"/>
                  <a:gd name="connsiteY2" fmla="*/ 38064 h 44297"/>
                  <a:gd name="connsiteX3" fmla="*/ 1330 w 51896"/>
                  <a:gd name="connsiteY3" fmla="*/ 42897 h 44297"/>
                  <a:gd name="connsiteX4" fmla="*/ 7013 w 51896"/>
                  <a:gd name="connsiteY4" fmla="*/ 43499 h 44297"/>
                  <a:gd name="connsiteX5" fmla="*/ 51896 w 51896"/>
                  <a:gd name="connsiteY5" fmla="*/ 0 h 4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96" h="44297">
                    <a:moveTo>
                      <a:pt x="51896" y="0"/>
                    </a:moveTo>
                    <a:cubicBezTo>
                      <a:pt x="46388" y="2102"/>
                      <a:pt x="40464" y="4231"/>
                      <a:pt x="34540" y="5489"/>
                    </a:cubicBezTo>
                    <a:lnTo>
                      <a:pt x="660" y="38064"/>
                    </a:lnTo>
                    <a:cubicBezTo>
                      <a:pt x="660" y="38064"/>
                      <a:pt x="-1203" y="40460"/>
                      <a:pt x="1330" y="42897"/>
                    </a:cubicBezTo>
                    <a:cubicBezTo>
                      <a:pt x="3863" y="45347"/>
                      <a:pt x="7013" y="43928"/>
                      <a:pt x="7013" y="43499"/>
                    </a:cubicBezTo>
                    <a:lnTo>
                      <a:pt x="51896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4" name="Freihandform 523">
                <a:extLst>
                  <a:ext uri="{FF2B5EF4-FFF2-40B4-BE49-F238E27FC236}">
                    <a16:creationId xmlns:a16="http://schemas.microsoft.com/office/drawing/2014/main" id="{9866F9F7-8D49-F4A3-7234-F0B5881FCE52}"/>
                  </a:ext>
                </a:extLst>
              </p:cNvPr>
              <p:cNvSpPr/>
              <p:nvPr/>
            </p:nvSpPr>
            <p:spPr>
              <a:xfrm>
                <a:off x="2593777" y="4668332"/>
                <a:ext cx="7625" cy="33356"/>
              </a:xfrm>
              <a:custGeom>
                <a:avLst/>
                <a:gdLst>
                  <a:gd name="connsiteX0" fmla="*/ 0 w 7625"/>
                  <a:gd name="connsiteY0" fmla="*/ 0 h 33356"/>
                  <a:gd name="connsiteX1" fmla="*/ 0 w 7625"/>
                  <a:gd name="connsiteY1" fmla="*/ 31557 h 33356"/>
                  <a:gd name="connsiteX2" fmla="*/ 2010 w 7625"/>
                  <a:gd name="connsiteY2" fmla="*/ 33244 h 33356"/>
                  <a:gd name="connsiteX3" fmla="*/ 5615 w 7625"/>
                  <a:gd name="connsiteY3" fmla="*/ 33244 h 33356"/>
                  <a:gd name="connsiteX4" fmla="*/ 7626 w 7625"/>
                  <a:gd name="connsiteY4" fmla="*/ 31557 h 33356"/>
                  <a:gd name="connsiteX5" fmla="*/ 7626 w 7625"/>
                  <a:gd name="connsiteY5" fmla="*/ 0 h 33356"/>
                  <a:gd name="connsiteX6" fmla="*/ 6017 w 7625"/>
                  <a:gd name="connsiteY6" fmla="*/ 0 h 33356"/>
                  <a:gd name="connsiteX7" fmla="*/ 0 w 7625"/>
                  <a:gd name="connsiteY7" fmla="*/ 0 h 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5" h="33356">
                    <a:moveTo>
                      <a:pt x="0" y="0"/>
                    </a:moveTo>
                    <a:lnTo>
                      <a:pt x="0" y="31557"/>
                    </a:lnTo>
                    <a:cubicBezTo>
                      <a:pt x="0" y="32829"/>
                      <a:pt x="1206" y="33672"/>
                      <a:pt x="2010" y="33244"/>
                    </a:cubicBezTo>
                    <a:lnTo>
                      <a:pt x="5615" y="33244"/>
                    </a:lnTo>
                    <a:cubicBezTo>
                      <a:pt x="6835" y="33244"/>
                      <a:pt x="7626" y="32400"/>
                      <a:pt x="7626" y="31557"/>
                    </a:cubicBezTo>
                    <a:lnTo>
                      <a:pt x="7626" y="0"/>
                    </a:lnTo>
                    <a:lnTo>
                      <a:pt x="60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5" name="Freihandform 524">
                <a:extLst>
                  <a:ext uri="{FF2B5EF4-FFF2-40B4-BE49-F238E27FC236}">
                    <a16:creationId xmlns:a16="http://schemas.microsoft.com/office/drawing/2014/main" id="{1F4B327B-2D22-0C00-9813-DCA7A0E0E947}"/>
                  </a:ext>
                </a:extLst>
              </p:cNvPr>
              <p:cNvSpPr/>
              <p:nvPr/>
            </p:nvSpPr>
            <p:spPr>
              <a:xfrm>
                <a:off x="2593777" y="4668332"/>
                <a:ext cx="7625" cy="33356"/>
              </a:xfrm>
              <a:custGeom>
                <a:avLst/>
                <a:gdLst>
                  <a:gd name="connsiteX0" fmla="*/ 0 w 7625"/>
                  <a:gd name="connsiteY0" fmla="*/ 0 h 33356"/>
                  <a:gd name="connsiteX1" fmla="*/ 0 w 7625"/>
                  <a:gd name="connsiteY1" fmla="*/ 31557 h 33356"/>
                  <a:gd name="connsiteX2" fmla="*/ 2010 w 7625"/>
                  <a:gd name="connsiteY2" fmla="*/ 33244 h 33356"/>
                  <a:gd name="connsiteX3" fmla="*/ 5615 w 7625"/>
                  <a:gd name="connsiteY3" fmla="*/ 33244 h 33356"/>
                  <a:gd name="connsiteX4" fmla="*/ 7626 w 7625"/>
                  <a:gd name="connsiteY4" fmla="*/ 31557 h 33356"/>
                  <a:gd name="connsiteX5" fmla="*/ 7626 w 7625"/>
                  <a:gd name="connsiteY5" fmla="*/ 0 h 33356"/>
                  <a:gd name="connsiteX6" fmla="*/ 6017 w 7625"/>
                  <a:gd name="connsiteY6" fmla="*/ 0 h 33356"/>
                  <a:gd name="connsiteX7" fmla="*/ 0 w 7625"/>
                  <a:gd name="connsiteY7" fmla="*/ 0 h 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5" h="33356">
                    <a:moveTo>
                      <a:pt x="0" y="0"/>
                    </a:moveTo>
                    <a:lnTo>
                      <a:pt x="0" y="31557"/>
                    </a:lnTo>
                    <a:cubicBezTo>
                      <a:pt x="0" y="32829"/>
                      <a:pt x="1206" y="33672"/>
                      <a:pt x="2010" y="33244"/>
                    </a:cubicBezTo>
                    <a:lnTo>
                      <a:pt x="5615" y="33244"/>
                    </a:lnTo>
                    <a:cubicBezTo>
                      <a:pt x="6835" y="33244"/>
                      <a:pt x="7626" y="32400"/>
                      <a:pt x="7626" y="31557"/>
                    </a:cubicBezTo>
                    <a:lnTo>
                      <a:pt x="7626" y="0"/>
                    </a:lnTo>
                    <a:lnTo>
                      <a:pt x="60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6" name="Freihandform 525">
                <a:extLst>
                  <a:ext uri="{FF2B5EF4-FFF2-40B4-BE49-F238E27FC236}">
                    <a16:creationId xmlns:a16="http://schemas.microsoft.com/office/drawing/2014/main" id="{8161EE4B-853A-B132-A495-60C77F545E41}"/>
                  </a:ext>
                </a:extLst>
              </p:cNvPr>
              <p:cNvSpPr/>
              <p:nvPr/>
            </p:nvSpPr>
            <p:spPr>
              <a:xfrm>
                <a:off x="2628823" y="4666619"/>
                <a:ext cx="17462" cy="35112"/>
              </a:xfrm>
              <a:custGeom>
                <a:avLst/>
                <a:gdLst>
                  <a:gd name="connsiteX0" fmla="*/ 0 w 17462"/>
                  <a:gd name="connsiteY0" fmla="*/ 31583 h 35112"/>
                  <a:gd name="connsiteX1" fmla="*/ 1662 w 17462"/>
                  <a:gd name="connsiteY1" fmla="*/ 34114 h 35112"/>
                  <a:gd name="connsiteX2" fmla="*/ 5401 w 17462"/>
                  <a:gd name="connsiteY2" fmla="*/ 34957 h 35112"/>
                  <a:gd name="connsiteX3" fmla="*/ 7907 w 17462"/>
                  <a:gd name="connsiteY3" fmla="*/ 33699 h 35112"/>
                  <a:gd name="connsiteX4" fmla="*/ 17463 w 17462"/>
                  <a:gd name="connsiteY4" fmla="*/ 0 h 35112"/>
                  <a:gd name="connsiteX5" fmla="*/ 8738 w 17462"/>
                  <a:gd name="connsiteY5" fmla="*/ 428 h 35112"/>
                  <a:gd name="connsiteX6" fmla="*/ 0 w 17462"/>
                  <a:gd name="connsiteY6" fmla="*/ 31583 h 3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62" h="35112">
                    <a:moveTo>
                      <a:pt x="0" y="31583"/>
                    </a:moveTo>
                    <a:cubicBezTo>
                      <a:pt x="0" y="32842"/>
                      <a:pt x="415" y="33699"/>
                      <a:pt x="1662" y="34114"/>
                    </a:cubicBezTo>
                    <a:lnTo>
                      <a:pt x="5401" y="34957"/>
                    </a:lnTo>
                    <a:cubicBezTo>
                      <a:pt x="6647" y="35372"/>
                      <a:pt x="7492" y="34957"/>
                      <a:pt x="7907" y="33699"/>
                    </a:cubicBezTo>
                    <a:lnTo>
                      <a:pt x="17463" y="0"/>
                    </a:lnTo>
                    <a:cubicBezTo>
                      <a:pt x="14555" y="0"/>
                      <a:pt x="11633" y="428"/>
                      <a:pt x="8738" y="428"/>
                    </a:cubicBezTo>
                    <a:lnTo>
                      <a:pt x="0" y="31583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7" name="Freihandform 526">
                <a:extLst>
                  <a:ext uri="{FF2B5EF4-FFF2-40B4-BE49-F238E27FC236}">
                    <a16:creationId xmlns:a16="http://schemas.microsoft.com/office/drawing/2014/main" id="{BAF334BA-91B9-6B4B-B32F-83348605290D}"/>
                  </a:ext>
                </a:extLst>
              </p:cNvPr>
              <p:cNvSpPr/>
              <p:nvPr/>
            </p:nvSpPr>
            <p:spPr>
              <a:xfrm>
                <a:off x="2628823" y="4666619"/>
                <a:ext cx="17462" cy="35112"/>
              </a:xfrm>
              <a:custGeom>
                <a:avLst/>
                <a:gdLst>
                  <a:gd name="connsiteX0" fmla="*/ 0 w 17462"/>
                  <a:gd name="connsiteY0" fmla="*/ 31583 h 35112"/>
                  <a:gd name="connsiteX1" fmla="*/ 1662 w 17462"/>
                  <a:gd name="connsiteY1" fmla="*/ 34114 h 35112"/>
                  <a:gd name="connsiteX2" fmla="*/ 5401 w 17462"/>
                  <a:gd name="connsiteY2" fmla="*/ 34957 h 35112"/>
                  <a:gd name="connsiteX3" fmla="*/ 7907 w 17462"/>
                  <a:gd name="connsiteY3" fmla="*/ 33699 h 35112"/>
                  <a:gd name="connsiteX4" fmla="*/ 17463 w 17462"/>
                  <a:gd name="connsiteY4" fmla="*/ 0 h 35112"/>
                  <a:gd name="connsiteX5" fmla="*/ 8738 w 17462"/>
                  <a:gd name="connsiteY5" fmla="*/ 428 h 35112"/>
                  <a:gd name="connsiteX6" fmla="*/ 0 w 17462"/>
                  <a:gd name="connsiteY6" fmla="*/ 31583 h 3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62" h="35112">
                    <a:moveTo>
                      <a:pt x="0" y="31583"/>
                    </a:moveTo>
                    <a:cubicBezTo>
                      <a:pt x="0" y="32842"/>
                      <a:pt x="415" y="33699"/>
                      <a:pt x="1662" y="34114"/>
                    </a:cubicBezTo>
                    <a:lnTo>
                      <a:pt x="5401" y="34957"/>
                    </a:lnTo>
                    <a:cubicBezTo>
                      <a:pt x="6647" y="35372"/>
                      <a:pt x="7492" y="34957"/>
                      <a:pt x="7907" y="33699"/>
                    </a:cubicBezTo>
                    <a:lnTo>
                      <a:pt x="17463" y="0"/>
                    </a:lnTo>
                    <a:cubicBezTo>
                      <a:pt x="14555" y="0"/>
                      <a:pt x="11633" y="428"/>
                      <a:pt x="8738" y="428"/>
                    </a:cubicBezTo>
                    <a:lnTo>
                      <a:pt x="0" y="31583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8" name="Freihandform 527">
                <a:extLst>
                  <a:ext uri="{FF2B5EF4-FFF2-40B4-BE49-F238E27FC236}">
                    <a16:creationId xmlns:a16="http://schemas.microsoft.com/office/drawing/2014/main" id="{085D35AB-5A03-4A60-8B87-F2736D5FEC39}"/>
                  </a:ext>
                </a:extLst>
              </p:cNvPr>
              <p:cNvSpPr/>
              <p:nvPr/>
            </p:nvSpPr>
            <p:spPr>
              <a:xfrm>
                <a:off x="2660732" y="4663204"/>
                <a:ext cx="24876" cy="36711"/>
              </a:xfrm>
              <a:custGeom>
                <a:avLst/>
                <a:gdLst>
                  <a:gd name="connsiteX0" fmla="*/ 24876 w 24876"/>
                  <a:gd name="connsiteY0" fmla="*/ 0 h 36711"/>
                  <a:gd name="connsiteX1" fmla="*/ 15254 w 24876"/>
                  <a:gd name="connsiteY1" fmla="*/ 1259 h 36711"/>
                  <a:gd name="connsiteX2" fmla="*/ 163 w 24876"/>
                  <a:gd name="connsiteY2" fmla="*/ 32025 h 36711"/>
                  <a:gd name="connsiteX3" fmla="*/ 994 w 24876"/>
                  <a:gd name="connsiteY3" fmla="*/ 34971 h 36711"/>
                  <a:gd name="connsiteX4" fmla="*/ 4344 w 24876"/>
                  <a:gd name="connsiteY4" fmla="*/ 36658 h 36711"/>
                  <a:gd name="connsiteX5" fmla="*/ 8526 w 24876"/>
                  <a:gd name="connsiteY5" fmla="*/ 33712 h 36711"/>
                  <a:gd name="connsiteX6" fmla="*/ 24876 w 24876"/>
                  <a:gd name="connsiteY6" fmla="*/ 0 h 3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76" h="36711">
                    <a:moveTo>
                      <a:pt x="24876" y="0"/>
                    </a:moveTo>
                    <a:cubicBezTo>
                      <a:pt x="21526" y="415"/>
                      <a:pt x="18591" y="844"/>
                      <a:pt x="15254" y="1259"/>
                    </a:cubicBezTo>
                    <a:lnTo>
                      <a:pt x="163" y="32025"/>
                    </a:lnTo>
                    <a:cubicBezTo>
                      <a:pt x="-252" y="33297"/>
                      <a:pt x="163" y="34556"/>
                      <a:pt x="994" y="34971"/>
                    </a:cubicBezTo>
                    <a:lnTo>
                      <a:pt x="4344" y="36658"/>
                    </a:lnTo>
                    <a:cubicBezTo>
                      <a:pt x="5604" y="37073"/>
                      <a:pt x="8097" y="34971"/>
                      <a:pt x="8526" y="33712"/>
                    </a:cubicBezTo>
                    <a:lnTo>
                      <a:pt x="24876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9" name="Freihandform 528">
                <a:extLst>
                  <a:ext uri="{FF2B5EF4-FFF2-40B4-BE49-F238E27FC236}">
                    <a16:creationId xmlns:a16="http://schemas.microsoft.com/office/drawing/2014/main" id="{8C024931-6D13-A7D0-0C36-E4BBF64626EF}"/>
                  </a:ext>
                </a:extLst>
              </p:cNvPr>
              <p:cNvSpPr/>
              <p:nvPr/>
            </p:nvSpPr>
            <p:spPr>
              <a:xfrm>
                <a:off x="2660732" y="4663204"/>
                <a:ext cx="24876" cy="36711"/>
              </a:xfrm>
              <a:custGeom>
                <a:avLst/>
                <a:gdLst>
                  <a:gd name="connsiteX0" fmla="*/ 24876 w 24876"/>
                  <a:gd name="connsiteY0" fmla="*/ 0 h 36711"/>
                  <a:gd name="connsiteX1" fmla="*/ 15254 w 24876"/>
                  <a:gd name="connsiteY1" fmla="*/ 1259 h 36711"/>
                  <a:gd name="connsiteX2" fmla="*/ 163 w 24876"/>
                  <a:gd name="connsiteY2" fmla="*/ 32025 h 36711"/>
                  <a:gd name="connsiteX3" fmla="*/ 994 w 24876"/>
                  <a:gd name="connsiteY3" fmla="*/ 34971 h 36711"/>
                  <a:gd name="connsiteX4" fmla="*/ 4344 w 24876"/>
                  <a:gd name="connsiteY4" fmla="*/ 36658 h 36711"/>
                  <a:gd name="connsiteX5" fmla="*/ 8526 w 24876"/>
                  <a:gd name="connsiteY5" fmla="*/ 33712 h 36711"/>
                  <a:gd name="connsiteX6" fmla="*/ 24876 w 24876"/>
                  <a:gd name="connsiteY6" fmla="*/ 0 h 3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76" h="36711">
                    <a:moveTo>
                      <a:pt x="24876" y="0"/>
                    </a:moveTo>
                    <a:cubicBezTo>
                      <a:pt x="21526" y="415"/>
                      <a:pt x="18591" y="844"/>
                      <a:pt x="15254" y="1259"/>
                    </a:cubicBezTo>
                    <a:lnTo>
                      <a:pt x="163" y="32025"/>
                    </a:lnTo>
                    <a:cubicBezTo>
                      <a:pt x="-252" y="33297"/>
                      <a:pt x="163" y="34556"/>
                      <a:pt x="994" y="34971"/>
                    </a:cubicBezTo>
                    <a:lnTo>
                      <a:pt x="4344" y="36658"/>
                    </a:lnTo>
                    <a:cubicBezTo>
                      <a:pt x="5604" y="37073"/>
                      <a:pt x="8097" y="34971"/>
                      <a:pt x="8526" y="33712"/>
                    </a:cubicBezTo>
                    <a:lnTo>
                      <a:pt x="24876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0" name="Freihandform 529">
                <a:extLst>
                  <a:ext uri="{FF2B5EF4-FFF2-40B4-BE49-F238E27FC236}">
                    <a16:creationId xmlns:a16="http://schemas.microsoft.com/office/drawing/2014/main" id="{A9080EEB-BD93-3D39-7995-E8C06C3F18B5}"/>
                  </a:ext>
                </a:extLst>
              </p:cNvPr>
              <p:cNvSpPr/>
              <p:nvPr/>
            </p:nvSpPr>
            <p:spPr>
              <a:xfrm>
                <a:off x="2454825" y="4645692"/>
                <a:ext cx="59009" cy="51612"/>
              </a:xfrm>
              <a:custGeom>
                <a:avLst/>
                <a:gdLst>
                  <a:gd name="connsiteX0" fmla="*/ 22904 w 59009"/>
                  <a:gd name="connsiteY0" fmla="*/ 10577 h 51612"/>
                  <a:gd name="connsiteX1" fmla="*/ 0 w 59009"/>
                  <a:gd name="connsiteY1" fmla="*/ 0 h 51612"/>
                  <a:gd name="connsiteX2" fmla="*/ 858 w 59009"/>
                  <a:gd name="connsiteY2" fmla="*/ 844 h 51612"/>
                  <a:gd name="connsiteX3" fmla="*/ 51718 w 59009"/>
                  <a:gd name="connsiteY3" fmla="*/ 50341 h 51612"/>
                  <a:gd name="connsiteX4" fmla="*/ 54694 w 59009"/>
                  <a:gd name="connsiteY4" fmla="*/ 51613 h 51612"/>
                  <a:gd name="connsiteX5" fmla="*/ 58822 w 59009"/>
                  <a:gd name="connsiteY5" fmla="*/ 48105 h 51612"/>
                  <a:gd name="connsiteX6" fmla="*/ 57656 w 59009"/>
                  <a:gd name="connsiteY6" fmla="*/ 44423 h 51612"/>
                  <a:gd name="connsiteX7" fmla="*/ 22904 w 59009"/>
                  <a:gd name="connsiteY7" fmla="*/ 10577 h 5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09" h="51612">
                    <a:moveTo>
                      <a:pt x="22904" y="10577"/>
                    </a:moveTo>
                    <a:cubicBezTo>
                      <a:pt x="14849" y="8890"/>
                      <a:pt x="6795" y="5074"/>
                      <a:pt x="0" y="0"/>
                    </a:cubicBezTo>
                    <a:cubicBezTo>
                      <a:pt x="442" y="428"/>
                      <a:pt x="442" y="844"/>
                      <a:pt x="858" y="844"/>
                    </a:cubicBezTo>
                    <a:lnTo>
                      <a:pt x="51718" y="50341"/>
                    </a:lnTo>
                    <a:cubicBezTo>
                      <a:pt x="52590" y="51184"/>
                      <a:pt x="53434" y="51613"/>
                      <a:pt x="54694" y="51613"/>
                    </a:cubicBezTo>
                    <a:cubicBezTo>
                      <a:pt x="54694" y="51613"/>
                      <a:pt x="57106" y="51117"/>
                      <a:pt x="58822" y="48105"/>
                    </a:cubicBezTo>
                    <a:cubicBezTo>
                      <a:pt x="59612" y="46739"/>
                      <a:pt x="57656" y="44423"/>
                      <a:pt x="57656" y="44423"/>
                    </a:cubicBezTo>
                    <a:lnTo>
                      <a:pt x="22904" y="10577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1" name="Freihandform 530">
                <a:extLst>
                  <a:ext uri="{FF2B5EF4-FFF2-40B4-BE49-F238E27FC236}">
                    <a16:creationId xmlns:a16="http://schemas.microsoft.com/office/drawing/2014/main" id="{D3142A95-1570-C3A6-959C-6CD69DDCBC8A}"/>
                  </a:ext>
                </a:extLst>
              </p:cNvPr>
              <p:cNvSpPr/>
              <p:nvPr/>
            </p:nvSpPr>
            <p:spPr>
              <a:xfrm>
                <a:off x="2454825" y="4645692"/>
                <a:ext cx="59009" cy="51612"/>
              </a:xfrm>
              <a:custGeom>
                <a:avLst/>
                <a:gdLst>
                  <a:gd name="connsiteX0" fmla="*/ 22904 w 59009"/>
                  <a:gd name="connsiteY0" fmla="*/ 10577 h 51612"/>
                  <a:gd name="connsiteX1" fmla="*/ 0 w 59009"/>
                  <a:gd name="connsiteY1" fmla="*/ 0 h 51612"/>
                  <a:gd name="connsiteX2" fmla="*/ 858 w 59009"/>
                  <a:gd name="connsiteY2" fmla="*/ 844 h 51612"/>
                  <a:gd name="connsiteX3" fmla="*/ 51718 w 59009"/>
                  <a:gd name="connsiteY3" fmla="*/ 50341 h 51612"/>
                  <a:gd name="connsiteX4" fmla="*/ 54694 w 59009"/>
                  <a:gd name="connsiteY4" fmla="*/ 51613 h 51612"/>
                  <a:gd name="connsiteX5" fmla="*/ 58822 w 59009"/>
                  <a:gd name="connsiteY5" fmla="*/ 48105 h 51612"/>
                  <a:gd name="connsiteX6" fmla="*/ 57656 w 59009"/>
                  <a:gd name="connsiteY6" fmla="*/ 44423 h 51612"/>
                  <a:gd name="connsiteX7" fmla="*/ 22904 w 59009"/>
                  <a:gd name="connsiteY7" fmla="*/ 10577 h 5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09" h="51612">
                    <a:moveTo>
                      <a:pt x="22904" y="10577"/>
                    </a:moveTo>
                    <a:cubicBezTo>
                      <a:pt x="14849" y="8890"/>
                      <a:pt x="6795" y="5074"/>
                      <a:pt x="0" y="0"/>
                    </a:cubicBezTo>
                    <a:cubicBezTo>
                      <a:pt x="442" y="428"/>
                      <a:pt x="442" y="844"/>
                      <a:pt x="858" y="844"/>
                    </a:cubicBezTo>
                    <a:lnTo>
                      <a:pt x="51718" y="50341"/>
                    </a:lnTo>
                    <a:cubicBezTo>
                      <a:pt x="52590" y="51184"/>
                      <a:pt x="53434" y="51613"/>
                      <a:pt x="54694" y="51613"/>
                    </a:cubicBezTo>
                    <a:cubicBezTo>
                      <a:pt x="54694" y="51613"/>
                      <a:pt x="57106" y="51117"/>
                      <a:pt x="58822" y="48105"/>
                    </a:cubicBezTo>
                    <a:cubicBezTo>
                      <a:pt x="59612" y="46739"/>
                      <a:pt x="57656" y="44423"/>
                      <a:pt x="57656" y="44423"/>
                    </a:cubicBezTo>
                    <a:lnTo>
                      <a:pt x="22904" y="10577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2" name="Freihandform 531">
                <a:extLst>
                  <a:ext uri="{FF2B5EF4-FFF2-40B4-BE49-F238E27FC236}">
                    <a16:creationId xmlns:a16="http://schemas.microsoft.com/office/drawing/2014/main" id="{D0CEB021-D264-EE90-ADFC-F9FA22E75EA9}"/>
                  </a:ext>
                </a:extLst>
              </p:cNvPr>
              <p:cNvSpPr/>
              <p:nvPr/>
            </p:nvSpPr>
            <p:spPr>
              <a:xfrm>
                <a:off x="2549323" y="4667034"/>
                <a:ext cx="17449" cy="35067"/>
              </a:xfrm>
              <a:custGeom>
                <a:avLst/>
                <a:gdLst>
                  <a:gd name="connsiteX0" fmla="*/ 9556 w 17449"/>
                  <a:gd name="connsiteY0" fmla="*/ 33699 h 35067"/>
                  <a:gd name="connsiteX1" fmla="*/ 12048 w 17449"/>
                  <a:gd name="connsiteY1" fmla="*/ 34958 h 35067"/>
                  <a:gd name="connsiteX2" fmla="*/ 15788 w 17449"/>
                  <a:gd name="connsiteY2" fmla="*/ 34114 h 35067"/>
                  <a:gd name="connsiteX3" fmla="*/ 17449 w 17449"/>
                  <a:gd name="connsiteY3" fmla="*/ 31597 h 35067"/>
                  <a:gd name="connsiteX4" fmla="*/ 8725 w 17449"/>
                  <a:gd name="connsiteY4" fmla="*/ 429 h 35067"/>
                  <a:gd name="connsiteX5" fmla="*/ 0 w 17449"/>
                  <a:gd name="connsiteY5" fmla="*/ 0 h 35067"/>
                  <a:gd name="connsiteX6" fmla="*/ 9556 w 17449"/>
                  <a:gd name="connsiteY6" fmla="*/ 33699 h 3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49" h="35067">
                    <a:moveTo>
                      <a:pt x="9556" y="33699"/>
                    </a:moveTo>
                    <a:cubicBezTo>
                      <a:pt x="9971" y="34542"/>
                      <a:pt x="11217" y="35373"/>
                      <a:pt x="12048" y="34958"/>
                    </a:cubicBezTo>
                    <a:lnTo>
                      <a:pt x="15788" y="34114"/>
                    </a:lnTo>
                    <a:cubicBezTo>
                      <a:pt x="17034" y="34114"/>
                      <a:pt x="17449" y="32856"/>
                      <a:pt x="17449" y="31597"/>
                    </a:cubicBezTo>
                    <a:lnTo>
                      <a:pt x="8725" y="429"/>
                    </a:lnTo>
                    <a:cubicBezTo>
                      <a:pt x="5816" y="429"/>
                      <a:pt x="2908" y="0"/>
                      <a:pt x="0" y="0"/>
                    </a:cubicBezTo>
                    <a:lnTo>
                      <a:pt x="9556" y="33699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3" name="Freihandform 532">
                <a:extLst>
                  <a:ext uri="{FF2B5EF4-FFF2-40B4-BE49-F238E27FC236}">
                    <a16:creationId xmlns:a16="http://schemas.microsoft.com/office/drawing/2014/main" id="{6809199D-5563-EB69-4802-9636DAE59FB2}"/>
                  </a:ext>
                </a:extLst>
              </p:cNvPr>
              <p:cNvSpPr/>
              <p:nvPr/>
            </p:nvSpPr>
            <p:spPr>
              <a:xfrm>
                <a:off x="2549323" y="4667034"/>
                <a:ext cx="17449" cy="35067"/>
              </a:xfrm>
              <a:custGeom>
                <a:avLst/>
                <a:gdLst>
                  <a:gd name="connsiteX0" fmla="*/ 9556 w 17449"/>
                  <a:gd name="connsiteY0" fmla="*/ 33699 h 35067"/>
                  <a:gd name="connsiteX1" fmla="*/ 12048 w 17449"/>
                  <a:gd name="connsiteY1" fmla="*/ 34958 h 35067"/>
                  <a:gd name="connsiteX2" fmla="*/ 15788 w 17449"/>
                  <a:gd name="connsiteY2" fmla="*/ 34114 h 35067"/>
                  <a:gd name="connsiteX3" fmla="*/ 17449 w 17449"/>
                  <a:gd name="connsiteY3" fmla="*/ 31597 h 35067"/>
                  <a:gd name="connsiteX4" fmla="*/ 8725 w 17449"/>
                  <a:gd name="connsiteY4" fmla="*/ 429 h 35067"/>
                  <a:gd name="connsiteX5" fmla="*/ 0 w 17449"/>
                  <a:gd name="connsiteY5" fmla="*/ 0 h 35067"/>
                  <a:gd name="connsiteX6" fmla="*/ 9556 w 17449"/>
                  <a:gd name="connsiteY6" fmla="*/ 33699 h 3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49" h="35067">
                    <a:moveTo>
                      <a:pt x="9556" y="33699"/>
                    </a:moveTo>
                    <a:cubicBezTo>
                      <a:pt x="9971" y="34542"/>
                      <a:pt x="11217" y="35373"/>
                      <a:pt x="12048" y="34958"/>
                    </a:cubicBezTo>
                    <a:lnTo>
                      <a:pt x="15788" y="34114"/>
                    </a:lnTo>
                    <a:cubicBezTo>
                      <a:pt x="17034" y="34114"/>
                      <a:pt x="17449" y="32856"/>
                      <a:pt x="17449" y="31597"/>
                    </a:cubicBezTo>
                    <a:lnTo>
                      <a:pt x="8725" y="429"/>
                    </a:lnTo>
                    <a:cubicBezTo>
                      <a:pt x="5816" y="429"/>
                      <a:pt x="2908" y="0"/>
                      <a:pt x="0" y="0"/>
                    </a:cubicBezTo>
                    <a:lnTo>
                      <a:pt x="9556" y="33699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4" name="Freihandform 533">
                <a:extLst>
                  <a:ext uri="{FF2B5EF4-FFF2-40B4-BE49-F238E27FC236}">
                    <a16:creationId xmlns:a16="http://schemas.microsoft.com/office/drawing/2014/main" id="{BB17EE73-02A7-21D2-7DBE-F74AF73AFAA4}"/>
                  </a:ext>
                </a:extLst>
              </p:cNvPr>
              <p:cNvSpPr/>
              <p:nvPr/>
            </p:nvSpPr>
            <p:spPr>
              <a:xfrm>
                <a:off x="2509559" y="4663191"/>
                <a:ext cx="25157" cy="37247"/>
              </a:xfrm>
              <a:custGeom>
                <a:avLst/>
                <a:gdLst>
                  <a:gd name="connsiteX0" fmla="*/ 17597 w 25157"/>
                  <a:gd name="connsiteY0" fmla="*/ 35828 h 37247"/>
                  <a:gd name="connsiteX1" fmla="*/ 20518 w 25157"/>
                  <a:gd name="connsiteY1" fmla="*/ 37086 h 37247"/>
                  <a:gd name="connsiteX2" fmla="*/ 23882 w 25157"/>
                  <a:gd name="connsiteY2" fmla="*/ 35412 h 37247"/>
                  <a:gd name="connsiteX3" fmla="*/ 24713 w 25157"/>
                  <a:gd name="connsiteY3" fmla="*/ 32454 h 37247"/>
                  <a:gd name="connsiteX4" fmla="*/ 9636 w 25157"/>
                  <a:gd name="connsiteY4" fmla="*/ 1272 h 37247"/>
                  <a:gd name="connsiteX5" fmla="*/ 0 w 25157"/>
                  <a:gd name="connsiteY5" fmla="*/ 0 h 37247"/>
                  <a:gd name="connsiteX6" fmla="*/ 17597 w 25157"/>
                  <a:gd name="connsiteY6" fmla="*/ 35828 h 3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57" h="37247">
                    <a:moveTo>
                      <a:pt x="17597" y="35828"/>
                    </a:moveTo>
                    <a:cubicBezTo>
                      <a:pt x="18012" y="37086"/>
                      <a:pt x="19688" y="37514"/>
                      <a:pt x="20518" y="37086"/>
                    </a:cubicBezTo>
                    <a:lnTo>
                      <a:pt x="23882" y="35412"/>
                    </a:lnTo>
                    <a:cubicBezTo>
                      <a:pt x="25129" y="34984"/>
                      <a:pt x="25571" y="33311"/>
                      <a:pt x="24713" y="32454"/>
                    </a:cubicBezTo>
                    <a:lnTo>
                      <a:pt x="9636" y="1272"/>
                    </a:lnTo>
                    <a:cubicBezTo>
                      <a:pt x="6286" y="843"/>
                      <a:pt x="2922" y="428"/>
                      <a:pt x="0" y="0"/>
                    </a:cubicBezTo>
                    <a:lnTo>
                      <a:pt x="17597" y="35828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5" name="Freihandform 534">
                <a:extLst>
                  <a:ext uri="{FF2B5EF4-FFF2-40B4-BE49-F238E27FC236}">
                    <a16:creationId xmlns:a16="http://schemas.microsoft.com/office/drawing/2014/main" id="{A1669996-17B9-C1BF-601A-E2120B68996F}"/>
                  </a:ext>
                </a:extLst>
              </p:cNvPr>
              <p:cNvSpPr/>
              <p:nvPr/>
            </p:nvSpPr>
            <p:spPr>
              <a:xfrm>
                <a:off x="2509559" y="4663191"/>
                <a:ext cx="25157" cy="37247"/>
              </a:xfrm>
              <a:custGeom>
                <a:avLst/>
                <a:gdLst>
                  <a:gd name="connsiteX0" fmla="*/ 17597 w 25157"/>
                  <a:gd name="connsiteY0" fmla="*/ 35828 h 37247"/>
                  <a:gd name="connsiteX1" fmla="*/ 20518 w 25157"/>
                  <a:gd name="connsiteY1" fmla="*/ 37086 h 37247"/>
                  <a:gd name="connsiteX2" fmla="*/ 23882 w 25157"/>
                  <a:gd name="connsiteY2" fmla="*/ 35412 h 37247"/>
                  <a:gd name="connsiteX3" fmla="*/ 24713 w 25157"/>
                  <a:gd name="connsiteY3" fmla="*/ 32454 h 37247"/>
                  <a:gd name="connsiteX4" fmla="*/ 9636 w 25157"/>
                  <a:gd name="connsiteY4" fmla="*/ 1272 h 37247"/>
                  <a:gd name="connsiteX5" fmla="*/ 0 w 25157"/>
                  <a:gd name="connsiteY5" fmla="*/ 0 h 37247"/>
                  <a:gd name="connsiteX6" fmla="*/ 17597 w 25157"/>
                  <a:gd name="connsiteY6" fmla="*/ 35828 h 3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57" h="37247">
                    <a:moveTo>
                      <a:pt x="17597" y="35828"/>
                    </a:moveTo>
                    <a:cubicBezTo>
                      <a:pt x="18012" y="37086"/>
                      <a:pt x="19688" y="37514"/>
                      <a:pt x="20518" y="37086"/>
                    </a:cubicBezTo>
                    <a:lnTo>
                      <a:pt x="23882" y="35412"/>
                    </a:lnTo>
                    <a:cubicBezTo>
                      <a:pt x="25129" y="34984"/>
                      <a:pt x="25571" y="33311"/>
                      <a:pt x="24713" y="32454"/>
                    </a:cubicBezTo>
                    <a:lnTo>
                      <a:pt x="9636" y="1272"/>
                    </a:lnTo>
                    <a:cubicBezTo>
                      <a:pt x="6286" y="843"/>
                      <a:pt x="2922" y="428"/>
                      <a:pt x="0" y="0"/>
                    </a:cubicBezTo>
                    <a:lnTo>
                      <a:pt x="17597" y="35828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6" name="Freihandform 535">
                <a:extLst>
                  <a:ext uri="{FF2B5EF4-FFF2-40B4-BE49-F238E27FC236}">
                    <a16:creationId xmlns:a16="http://schemas.microsoft.com/office/drawing/2014/main" id="{073FBAF1-E2CE-AEA9-9ED3-48B16A29F911}"/>
                  </a:ext>
                </a:extLst>
              </p:cNvPr>
              <p:cNvSpPr/>
              <p:nvPr/>
            </p:nvSpPr>
            <p:spPr>
              <a:xfrm>
                <a:off x="2605330" y="4110553"/>
                <a:ext cx="60282" cy="94174"/>
              </a:xfrm>
              <a:custGeom>
                <a:avLst/>
                <a:gdLst>
                  <a:gd name="connsiteX0" fmla="*/ 30262 w 60282"/>
                  <a:gd name="connsiteY0" fmla="*/ 94175 h 94174"/>
                  <a:gd name="connsiteX1" fmla="*/ 30021 w 60282"/>
                  <a:gd name="connsiteY1" fmla="*/ 94175 h 94174"/>
                  <a:gd name="connsiteX2" fmla="*/ 0 w 60282"/>
                  <a:gd name="connsiteY2" fmla="*/ 64104 h 94174"/>
                  <a:gd name="connsiteX3" fmla="*/ 0 w 60282"/>
                  <a:gd name="connsiteY3" fmla="*/ 30071 h 94174"/>
                  <a:gd name="connsiteX4" fmla="*/ 30021 w 60282"/>
                  <a:gd name="connsiteY4" fmla="*/ 0 h 94174"/>
                  <a:gd name="connsiteX5" fmla="*/ 30262 w 60282"/>
                  <a:gd name="connsiteY5" fmla="*/ 0 h 94174"/>
                  <a:gd name="connsiteX6" fmla="*/ 60282 w 60282"/>
                  <a:gd name="connsiteY6" fmla="*/ 30071 h 94174"/>
                  <a:gd name="connsiteX7" fmla="*/ 60282 w 60282"/>
                  <a:gd name="connsiteY7" fmla="*/ 64104 h 94174"/>
                  <a:gd name="connsiteX8" fmla="*/ 30262 w 60282"/>
                  <a:gd name="connsiteY8" fmla="*/ 94175 h 9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282" h="94174">
                    <a:moveTo>
                      <a:pt x="30262" y="94175"/>
                    </a:moveTo>
                    <a:lnTo>
                      <a:pt x="30021" y="94175"/>
                    </a:lnTo>
                    <a:cubicBezTo>
                      <a:pt x="13442" y="94175"/>
                      <a:pt x="0" y="80706"/>
                      <a:pt x="0" y="64104"/>
                    </a:cubicBezTo>
                    <a:lnTo>
                      <a:pt x="0" y="30071"/>
                    </a:lnTo>
                    <a:cubicBezTo>
                      <a:pt x="0" y="13469"/>
                      <a:pt x="13442" y="0"/>
                      <a:pt x="30021" y="0"/>
                    </a:cubicBezTo>
                    <a:lnTo>
                      <a:pt x="30262" y="0"/>
                    </a:lnTo>
                    <a:cubicBezTo>
                      <a:pt x="46840" y="0"/>
                      <a:pt x="60282" y="13469"/>
                      <a:pt x="60282" y="30071"/>
                    </a:cubicBezTo>
                    <a:lnTo>
                      <a:pt x="60282" y="64104"/>
                    </a:lnTo>
                    <a:cubicBezTo>
                      <a:pt x="60282" y="80719"/>
                      <a:pt x="46840" y="94175"/>
                      <a:pt x="30262" y="94175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7" name="Freihandform 536">
                <a:extLst>
                  <a:ext uri="{FF2B5EF4-FFF2-40B4-BE49-F238E27FC236}">
                    <a16:creationId xmlns:a16="http://schemas.microsoft.com/office/drawing/2014/main" id="{D865D6EE-D34D-256B-C78B-8E878F897D03}"/>
                  </a:ext>
                </a:extLst>
              </p:cNvPr>
              <p:cNvSpPr/>
              <p:nvPr/>
            </p:nvSpPr>
            <p:spPr>
              <a:xfrm>
                <a:off x="2605330" y="4110553"/>
                <a:ext cx="60282" cy="94174"/>
              </a:xfrm>
              <a:custGeom>
                <a:avLst/>
                <a:gdLst>
                  <a:gd name="connsiteX0" fmla="*/ 30262 w 60282"/>
                  <a:gd name="connsiteY0" fmla="*/ 94175 h 94174"/>
                  <a:gd name="connsiteX1" fmla="*/ 30021 w 60282"/>
                  <a:gd name="connsiteY1" fmla="*/ 94175 h 94174"/>
                  <a:gd name="connsiteX2" fmla="*/ 0 w 60282"/>
                  <a:gd name="connsiteY2" fmla="*/ 64104 h 94174"/>
                  <a:gd name="connsiteX3" fmla="*/ 0 w 60282"/>
                  <a:gd name="connsiteY3" fmla="*/ 30071 h 94174"/>
                  <a:gd name="connsiteX4" fmla="*/ 30021 w 60282"/>
                  <a:gd name="connsiteY4" fmla="*/ 0 h 94174"/>
                  <a:gd name="connsiteX5" fmla="*/ 30262 w 60282"/>
                  <a:gd name="connsiteY5" fmla="*/ 0 h 94174"/>
                  <a:gd name="connsiteX6" fmla="*/ 60282 w 60282"/>
                  <a:gd name="connsiteY6" fmla="*/ 30071 h 94174"/>
                  <a:gd name="connsiteX7" fmla="*/ 60282 w 60282"/>
                  <a:gd name="connsiteY7" fmla="*/ 64104 h 94174"/>
                  <a:gd name="connsiteX8" fmla="*/ 30262 w 60282"/>
                  <a:gd name="connsiteY8" fmla="*/ 94175 h 9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282" h="94174">
                    <a:moveTo>
                      <a:pt x="30262" y="94175"/>
                    </a:moveTo>
                    <a:lnTo>
                      <a:pt x="30021" y="94175"/>
                    </a:lnTo>
                    <a:cubicBezTo>
                      <a:pt x="13442" y="94175"/>
                      <a:pt x="0" y="80706"/>
                      <a:pt x="0" y="64104"/>
                    </a:cubicBezTo>
                    <a:lnTo>
                      <a:pt x="0" y="30071"/>
                    </a:lnTo>
                    <a:cubicBezTo>
                      <a:pt x="0" y="13469"/>
                      <a:pt x="13442" y="0"/>
                      <a:pt x="30021" y="0"/>
                    </a:cubicBezTo>
                    <a:lnTo>
                      <a:pt x="30262" y="0"/>
                    </a:lnTo>
                    <a:cubicBezTo>
                      <a:pt x="46840" y="0"/>
                      <a:pt x="60282" y="13469"/>
                      <a:pt x="60282" y="30071"/>
                    </a:cubicBezTo>
                    <a:lnTo>
                      <a:pt x="60282" y="64104"/>
                    </a:lnTo>
                    <a:cubicBezTo>
                      <a:pt x="60282" y="80719"/>
                      <a:pt x="46840" y="94175"/>
                      <a:pt x="30262" y="94175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8" name="Freihandform 537">
                <a:extLst>
                  <a:ext uri="{FF2B5EF4-FFF2-40B4-BE49-F238E27FC236}">
                    <a16:creationId xmlns:a16="http://schemas.microsoft.com/office/drawing/2014/main" id="{F6CFF063-A149-2E47-5B8A-647D7869CE33}"/>
                  </a:ext>
                </a:extLst>
              </p:cNvPr>
              <p:cNvSpPr/>
              <p:nvPr/>
            </p:nvSpPr>
            <p:spPr>
              <a:xfrm>
                <a:off x="2537944" y="4110553"/>
                <a:ext cx="60041" cy="94174"/>
              </a:xfrm>
              <a:custGeom>
                <a:avLst/>
                <a:gdLst>
                  <a:gd name="connsiteX0" fmla="*/ 30021 w 60041"/>
                  <a:gd name="connsiteY0" fmla="*/ 94175 h 94174"/>
                  <a:gd name="connsiteX1" fmla="*/ 30021 w 60041"/>
                  <a:gd name="connsiteY1" fmla="*/ 94175 h 94174"/>
                  <a:gd name="connsiteX2" fmla="*/ 0 w 60041"/>
                  <a:gd name="connsiteY2" fmla="*/ 64104 h 94174"/>
                  <a:gd name="connsiteX3" fmla="*/ 0 w 60041"/>
                  <a:gd name="connsiteY3" fmla="*/ 30071 h 94174"/>
                  <a:gd name="connsiteX4" fmla="*/ 30021 w 60041"/>
                  <a:gd name="connsiteY4" fmla="*/ 0 h 94174"/>
                  <a:gd name="connsiteX5" fmla="*/ 60041 w 60041"/>
                  <a:gd name="connsiteY5" fmla="*/ 30071 h 94174"/>
                  <a:gd name="connsiteX6" fmla="*/ 60041 w 60041"/>
                  <a:gd name="connsiteY6" fmla="*/ 64104 h 94174"/>
                  <a:gd name="connsiteX7" fmla="*/ 30021 w 60041"/>
                  <a:gd name="connsiteY7" fmla="*/ 94175 h 9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041" h="94174">
                    <a:moveTo>
                      <a:pt x="30021" y="94175"/>
                    </a:moveTo>
                    <a:lnTo>
                      <a:pt x="30021" y="94175"/>
                    </a:lnTo>
                    <a:cubicBezTo>
                      <a:pt x="13442" y="94175"/>
                      <a:pt x="0" y="80706"/>
                      <a:pt x="0" y="64104"/>
                    </a:cubicBezTo>
                    <a:lnTo>
                      <a:pt x="0" y="30071"/>
                    </a:lnTo>
                    <a:cubicBezTo>
                      <a:pt x="0" y="13469"/>
                      <a:pt x="13442" y="0"/>
                      <a:pt x="30021" y="0"/>
                    </a:cubicBezTo>
                    <a:cubicBezTo>
                      <a:pt x="46599" y="0"/>
                      <a:pt x="60041" y="13469"/>
                      <a:pt x="60041" y="30071"/>
                    </a:cubicBezTo>
                    <a:lnTo>
                      <a:pt x="60041" y="64104"/>
                    </a:lnTo>
                    <a:cubicBezTo>
                      <a:pt x="60041" y="80719"/>
                      <a:pt x="46599" y="94175"/>
                      <a:pt x="30021" y="94175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9" name="Freihandform 538">
                <a:extLst>
                  <a:ext uri="{FF2B5EF4-FFF2-40B4-BE49-F238E27FC236}">
                    <a16:creationId xmlns:a16="http://schemas.microsoft.com/office/drawing/2014/main" id="{58277EE9-6C76-E72F-2F46-8B94238C1382}"/>
                  </a:ext>
                </a:extLst>
              </p:cNvPr>
              <p:cNvSpPr/>
              <p:nvPr/>
            </p:nvSpPr>
            <p:spPr>
              <a:xfrm>
                <a:off x="2537944" y="4110553"/>
                <a:ext cx="60041" cy="94174"/>
              </a:xfrm>
              <a:custGeom>
                <a:avLst/>
                <a:gdLst>
                  <a:gd name="connsiteX0" fmla="*/ 30021 w 60041"/>
                  <a:gd name="connsiteY0" fmla="*/ 94175 h 94174"/>
                  <a:gd name="connsiteX1" fmla="*/ 30021 w 60041"/>
                  <a:gd name="connsiteY1" fmla="*/ 94175 h 94174"/>
                  <a:gd name="connsiteX2" fmla="*/ 0 w 60041"/>
                  <a:gd name="connsiteY2" fmla="*/ 64104 h 94174"/>
                  <a:gd name="connsiteX3" fmla="*/ 0 w 60041"/>
                  <a:gd name="connsiteY3" fmla="*/ 30071 h 94174"/>
                  <a:gd name="connsiteX4" fmla="*/ 30021 w 60041"/>
                  <a:gd name="connsiteY4" fmla="*/ 0 h 94174"/>
                  <a:gd name="connsiteX5" fmla="*/ 60041 w 60041"/>
                  <a:gd name="connsiteY5" fmla="*/ 30071 h 94174"/>
                  <a:gd name="connsiteX6" fmla="*/ 60041 w 60041"/>
                  <a:gd name="connsiteY6" fmla="*/ 64104 h 94174"/>
                  <a:gd name="connsiteX7" fmla="*/ 30021 w 60041"/>
                  <a:gd name="connsiteY7" fmla="*/ 94175 h 9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041" h="94174">
                    <a:moveTo>
                      <a:pt x="30021" y="94175"/>
                    </a:moveTo>
                    <a:lnTo>
                      <a:pt x="30021" y="94175"/>
                    </a:lnTo>
                    <a:cubicBezTo>
                      <a:pt x="13442" y="94175"/>
                      <a:pt x="0" y="80706"/>
                      <a:pt x="0" y="64104"/>
                    </a:cubicBezTo>
                    <a:lnTo>
                      <a:pt x="0" y="30071"/>
                    </a:lnTo>
                    <a:cubicBezTo>
                      <a:pt x="0" y="13469"/>
                      <a:pt x="13442" y="0"/>
                      <a:pt x="30021" y="0"/>
                    </a:cubicBezTo>
                    <a:cubicBezTo>
                      <a:pt x="46599" y="0"/>
                      <a:pt x="60041" y="13469"/>
                      <a:pt x="60041" y="30071"/>
                    </a:cubicBezTo>
                    <a:lnTo>
                      <a:pt x="60041" y="64104"/>
                    </a:lnTo>
                    <a:cubicBezTo>
                      <a:pt x="60041" y="80719"/>
                      <a:pt x="46599" y="94175"/>
                      <a:pt x="30021" y="94175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0" name="Freihandform 539">
                <a:extLst>
                  <a:ext uri="{FF2B5EF4-FFF2-40B4-BE49-F238E27FC236}">
                    <a16:creationId xmlns:a16="http://schemas.microsoft.com/office/drawing/2014/main" id="{585413CC-B091-7856-CECA-F05727A9ED0A}"/>
                  </a:ext>
                </a:extLst>
              </p:cNvPr>
              <p:cNvSpPr/>
              <p:nvPr/>
            </p:nvSpPr>
            <p:spPr>
              <a:xfrm>
                <a:off x="2450129" y="4612877"/>
                <a:ext cx="299626" cy="55906"/>
              </a:xfrm>
              <a:custGeom>
                <a:avLst/>
                <a:gdLst>
                  <a:gd name="connsiteX0" fmla="*/ 39702 w 299626"/>
                  <a:gd name="connsiteY0" fmla="*/ 1687 h 55906"/>
                  <a:gd name="connsiteX1" fmla="*/ 6 w 299626"/>
                  <a:gd name="connsiteY1" fmla="*/ 24086 h 55906"/>
                  <a:gd name="connsiteX2" fmla="*/ 156314 w 299626"/>
                  <a:gd name="connsiteY2" fmla="*/ 55763 h 55906"/>
                  <a:gd name="connsiteX3" fmla="*/ 299622 w 299626"/>
                  <a:gd name="connsiteY3" fmla="*/ 23671 h 55906"/>
                  <a:gd name="connsiteX4" fmla="*/ 253103 w 299626"/>
                  <a:gd name="connsiteY4" fmla="*/ 0 h 55906"/>
                  <a:gd name="connsiteX5" fmla="*/ 254376 w 299626"/>
                  <a:gd name="connsiteY5" fmla="*/ 12679 h 55906"/>
                  <a:gd name="connsiteX6" fmla="*/ 284692 w 299626"/>
                  <a:gd name="connsiteY6" fmla="*/ 23671 h 55906"/>
                  <a:gd name="connsiteX7" fmla="*/ 149814 w 299626"/>
                  <a:gd name="connsiteY7" fmla="*/ 43111 h 55906"/>
                  <a:gd name="connsiteX8" fmla="*/ 14949 w 299626"/>
                  <a:gd name="connsiteY8" fmla="*/ 23671 h 55906"/>
                  <a:gd name="connsiteX9" fmla="*/ 38429 w 299626"/>
                  <a:gd name="connsiteY9" fmla="*/ 14366 h 55906"/>
                  <a:gd name="connsiteX10" fmla="*/ 39702 w 299626"/>
                  <a:gd name="connsiteY10" fmla="*/ 1687 h 5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626" h="55906">
                    <a:moveTo>
                      <a:pt x="39702" y="1687"/>
                    </a:moveTo>
                    <a:cubicBezTo>
                      <a:pt x="39702" y="1687"/>
                      <a:pt x="-544" y="9185"/>
                      <a:pt x="6" y="24086"/>
                    </a:cubicBezTo>
                    <a:cubicBezTo>
                      <a:pt x="555" y="39001"/>
                      <a:pt x="51804" y="57731"/>
                      <a:pt x="156314" y="55763"/>
                    </a:cubicBezTo>
                    <a:cubicBezTo>
                      <a:pt x="260809" y="53795"/>
                      <a:pt x="300117" y="36189"/>
                      <a:pt x="299622" y="23671"/>
                    </a:cubicBezTo>
                    <a:cubicBezTo>
                      <a:pt x="299126" y="11153"/>
                      <a:pt x="253103" y="0"/>
                      <a:pt x="253103" y="0"/>
                    </a:cubicBezTo>
                    <a:lnTo>
                      <a:pt x="254376" y="12679"/>
                    </a:lnTo>
                    <a:cubicBezTo>
                      <a:pt x="254376" y="12679"/>
                      <a:pt x="283432" y="18436"/>
                      <a:pt x="284692" y="23671"/>
                    </a:cubicBezTo>
                    <a:cubicBezTo>
                      <a:pt x="285938" y="28892"/>
                      <a:pt x="228149" y="43539"/>
                      <a:pt x="149814" y="43111"/>
                    </a:cubicBezTo>
                    <a:cubicBezTo>
                      <a:pt x="71465" y="42696"/>
                      <a:pt x="15405" y="28303"/>
                      <a:pt x="14949" y="23671"/>
                    </a:cubicBezTo>
                    <a:cubicBezTo>
                      <a:pt x="14480" y="19039"/>
                      <a:pt x="38429" y="14366"/>
                      <a:pt x="38429" y="14366"/>
                    </a:cubicBezTo>
                    <a:lnTo>
                      <a:pt x="39702" y="1687"/>
                    </a:lnTo>
                    <a:close/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1" name="Freihandform 540">
                <a:extLst>
                  <a:ext uri="{FF2B5EF4-FFF2-40B4-BE49-F238E27FC236}">
                    <a16:creationId xmlns:a16="http://schemas.microsoft.com/office/drawing/2014/main" id="{7151FAE7-2A2E-19D6-DC68-7744AB267E42}"/>
                  </a:ext>
                </a:extLst>
              </p:cNvPr>
              <p:cNvSpPr/>
              <p:nvPr/>
            </p:nvSpPr>
            <p:spPr>
              <a:xfrm>
                <a:off x="2450129" y="4612877"/>
                <a:ext cx="299626" cy="55906"/>
              </a:xfrm>
              <a:custGeom>
                <a:avLst/>
                <a:gdLst>
                  <a:gd name="connsiteX0" fmla="*/ 39702 w 299626"/>
                  <a:gd name="connsiteY0" fmla="*/ 1687 h 55906"/>
                  <a:gd name="connsiteX1" fmla="*/ 6 w 299626"/>
                  <a:gd name="connsiteY1" fmla="*/ 24086 h 55906"/>
                  <a:gd name="connsiteX2" fmla="*/ 156314 w 299626"/>
                  <a:gd name="connsiteY2" fmla="*/ 55763 h 55906"/>
                  <a:gd name="connsiteX3" fmla="*/ 299622 w 299626"/>
                  <a:gd name="connsiteY3" fmla="*/ 23671 h 55906"/>
                  <a:gd name="connsiteX4" fmla="*/ 253103 w 299626"/>
                  <a:gd name="connsiteY4" fmla="*/ 0 h 55906"/>
                  <a:gd name="connsiteX5" fmla="*/ 254376 w 299626"/>
                  <a:gd name="connsiteY5" fmla="*/ 12679 h 55906"/>
                  <a:gd name="connsiteX6" fmla="*/ 284692 w 299626"/>
                  <a:gd name="connsiteY6" fmla="*/ 23671 h 55906"/>
                  <a:gd name="connsiteX7" fmla="*/ 149814 w 299626"/>
                  <a:gd name="connsiteY7" fmla="*/ 43111 h 55906"/>
                  <a:gd name="connsiteX8" fmla="*/ 14949 w 299626"/>
                  <a:gd name="connsiteY8" fmla="*/ 23671 h 55906"/>
                  <a:gd name="connsiteX9" fmla="*/ 38429 w 299626"/>
                  <a:gd name="connsiteY9" fmla="*/ 14366 h 55906"/>
                  <a:gd name="connsiteX10" fmla="*/ 39702 w 299626"/>
                  <a:gd name="connsiteY10" fmla="*/ 1687 h 5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626" h="55906">
                    <a:moveTo>
                      <a:pt x="39702" y="1687"/>
                    </a:moveTo>
                    <a:cubicBezTo>
                      <a:pt x="39702" y="1687"/>
                      <a:pt x="-544" y="9185"/>
                      <a:pt x="6" y="24086"/>
                    </a:cubicBezTo>
                    <a:cubicBezTo>
                      <a:pt x="555" y="39001"/>
                      <a:pt x="51804" y="57731"/>
                      <a:pt x="156314" y="55763"/>
                    </a:cubicBezTo>
                    <a:cubicBezTo>
                      <a:pt x="260809" y="53795"/>
                      <a:pt x="300117" y="36189"/>
                      <a:pt x="299622" y="23671"/>
                    </a:cubicBezTo>
                    <a:cubicBezTo>
                      <a:pt x="299126" y="11153"/>
                      <a:pt x="253103" y="0"/>
                      <a:pt x="253103" y="0"/>
                    </a:cubicBezTo>
                    <a:lnTo>
                      <a:pt x="254376" y="12679"/>
                    </a:lnTo>
                    <a:cubicBezTo>
                      <a:pt x="254376" y="12679"/>
                      <a:pt x="283432" y="18436"/>
                      <a:pt x="284692" y="23671"/>
                    </a:cubicBezTo>
                    <a:cubicBezTo>
                      <a:pt x="285938" y="28892"/>
                      <a:pt x="228149" y="43539"/>
                      <a:pt x="149814" y="43111"/>
                    </a:cubicBezTo>
                    <a:cubicBezTo>
                      <a:pt x="71465" y="42696"/>
                      <a:pt x="15405" y="28303"/>
                      <a:pt x="14949" y="23671"/>
                    </a:cubicBezTo>
                    <a:cubicBezTo>
                      <a:pt x="14480" y="19039"/>
                      <a:pt x="38429" y="14366"/>
                      <a:pt x="38429" y="14366"/>
                    </a:cubicBezTo>
                    <a:lnTo>
                      <a:pt x="39702" y="1687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42" name="Freihandform 541">
              <a:extLst>
                <a:ext uri="{FF2B5EF4-FFF2-40B4-BE49-F238E27FC236}">
                  <a16:creationId xmlns:a16="http://schemas.microsoft.com/office/drawing/2014/main" id="{4C9AA1F4-7B95-F990-3145-CE4FA826FFD5}"/>
                </a:ext>
              </a:extLst>
            </p:cNvPr>
            <p:cNvSpPr/>
            <p:nvPr/>
          </p:nvSpPr>
          <p:spPr>
            <a:xfrm>
              <a:off x="2518471" y="4359245"/>
              <a:ext cx="162003" cy="64371"/>
            </a:xfrm>
            <a:custGeom>
              <a:avLst/>
              <a:gdLst>
                <a:gd name="connsiteX0" fmla="*/ 0 w 162003"/>
                <a:gd name="connsiteY0" fmla="*/ 64372 h 64371"/>
                <a:gd name="connsiteX1" fmla="*/ 162004 w 162003"/>
                <a:gd name="connsiteY1" fmla="*/ 64372 h 64371"/>
                <a:gd name="connsiteX2" fmla="*/ 155624 w 162003"/>
                <a:gd name="connsiteY2" fmla="*/ 0 h 64371"/>
                <a:gd name="connsiteX3" fmla="*/ 8229 w 162003"/>
                <a:gd name="connsiteY3" fmla="*/ 0 h 6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03" h="64371">
                  <a:moveTo>
                    <a:pt x="0" y="64372"/>
                  </a:moveTo>
                  <a:lnTo>
                    <a:pt x="162004" y="64372"/>
                  </a:lnTo>
                  <a:lnTo>
                    <a:pt x="155624" y="0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C8C8CC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89" name="Gruppieren 1088">
            <a:extLst>
              <a:ext uri="{FF2B5EF4-FFF2-40B4-BE49-F238E27FC236}">
                <a16:creationId xmlns:a16="http://schemas.microsoft.com/office/drawing/2014/main" id="{02564D0E-24FE-446D-1840-C5F2A7222F06}"/>
              </a:ext>
            </a:extLst>
          </p:cNvPr>
          <p:cNvGrpSpPr/>
          <p:nvPr/>
        </p:nvGrpSpPr>
        <p:grpSpPr>
          <a:xfrm>
            <a:off x="2803983" y="4466112"/>
            <a:ext cx="155790" cy="475051"/>
            <a:chOff x="2849700" y="4466112"/>
            <a:chExt cx="155790" cy="475051"/>
          </a:xfrm>
        </p:grpSpPr>
        <p:sp>
          <p:nvSpPr>
            <p:cNvPr id="543" name="Freihandform 542">
              <a:extLst>
                <a:ext uri="{FF2B5EF4-FFF2-40B4-BE49-F238E27FC236}">
                  <a16:creationId xmlns:a16="http://schemas.microsoft.com/office/drawing/2014/main" id="{7593673A-BD0F-FE63-25A1-18D5694DE602}"/>
                </a:ext>
              </a:extLst>
            </p:cNvPr>
            <p:cNvSpPr/>
            <p:nvPr/>
          </p:nvSpPr>
          <p:spPr>
            <a:xfrm>
              <a:off x="2891195" y="4564719"/>
              <a:ext cx="73697" cy="35894"/>
            </a:xfrm>
            <a:custGeom>
              <a:avLst/>
              <a:gdLst>
                <a:gd name="connsiteX0" fmla="*/ 73698 w 73697"/>
                <a:gd name="connsiteY0" fmla="*/ 35895 h 35894"/>
                <a:gd name="connsiteX1" fmla="*/ 44924 w 73697"/>
                <a:gd name="connsiteY1" fmla="*/ 0 h 35894"/>
                <a:gd name="connsiteX2" fmla="*/ 28479 w 73697"/>
                <a:gd name="connsiteY2" fmla="*/ 0 h 35894"/>
                <a:gd name="connsiteX3" fmla="*/ 0 w 73697"/>
                <a:gd name="connsiteY3" fmla="*/ 35801 h 3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97" h="35894">
                  <a:moveTo>
                    <a:pt x="73698" y="35895"/>
                  </a:moveTo>
                  <a:lnTo>
                    <a:pt x="44924" y="0"/>
                  </a:lnTo>
                  <a:lnTo>
                    <a:pt x="28479" y="0"/>
                  </a:lnTo>
                  <a:lnTo>
                    <a:pt x="0" y="35801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4" name="Freihandform 543">
              <a:extLst>
                <a:ext uri="{FF2B5EF4-FFF2-40B4-BE49-F238E27FC236}">
                  <a16:creationId xmlns:a16="http://schemas.microsoft.com/office/drawing/2014/main" id="{2FE3921B-2471-4187-B2AD-69F1ABB2A31E}"/>
                </a:ext>
              </a:extLst>
            </p:cNvPr>
            <p:cNvSpPr/>
            <p:nvPr/>
          </p:nvSpPr>
          <p:spPr>
            <a:xfrm>
              <a:off x="2891195" y="4564719"/>
              <a:ext cx="73697" cy="35894"/>
            </a:xfrm>
            <a:custGeom>
              <a:avLst/>
              <a:gdLst>
                <a:gd name="connsiteX0" fmla="*/ 73698 w 73697"/>
                <a:gd name="connsiteY0" fmla="*/ 35895 h 35894"/>
                <a:gd name="connsiteX1" fmla="*/ 44924 w 73697"/>
                <a:gd name="connsiteY1" fmla="*/ 0 h 35894"/>
                <a:gd name="connsiteX2" fmla="*/ 28479 w 73697"/>
                <a:gd name="connsiteY2" fmla="*/ 0 h 35894"/>
                <a:gd name="connsiteX3" fmla="*/ 0 w 73697"/>
                <a:gd name="connsiteY3" fmla="*/ 35801 h 3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97" h="35894">
                  <a:moveTo>
                    <a:pt x="73698" y="35895"/>
                  </a:moveTo>
                  <a:lnTo>
                    <a:pt x="44924" y="0"/>
                  </a:lnTo>
                  <a:lnTo>
                    <a:pt x="28479" y="0"/>
                  </a:lnTo>
                  <a:lnTo>
                    <a:pt x="0" y="35801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5" name="Freihandform 544">
              <a:extLst>
                <a:ext uri="{FF2B5EF4-FFF2-40B4-BE49-F238E27FC236}">
                  <a16:creationId xmlns:a16="http://schemas.microsoft.com/office/drawing/2014/main" id="{67C85117-CD7B-28DD-D442-CB4D2C0418BE}"/>
                </a:ext>
              </a:extLst>
            </p:cNvPr>
            <p:cNvSpPr/>
            <p:nvPr/>
          </p:nvSpPr>
          <p:spPr>
            <a:xfrm>
              <a:off x="2910387" y="4468000"/>
              <a:ext cx="35555" cy="12946"/>
            </a:xfrm>
            <a:custGeom>
              <a:avLst/>
              <a:gdLst>
                <a:gd name="connsiteX0" fmla="*/ 0 w 35555"/>
                <a:gd name="connsiteY0" fmla="*/ 12773 h 12946"/>
                <a:gd name="connsiteX1" fmla="*/ 35556 w 35555"/>
                <a:gd name="connsiteY1" fmla="*/ 12947 h 12946"/>
                <a:gd name="connsiteX2" fmla="*/ 26308 w 35555"/>
                <a:gd name="connsiteY2" fmla="*/ 187 h 12946"/>
                <a:gd name="connsiteX3" fmla="*/ 9247 w 35555"/>
                <a:gd name="connsiteY3" fmla="*/ 0 h 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55" h="12946">
                  <a:moveTo>
                    <a:pt x="0" y="12773"/>
                  </a:moveTo>
                  <a:lnTo>
                    <a:pt x="35556" y="12947"/>
                  </a:lnTo>
                  <a:lnTo>
                    <a:pt x="26308" y="187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6" name="Freihandform 545">
              <a:extLst>
                <a:ext uri="{FF2B5EF4-FFF2-40B4-BE49-F238E27FC236}">
                  <a16:creationId xmlns:a16="http://schemas.microsoft.com/office/drawing/2014/main" id="{3C793AD0-8008-4614-8F56-274550115919}"/>
                </a:ext>
              </a:extLst>
            </p:cNvPr>
            <p:cNvSpPr/>
            <p:nvPr/>
          </p:nvSpPr>
          <p:spPr>
            <a:xfrm>
              <a:off x="2910374" y="4468013"/>
              <a:ext cx="35555" cy="12946"/>
            </a:xfrm>
            <a:custGeom>
              <a:avLst/>
              <a:gdLst>
                <a:gd name="connsiteX0" fmla="*/ 35556 w 35555"/>
                <a:gd name="connsiteY0" fmla="*/ 12947 h 12946"/>
                <a:gd name="connsiteX1" fmla="*/ 26308 w 35555"/>
                <a:gd name="connsiteY1" fmla="*/ 187 h 12946"/>
                <a:gd name="connsiteX2" fmla="*/ 9261 w 35555"/>
                <a:gd name="connsiteY2" fmla="*/ 0 h 12946"/>
                <a:gd name="connsiteX3" fmla="*/ 0 w 35555"/>
                <a:gd name="connsiteY3" fmla="*/ 12759 h 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55" h="12946">
                  <a:moveTo>
                    <a:pt x="35556" y="12947"/>
                  </a:moveTo>
                  <a:lnTo>
                    <a:pt x="26308" y="187"/>
                  </a:lnTo>
                  <a:lnTo>
                    <a:pt x="9261" y="0"/>
                  </a:lnTo>
                  <a:lnTo>
                    <a:pt x="0" y="12759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7" name="Freihandform 546">
              <a:extLst>
                <a:ext uri="{FF2B5EF4-FFF2-40B4-BE49-F238E27FC236}">
                  <a16:creationId xmlns:a16="http://schemas.microsoft.com/office/drawing/2014/main" id="{C88C5A19-D801-16B0-D89D-9E395382501D}"/>
                </a:ext>
              </a:extLst>
            </p:cNvPr>
            <p:cNvSpPr/>
            <p:nvPr/>
          </p:nvSpPr>
          <p:spPr>
            <a:xfrm>
              <a:off x="2910146" y="4537058"/>
              <a:ext cx="34617" cy="24300"/>
            </a:xfrm>
            <a:custGeom>
              <a:avLst/>
              <a:gdLst>
                <a:gd name="connsiteX0" fmla="*/ 25598 w 34617"/>
                <a:gd name="connsiteY0" fmla="*/ 24273 h 24300"/>
                <a:gd name="connsiteX1" fmla="*/ 9221 w 34617"/>
                <a:gd name="connsiteY1" fmla="*/ 24300 h 24300"/>
                <a:gd name="connsiteX2" fmla="*/ 0 w 34617"/>
                <a:gd name="connsiteY2" fmla="*/ 0 h 24300"/>
                <a:gd name="connsiteX3" fmla="*/ 34617 w 34617"/>
                <a:gd name="connsiteY3" fmla="*/ 13 h 2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17" h="24300">
                  <a:moveTo>
                    <a:pt x="25598" y="24273"/>
                  </a:moveTo>
                  <a:lnTo>
                    <a:pt x="9221" y="24300"/>
                  </a:lnTo>
                  <a:lnTo>
                    <a:pt x="0" y="0"/>
                  </a:lnTo>
                  <a:lnTo>
                    <a:pt x="34617" y="13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8" name="Freihandform 547">
              <a:extLst>
                <a:ext uri="{FF2B5EF4-FFF2-40B4-BE49-F238E27FC236}">
                  <a16:creationId xmlns:a16="http://schemas.microsoft.com/office/drawing/2014/main" id="{5EEC9E15-162E-A329-223D-D7075CFE5F2C}"/>
                </a:ext>
              </a:extLst>
            </p:cNvPr>
            <p:cNvSpPr/>
            <p:nvPr/>
          </p:nvSpPr>
          <p:spPr>
            <a:xfrm>
              <a:off x="2910146" y="4537058"/>
              <a:ext cx="34617" cy="24300"/>
            </a:xfrm>
            <a:custGeom>
              <a:avLst/>
              <a:gdLst>
                <a:gd name="connsiteX0" fmla="*/ 25598 w 34617"/>
                <a:gd name="connsiteY0" fmla="*/ 24273 h 24300"/>
                <a:gd name="connsiteX1" fmla="*/ 9221 w 34617"/>
                <a:gd name="connsiteY1" fmla="*/ 24300 h 24300"/>
                <a:gd name="connsiteX2" fmla="*/ 0 w 34617"/>
                <a:gd name="connsiteY2" fmla="*/ 0 h 24300"/>
                <a:gd name="connsiteX3" fmla="*/ 34617 w 34617"/>
                <a:gd name="connsiteY3" fmla="*/ 13 h 2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17" h="24300">
                  <a:moveTo>
                    <a:pt x="25598" y="24273"/>
                  </a:moveTo>
                  <a:lnTo>
                    <a:pt x="9221" y="24300"/>
                  </a:lnTo>
                  <a:lnTo>
                    <a:pt x="0" y="0"/>
                  </a:lnTo>
                  <a:lnTo>
                    <a:pt x="34617" y="13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9" name="Freihandform 548">
              <a:extLst>
                <a:ext uri="{FF2B5EF4-FFF2-40B4-BE49-F238E27FC236}">
                  <a16:creationId xmlns:a16="http://schemas.microsoft.com/office/drawing/2014/main" id="{3609EFF1-7796-FBD8-D1D4-150064F4CC3F}"/>
                </a:ext>
              </a:extLst>
            </p:cNvPr>
            <p:cNvSpPr/>
            <p:nvPr/>
          </p:nvSpPr>
          <p:spPr>
            <a:xfrm>
              <a:off x="2853267" y="4524620"/>
              <a:ext cx="149325" cy="62760"/>
            </a:xfrm>
            <a:custGeom>
              <a:avLst/>
              <a:gdLst>
                <a:gd name="connsiteX0" fmla="*/ 145908 w 149325"/>
                <a:gd name="connsiteY0" fmla="*/ 5918 h 62760"/>
                <a:gd name="connsiteX1" fmla="*/ 142732 w 149325"/>
                <a:gd name="connsiteY1" fmla="*/ 241 h 62760"/>
                <a:gd name="connsiteX2" fmla="*/ 92729 w 149325"/>
                <a:gd name="connsiteY2" fmla="*/ 53688 h 62760"/>
                <a:gd name="connsiteX3" fmla="*/ 95463 w 149325"/>
                <a:gd name="connsiteY3" fmla="*/ 59833 h 62760"/>
                <a:gd name="connsiteX4" fmla="*/ 101373 w 149325"/>
                <a:gd name="connsiteY4" fmla="*/ 62431 h 62760"/>
                <a:gd name="connsiteX5" fmla="*/ 149325 w 149325"/>
                <a:gd name="connsiteY5" fmla="*/ 11112 h 62760"/>
                <a:gd name="connsiteX6" fmla="*/ 145908 w 149325"/>
                <a:gd name="connsiteY6" fmla="*/ 5918 h 62760"/>
                <a:gd name="connsiteX7" fmla="*/ 3417 w 149325"/>
                <a:gd name="connsiteY7" fmla="*/ 5677 h 62760"/>
                <a:gd name="connsiteX8" fmla="*/ 6594 w 149325"/>
                <a:gd name="connsiteY8" fmla="*/ 0 h 62760"/>
                <a:gd name="connsiteX9" fmla="*/ 56597 w 149325"/>
                <a:gd name="connsiteY9" fmla="*/ 53447 h 62760"/>
                <a:gd name="connsiteX10" fmla="*/ 53876 w 149325"/>
                <a:gd name="connsiteY10" fmla="*/ 59592 h 62760"/>
                <a:gd name="connsiteX11" fmla="*/ 47966 w 149325"/>
                <a:gd name="connsiteY11" fmla="*/ 62203 h 62760"/>
                <a:gd name="connsiteX12" fmla="*/ 0 w 149325"/>
                <a:gd name="connsiteY12" fmla="*/ 10885 h 62760"/>
                <a:gd name="connsiteX13" fmla="*/ 3417 w 149325"/>
                <a:gd name="connsiteY13" fmla="*/ 5677 h 6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325" h="62760">
                  <a:moveTo>
                    <a:pt x="145908" y="5918"/>
                  </a:moveTo>
                  <a:cubicBezTo>
                    <a:pt x="146364" y="3548"/>
                    <a:pt x="145010" y="951"/>
                    <a:pt x="142732" y="241"/>
                  </a:cubicBezTo>
                  <a:lnTo>
                    <a:pt x="92729" y="53688"/>
                  </a:lnTo>
                  <a:cubicBezTo>
                    <a:pt x="91831" y="54625"/>
                    <a:pt x="92956" y="57464"/>
                    <a:pt x="95463" y="59833"/>
                  </a:cubicBezTo>
                  <a:cubicBezTo>
                    <a:pt x="97741" y="62203"/>
                    <a:pt x="100462" y="63381"/>
                    <a:pt x="101373" y="62431"/>
                  </a:cubicBezTo>
                  <a:lnTo>
                    <a:pt x="149325" y="11112"/>
                  </a:lnTo>
                  <a:cubicBezTo>
                    <a:pt x="147731" y="10885"/>
                    <a:pt x="145694" y="9693"/>
                    <a:pt x="145908" y="5918"/>
                  </a:cubicBezTo>
                  <a:moveTo>
                    <a:pt x="3417" y="5677"/>
                  </a:moveTo>
                  <a:cubicBezTo>
                    <a:pt x="2962" y="3307"/>
                    <a:pt x="4329" y="710"/>
                    <a:pt x="6594" y="0"/>
                  </a:cubicBezTo>
                  <a:lnTo>
                    <a:pt x="56597" y="53447"/>
                  </a:lnTo>
                  <a:cubicBezTo>
                    <a:pt x="57508" y="54398"/>
                    <a:pt x="56369" y="57236"/>
                    <a:pt x="53876" y="59592"/>
                  </a:cubicBezTo>
                  <a:cubicBezTo>
                    <a:pt x="51598" y="61962"/>
                    <a:pt x="48864" y="63140"/>
                    <a:pt x="47966" y="62203"/>
                  </a:cubicBezTo>
                  <a:lnTo>
                    <a:pt x="0" y="10885"/>
                  </a:lnTo>
                  <a:cubicBezTo>
                    <a:pt x="1595" y="10403"/>
                    <a:pt x="3417" y="9225"/>
                    <a:pt x="3417" y="5677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0" name="Freihandform 549">
              <a:extLst>
                <a:ext uri="{FF2B5EF4-FFF2-40B4-BE49-F238E27FC236}">
                  <a16:creationId xmlns:a16="http://schemas.microsoft.com/office/drawing/2014/main" id="{5844B6F3-8031-5C9F-66AD-B9EFE5EFBC79}"/>
                </a:ext>
              </a:extLst>
            </p:cNvPr>
            <p:cNvSpPr/>
            <p:nvPr/>
          </p:nvSpPr>
          <p:spPr>
            <a:xfrm>
              <a:off x="2851753" y="4892965"/>
              <a:ext cx="149191" cy="28330"/>
            </a:xfrm>
            <a:custGeom>
              <a:avLst/>
              <a:gdLst>
                <a:gd name="connsiteX0" fmla="*/ 0 w 149191"/>
                <a:gd name="connsiteY0" fmla="*/ 0 h 28330"/>
                <a:gd name="connsiteX1" fmla="*/ 149192 w 149191"/>
                <a:gd name="connsiteY1" fmla="*/ 0 h 28330"/>
                <a:gd name="connsiteX2" fmla="*/ 149192 w 149191"/>
                <a:gd name="connsiteY2" fmla="*/ 28330 h 28330"/>
                <a:gd name="connsiteX3" fmla="*/ 0 w 149191"/>
                <a:gd name="connsiteY3" fmla="*/ 28330 h 2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191" h="28330">
                  <a:moveTo>
                    <a:pt x="0" y="0"/>
                  </a:moveTo>
                  <a:lnTo>
                    <a:pt x="149192" y="0"/>
                  </a:lnTo>
                  <a:lnTo>
                    <a:pt x="149192" y="28330"/>
                  </a:lnTo>
                  <a:lnTo>
                    <a:pt x="0" y="2833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1" name="Freihandform 550">
              <a:extLst>
                <a:ext uri="{FF2B5EF4-FFF2-40B4-BE49-F238E27FC236}">
                  <a16:creationId xmlns:a16="http://schemas.microsoft.com/office/drawing/2014/main" id="{6E6795F4-18E0-F4CC-9805-9195900C7F5A}"/>
                </a:ext>
              </a:extLst>
            </p:cNvPr>
            <p:cNvSpPr/>
            <p:nvPr/>
          </p:nvSpPr>
          <p:spPr>
            <a:xfrm>
              <a:off x="2851753" y="4892965"/>
              <a:ext cx="149191" cy="28330"/>
            </a:xfrm>
            <a:custGeom>
              <a:avLst/>
              <a:gdLst>
                <a:gd name="connsiteX0" fmla="*/ 0 w 149191"/>
                <a:gd name="connsiteY0" fmla="*/ 0 h 28330"/>
                <a:gd name="connsiteX1" fmla="*/ 149192 w 149191"/>
                <a:gd name="connsiteY1" fmla="*/ 0 h 28330"/>
                <a:gd name="connsiteX2" fmla="*/ 149192 w 149191"/>
                <a:gd name="connsiteY2" fmla="*/ 28330 h 28330"/>
                <a:gd name="connsiteX3" fmla="*/ 0 w 149191"/>
                <a:gd name="connsiteY3" fmla="*/ 28330 h 2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191" h="28330">
                  <a:moveTo>
                    <a:pt x="0" y="0"/>
                  </a:moveTo>
                  <a:lnTo>
                    <a:pt x="149192" y="0"/>
                  </a:lnTo>
                  <a:lnTo>
                    <a:pt x="149192" y="28330"/>
                  </a:lnTo>
                  <a:lnTo>
                    <a:pt x="0" y="28330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552" name="Grafik 10">
              <a:extLst>
                <a:ext uri="{FF2B5EF4-FFF2-40B4-BE49-F238E27FC236}">
                  <a16:creationId xmlns:a16="http://schemas.microsoft.com/office/drawing/2014/main" id="{57A36238-4D12-57CB-F2DA-6C2CB651D6A0}"/>
                </a:ext>
              </a:extLst>
            </p:cNvPr>
            <p:cNvGrpSpPr/>
            <p:nvPr/>
          </p:nvGrpSpPr>
          <p:grpSpPr>
            <a:xfrm>
              <a:off x="2851740" y="4892978"/>
              <a:ext cx="149191" cy="48185"/>
              <a:chOff x="2851740" y="4892978"/>
              <a:chExt cx="149191" cy="48185"/>
            </a:xfrm>
          </p:grpSpPr>
          <p:sp>
            <p:nvSpPr>
              <p:cNvPr id="553" name="Freihandform 552">
                <a:extLst>
                  <a:ext uri="{FF2B5EF4-FFF2-40B4-BE49-F238E27FC236}">
                    <a16:creationId xmlns:a16="http://schemas.microsoft.com/office/drawing/2014/main" id="{B534C4EE-2D53-398E-5598-10E64058C95A}"/>
                  </a:ext>
                </a:extLst>
              </p:cNvPr>
              <p:cNvSpPr/>
              <p:nvPr/>
            </p:nvSpPr>
            <p:spPr>
              <a:xfrm>
                <a:off x="2851740" y="4892978"/>
                <a:ext cx="149191" cy="48185"/>
              </a:xfrm>
              <a:custGeom>
                <a:avLst/>
                <a:gdLst>
                  <a:gd name="connsiteX0" fmla="*/ 0 w 149191"/>
                  <a:gd name="connsiteY0" fmla="*/ 0 h 48185"/>
                  <a:gd name="connsiteX1" fmla="*/ 0 w 149191"/>
                  <a:gd name="connsiteY1" fmla="*/ 29696 h 48185"/>
                  <a:gd name="connsiteX2" fmla="*/ 0 w 149191"/>
                  <a:gd name="connsiteY2" fmla="*/ 29709 h 48185"/>
                  <a:gd name="connsiteX3" fmla="*/ 74489 w 149191"/>
                  <a:gd name="connsiteY3" fmla="*/ 48185 h 48185"/>
                  <a:gd name="connsiteX4" fmla="*/ 78254 w 149191"/>
                  <a:gd name="connsiteY4" fmla="*/ 48185 h 48185"/>
                  <a:gd name="connsiteX5" fmla="*/ 149191 w 149191"/>
                  <a:gd name="connsiteY5" fmla="*/ 29709 h 48185"/>
                  <a:gd name="connsiteX6" fmla="*/ 149191 w 149191"/>
                  <a:gd name="connsiteY6" fmla="*/ 29696 h 48185"/>
                  <a:gd name="connsiteX7" fmla="*/ 149191 w 149191"/>
                  <a:gd name="connsiteY7" fmla="*/ 0 h 48185"/>
                  <a:gd name="connsiteX8" fmla="*/ 0 w 149191"/>
                  <a:gd name="connsiteY8" fmla="*/ 0 h 4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91" h="48185">
                    <a:moveTo>
                      <a:pt x="0" y="0"/>
                    </a:moveTo>
                    <a:lnTo>
                      <a:pt x="0" y="29696"/>
                    </a:lnTo>
                    <a:lnTo>
                      <a:pt x="0" y="29709"/>
                    </a:lnTo>
                    <a:cubicBezTo>
                      <a:pt x="0" y="39831"/>
                      <a:pt x="33465" y="48185"/>
                      <a:pt x="74489" y="48185"/>
                    </a:cubicBezTo>
                    <a:lnTo>
                      <a:pt x="78254" y="48185"/>
                    </a:lnTo>
                    <a:cubicBezTo>
                      <a:pt x="117710" y="47743"/>
                      <a:pt x="149191" y="39603"/>
                      <a:pt x="149191" y="29709"/>
                    </a:cubicBezTo>
                    <a:lnTo>
                      <a:pt x="149191" y="29696"/>
                    </a:lnTo>
                    <a:lnTo>
                      <a:pt x="1491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4" name="Freihandform 553">
                <a:extLst>
                  <a:ext uri="{FF2B5EF4-FFF2-40B4-BE49-F238E27FC236}">
                    <a16:creationId xmlns:a16="http://schemas.microsoft.com/office/drawing/2014/main" id="{9C9A8C78-6313-3158-8382-9CFAFEB6BB31}"/>
                  </a:ext>
                </a:extLst>
              </p:cNvPr>
              <p:cNvSpPr/>
              <p:nvPr/>
            </p:nvSpPr>
            <p:spPr>
              <a:xfrm>
                <a:off x="2851740" y="4892978"/>
                <a:ext cx="149191" cy="48185"/>
              </a:xfrm>
              <a:custGeom>
                <a:avLst/>
                <a:gdLst>
                  <a:gd name="connsiteX0" fmla="*/ 0 w 149191"/>
                  <a:gd name="connsiteY0" fmla="*/ 0 h 48185"/>
                  <a:gd name="connsiteX1" fmla="*/ 0 w 149191"/>
                  <a:gd name="connsiteY1" fmla="*/ 29696 h 48185"/>
                  <a:gd name="connsiteX2" fmla="*/ 0 w 149191"/>
                  <a:gd name="connsiteY2" fmla="*/ 29709 h 48185"/>
                  <a:gd name="connsiteX3" fmla="*/ 74489 w 149191"/>
                  <a:gd name="connsiteY3" fmla="*/ 48185 h 48185"/>
                  <a:gd name="connsiteX4" fmla="*/ 78254 w 149191"/>
                  <a:gd name="connsiteY4" fmla="*/ 48185 h 48185"/>
                  <a:gd name="connsiteX5" fmla="*/ 149191 w 149191"/>
                  <a:gd name="connsiteY5" fmla="*/ 29709 h 48185"/>
                  <a:gd name="connsiteX6" fmla="*/ 149191 w 149191"/>
                  <a:gd name="connsiteY6" fmla="*/ 29696 h 48185"/>
                  <a:gd name="connsiteX7" fmla="*/ 149191 w 149191"/>
                  <a:gd name="connsiteY7" fmla="*/ 0 h 48185"/>
                  <a:gd name="connsiteX8" fmla="*/ 0 w 149191"/>
                  <a:gd name="connsiteY8" fmla="*/ 0 h 4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91" h="48185">
                    <a:moveTo>
                      <a:pt x="0" y="0"/>
                    </a:moveTo>
                    <a:lnTo>
                      <a:pt x="0" y="29696"/>
                    </a:lnTo>
                    <a:lnTo>
                      <a:pt x="0" y="29709"/>
                    </a:lnTo>
                    <a:cubicBezTo>
                      <a:pt x="0" y="39831"/>
                      <a:pt x="33465" y="48185"/>
                      <a:pt x="74489" y="48185"/>
                    </a:cubicBezTo>
                    <a:lnTo>
                      <a:pt x="78254" y="48185"/>
                    </a:lnTo>
                    <a:cubicBezTo>
                      <a:pt x="117710" y="47743"/>
                      <a:pt x="149191" y="39603"/>
                      <a:pt x="149191" y="29709"/>
                    </a:cubicBezTo>
                    <a:lnTo>
                      <a:pt x="149191" y="29696"/>
                    </a:lnTo>
                    <a:lnTo>
                      <a:pt x="14919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55" name="Freihandform 554">
              <a:extLst>
                <a:ext uri="{FF2B5EF4-FFF2-40B4-BE49-F238E27FC236}">
                  <a16:creationId xmlns:a16="http://schemas.microsoft.com/office/drawing/2014/main" id="{7F82B9A0-853A-B95E-0068-A4109F781E59}"/>
                </a:ext>
              </a:extLst>
            </p:cNvPr>
            <p:cNvSpPr/>
            <p:nvPr/>
          </p:nvSpPr>
          <p:spPr>
            <a:xfrm>
              <a:off x="2926456" y="4909473"/>
              <a:ext cx="1366" cy="13388"/>
            </a:xfrm>
            <a:custGeom>
              <a:avLst/>
              <a:gdLst>
                <a:gd name="connsiteX0" fmla="*/ 0 w 1366"/>
                <a:gd name="connsiteY0" fmla="*/ 0 h 13388"/>
                <a:gd name="connsiteX1" fmla="*/ 1367 w 1366"/>
                <a:gd name="connsiteY1" fmla="*/ 0 h 13388"/>
                <a:gd name="connsiteX2" fmla="*/ 0 w 1366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" h="13388">
                  <a:moveTo>
                    <a:pt x="0" y="0"/>
                  </a:moveTo>
                  <a:lnTo>
                    <a:pt x="13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6" name="Freihandform 555">
              <a:extLst>
                <a:ext uri="{FF2B5EF4-FFF2-40B4-BE49-F238E27FC236}">
                  <a16:creationId xmlns:a16="http://schemas.microsoft.com/office/drawing/2014/main" id="{680D4366-2D68-676A-4E0B-49F15A045CEF}"/>
                </a:ext>
              </a:extLst>
            </p:cNvPr>
            <p:cNvSpPr/>
            <p:nvPr/>
          </p:nvSpPr>
          <p:spPr>
            <a:xfrm>
              <a:off x="2926456" y="4909473"/>
              <a:ext cx="1366" cy="13388"/>
            </a:xfrm>
            <a:custGeom>
              <a:avLst/>
              <a:gdLst>
                <a:gd name="connsiteX0" fmla="*/ 0 w 1366"/>
                <a:gd name="connsiteY0" fmla="*/ 0 h 13388"/>
                <a:gd name="connsiteX1" fmla="*/ 1367 w 1366"/>
                <a:gd name="connsiteY1" fmla="*/ 0 h 13388"/>
                <a:gd name="connsiteX2" fmla="*/ 0 w 1366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" h="13388">
                  <a:moveTo>
                    <a:pt x="0" y="0"/>
                  </a:moveTo>
                  <a:lnTo>
                    <a:pt x="13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7" name="Freihandform 556">
              <a:extLst>
                <a:ext uri="{FF2B5EF4-FFF2-40B4-BE49-F238E27FC236}">
                  <a16:creationId xmlns:a16="http://schemas.microsoft.com/office/drawing/2014/main" id="{8D61CF44-A3A2-6467-53D2-7E15C5EFA99D}"/>
                </a:ext>
              </a:extLst>
            </p:cNvPr>
            <p:cNvSpPr/>
            <p:nvPr/>
          </p:nvSpPr>
          <p:spPr>
            <a:xfrm>
              <a:off x="2926456" y="4909473"/>
              <a:ext cx="1366" cy="13388"/>
            </a:xfrm>
            <a:custGeom>
              <a:avLst/>
              <a:gdLst>
                <a:gd name="connsiteX0" fmla="*/ 0 w 1366"/>
                <a:gd name="connsiteY0" fmla="*/ 0 h 13388"/>
                <a:gd name="connsiteX1" fmla="*/ 1367 w 1366"/>
                <a:gd name="connsiteY1" fmla="*/ 0 h 13388"/>
                <a:gd name="connsiteX2" fmla="*/ 0 w 1366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" h="13388">
                  <a:moveTo>
                    <a:pt x="0" y="0"/>
                  </a:moveTo>
                  <a:lnTo>
                    <a:pt x="13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8" name="Freihandform 557">
              <a:extLst>
                <a:ext uri="{FF2B5EF4-FFF2-40B4-BE49-F238E27FC236}">
                  <a16:creationId xmlns:a16="http://schemas.microsoft.com/office/drawing/2014/main" id="{C0E33EC7-7AFE-D2E0-C8CA-9F3B0BC3A56E}"/>
                </a:ext>
              </a:extLst>
            </p:cNvPr>
            <p:cNvSpPr/>
            <p:nvPr/>
          </p:nvSpPr>
          <p:spPr>
            <a:xfrm>
              <a:off x="2926469" y="4909473"/>
              <a:ext cx="1353" cy="13388"/>
            </a:xfrm>
            <a:custGeom>
              <a:avLst/>
              <a:gdLst>
                <a:gd name="connsiteX0" fmla="*/ 1354 w 1353"/>
                <a:gd name="connsiteY0" fmla="*/ 0 h 13388"/>
                <a:gd name="connsiteX1" fmla="*/ 0 w 1353"/>
                <a:gd name="connsiteY1" fmla="*/ 0 h 13388"/>
                <a:gd name="connsiteX2" fmla="*/ 1354 w 1353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3" h="13388">
                  <a:moveTo>
                    <a:pt x="1354" y="0"/>
                  </a:moveTo>
                  <a:lnTo>
                    <a:pt x="0" y="0"/>
                  </a:lnTo>
                  <a:lnTo>
                    <a:pt x="1354" y="0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559" name="Grafik 10">
              <a:extLst>
                <a:ext uri="{FF2B5EF4-FFF2-40B4-BE49-F238E27FC236}">
                  <a16:creationId xmlns:a16="http://schemas.microsoft.com/office/drawing/2014/main" id="{CBD95499-1296-2DCE-5D8C-FA2F4B5C4B1B}"/>
                </a:ext>
              </a:extLst>
            </p:cNvPr>
            <p:cNvGrpSpPr/>
            <p:nvPr/>
          </p:nvGrpSpPr>
          <p:grpSpPr>
            <a:xfrm>
              <a:off x="2849700" y="4466112"/>
              <a:ext cx="155790" cy="445545"/>
              <a:chOff x="2849700" y="4466112"/>
              <a:chExt cx="155790" cy="445545"/>
            </a:xfrm>
          </p:grpSpPr>
          <p:sp>
            <p:nvSpPr>
              <p:cNvPr id="560" name="Freihandform 559">
                <a:extLst>
                  <a:ext uri="{FF2B5EF4-FFF2-40B4-BE49-F238E27FC236}">
                    <a16:creationId xmlns:a16="http://schemas.microsoft.com/office/drawing/2014/main" id="{C66C0D7B-40F5-F97D-4EC2-4B24576E1C75}"/>
                  </a:ext>
                </a:extLst>
              </p:cNvPr>
              <p:cNvSpPr/>
              <p:nvPr/>
            </p:nvSpPr>
            <p:spPr>
              <a:xfrm>
                <a:off x="2851753" y="4873109"/>
                <a:ext cx="149191" cy="38548"/>
              </a:xfrm>
              <a:custGeom>
                <a:avLst/>
                <a:gdLst>
                  <a:gd name="connsiteX0" fmla="*/ 149191 w 149191"/>
                  <a:gd name="connsiteY0" fmla="*/ 18169 h 38548"/>
                  <a:gd name="connsiteX1" fmla="*/ 73550 w 149191"/>
                  <a:gd name="connsiteY1" fmla="*/ 1 h 38548"/>
                  <a:gd name="connsiteX2" fmla="*/ 0 w 149191"/>
                  <a:gd name="connsiteY2" fmla="*/ 18611 h 38548"/>
                  <a:gd name="connsiteX3" fmla="*/ 76030 w 149191"/>
                  <a:gd name="connsiteY3" fmla="*/ 38519 h 38548"/>
                  <a:gd name="connsiteX4" fmla="*/ 149191 w 149191"/>
                  <a:gd name="connsiteY4" fmla="*/ 18169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191" h="38548">
                    <a:moveTo>
                      <a:pt x="149191" y="18169"/>
                    </a:moveTo>
                    <a:cubicBezTo>
                      <a:pt x="149191" y="8221"/>
                      <a:pt x="115191" y="94"/>
                      <a:pt x="73550" y="1"/>
                    </a:cubicBezTo>
                    <a:cubicBezTo>
                      <a:pt x="31066" y="-93"/>
                      <a:pt x="0" y="10336"/>
                      <a:pt x="0" y="18611"/>
                    </a:cubicBezTo>
                    <a:cubicBezTo>
                      <a:pt x="0" y="28558"/>
                      <a:pt x="21390" y="39175"/>
                      <a:pt x="76030" y="38519"/>
                    </a:cubicBezTo>
                    <a:cubicBezTo>
                      <a:pt x="130683" y="37850"/>
                      <a:pt x="149191" y="27956"/>
                      <a:pt x="149191" y="18169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1" name="Freihandform 560">
                <a:extLst>
                  <a:ext uri="{FF2B5EF4-FFF2-40B4-BE49-F238E27FC236}">
                    <a16:creationId xmlns:a16="http://schemas.microsoft.com/office/drawing/2014/main" id="{A85A6FFB-FA05-0BC8-E1F4-94DBEE81CE93}"/>
                  </a:ext>
                </a:extLst>
              </p:cNvPr>
              <p:cNvSpPr/>
              <p:nvPr/>
            </p:nvSpPr>
            <p:spPr>
              <a:xfrm>
                <a:off x="2851753" y="4873109"/>
                <a:ext cx="149191" cy="38548"/>
              </a:xfrm>
              <a:custGeom>
                <a:avLst/>
                <a:gdLst>
                  <a:gd name="connsiteX0" fmla="*/ 149191 w 149191"/>
                  <a:gd name="connsiteY0" fmla="*/ 18169 h 38548"/>
                  <a:gd name="connsiteX1" fmla="*/ 73550 w 149191"/>
                  <a:gd name="connsiteY1" fmla="*/ 1 h 38548"/>
                  <a:gd name="connsiteX2" fmla="*/ 0 w 149191"/>
                  <a:gd name="connsiteY2" fmla="*/ 18611 h 38548"/>
                  <a:gd name="connsiteX3" fmla="*/ 76030 w 149191"/>
                  <a:gd name="connsiteY3" fmla="*/ 38519 h 38548"/>
                  <a:gd name="connsiteX4" fmla="*/ 149191 w 149191"/>
                  <a:gd name="connsiteY4" fmla="*/ 18169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191" h="38548">
                    <a:moveTo>
                      <a:pt x="149191" y="18169"/>
                    </a:moveTo>
                    <a:cubicBezTo>
                      <a:pt x="149191" y="8221"/>
                      <a:pt x="115191" y="94"/>
                      <a:pt x="73550" y="1"/>
                    </a:cubicBezTo>
                    <a:cubicBezTo>
                      <a:pt x="31066" y="-93"/>
                      <a:pt x="0" y="10336"/>
                      <a:pt x="0" y="18611"/>
                    </a:cubicBezTo>
                    <a:cubicBezTo>
                      <a:pt x="0" y="28558"/>
                      <a:pt x="21390" y="39175"/>
                      <a:pt x="76030" y="38519"/>
                    </a:cubicBezTo>
                    <a:cubicBezTo>
                      <a:pt x="130683" y="37850"/>
                      <a:pt x="149191" y="27956"/>
                      <a:pt x="149191" y="18169"/>
                    </a:cubicBez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2" name="Freihandform 561">
                <a:extLst>
                  <a:ext uri="{FF2B5EF4-FFF2-40B4-BE49-F238E27FC236}">
                    <a16:creationId xmlns:a16="http://schemas.microsoft.com/office/drawing/2014/main" id="{11F741E9-6AD9-28D9-BFAD-B836335B3AE3}"/>
                  </a:ext>
                </a:extLst>
              </p:cNvPr>
              <p:cNvSpPr/>
              <p:nvPr/>
            </p:nvSpPr>
            <p:spPr>
              <a:xfrm>
                <a:off x="2920371" y="4466112"/>
                <a:ext cx="15331" cy="1124"/>
              </a:xfrm>
              <a:custGeom>
                <a:avLst/>
                <a:gdLst>
                  <a:gd name="connsiteX0" fmla="*/ 15332 w 15331"/>
                  <a:gd name="connsiteY0" fmla="*/ 562 h 1124"/>
                  <a:gd name="connsiteX1" fmla="*/ 7666 w 15331"/>
                  <a:gd name="connsiteY1" fmla="*/ 0 h 1124"/>
                  <a:gd name="connsiteX2" fmla="*/ 5843 w 15331"/>
                  <a:gd name="connsiteY2" fmla="*/ 0 h 1124"/>
                  <a:gd name="connsiteX3" fmla="*/ 0 w 15331"/>
                  <a:gd name="connsiteY3" fmla="*/ 562 h 1124"/>
                  <a:gd name="connsiteX4" fmla="*/ 7666 w 15331"/>
                  <a:gd name="connsiteY4" fmla="*/ 1125 h 1124"/>
                  <a:gd name="connsiteX5" fmla="*/ 7854 w 15331"/>
                  <a:gd name="connsiteY5" fmla="*/ 1125 h 1124"/>
                  <a:gd name="connsiteX6" fmla="*/ 15332 w 15331"/>
                  <a:gd name="connsiteY6" fmla="*/ 562 h 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31" h="1124">
                    <a:moveTo>
                      <a:pt x="15332" y="562"/>
                    </a:moveTo>
                    <a:cubicBezTo>
                      <a:pt x="15332" y="228"/>
                      <a:pt x="11861" y="0"/>
                      <a:pt x="7666" y="0"/>
                    </a:cubicBezTo>
                    <a:lnTo>
                      <a:pt x="5843" y="0"/>
                    </a:lnTo>
                    <a:cubicBezTo>
                      <a:pt x="2560" y="54"/>
                      <a:pt x="0" y="281"/>
                      <a:pt x="0" y="562"/>
                    </a:cubicBezTo>
                    <a:cubicBezTo>
                      <a:pt x="0" y="897"/>
                      <a:pt x="3471" y="1125"/>
                      <a:pt x="7666" y="1125"/>
                    </a:cubicBezTo>
                    <a:lnTo>
                      <a:pt x="7854" y="1125"/>
                    </a:lnTo>
                    <a:cubicBezTo>
                      <a:pt x="12048" y="1125"/>
                      <a:pt x="15332" y="897"/>
                      <a:pt x="15332" y="562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3" name="Freihandform 562">
                <a:extLst>
                  <a:ext uri="{FF2B5EF4-FFF2-40B4-BE49-F238E27FC236}">
                    <a16:creationId xmlns:a16="http://schemas.microsoft.com/office/drawing/2014/main" id="{498DB450-E131-D598-1DE8-A05E778813FE}"/>
                  </a:ext>
                </a:extLst>
              </p:cNvPr>
              <p:cNvSpPr/>
              <p:nvPr/>
            </p:nvSpPr>
            <p:spPr>
              <a:xfrm>
                <a:off x="2920371" y="4466112"/>
                <a:ext cx="15331" cy="1124"/>
              </a:xfrm>
              <a:custGeom>
                <a:avLst/>
                <a:gdLst>
                  <a:gd name="connsiteX0" fmla="*/ 15332 w 15331"/>
                  <a:gd name="connsiteY0" fmla="*/ 562 h 1124"/>
                  <a:gd name="connsiteX1" fmla="*/ 7666 w 15331"/>
                  <a:gd name="connsiteY1" fmla="*/ 0 h 1124"/>
                  <a:gd name="connsiteX2" fmla="*/ 5843 w 15331"/>
                  <a:gd name="connsiteY2" fmla="*/ 0 h 1124"/>
                  <a:gd name="connsiteX3" fmla="*/ 0 w 15331"/>
                  <a:gd name="connsiteY3" fmla="*/ 562 h 1124"/>
                  <a:gd name="connsiteX4" fmla="*/ 7666 w 15331"/>
                  <a:gd name="connsiteY4" fmla="*/ 1125 h 1124"/>
                  <a:gd name="connsiteX5" fmla="*/ 7854 w 15331"/>
                  <a:gd name="connsiteY5" fmla="*/ 1125 h 1124"/>
                  <a:gd name="connsiteX6" fmla="*/ 15332 w 15331"/>
                  <a:gd name="connsiteY6" fmla="*/ 562 h 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31" h="1124">
                    <a:moveTo>
                      <a:pt x="15332" y="562"/>
                    </a:moveTo>
                    <a:cubicBezTo>
                      <a:pt x="15332" y="228"/>
                      <a:pt x="11861" y="0"/>
                      <a:pt x="7666" y="0"/>
                    </a:cubicBezTo>
                    <a:lnTo>
                      <a:pt x="5843" y="0"/>
                    </a:lnTo>
                    <a:cubicBezTo>
                      <a:pt x="2560" y="54"/>
                      <a:pt x="0" y="281"/>
                      <a:pt x="0" y="562"/>
                    </a:cubicBezTo>
                    <a:cubicBezTo>
                      <a:pt x="0" y="897"/>
                      <a:pt x="3471" y="1125"/>
                      <a:pt x="7666" y="1125"/>
                    </a:cubicBezTo>
                    <a:lnTo>
                      <a:pt x="7854" y="1125"/>
                    </a:lnTo>
                    <a:cubicBezTo>
                      <a:pt x="12048" y="1125"/>
                      <a:pt x="15332" y="897"/>
                      <a:pt x="15332" y="562"/>
                    </a:cubicBezTo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4" name="Freihandform 563">
                <a:extLst>
                  <a:ext uri="{FF2B5EF4-FFF2-40B4-BE49-F238E27FC236}">
                    <a16:creationId xmlns:a16="http://schemas.microsoft.com/office/drawing/2014/main" id="{308254A5-FF59-E2D4-25FF-25203B6C3CCD}"/>
                  </a:ext>
                </a:extLst>
              </p:cNvPr>
              <p:cNvSpPr/>
              <p:nvPr/>
            </p:nvSpPr>
            <p:spPr>
              <a:xfrm>
                <a:off x="2869484" y="4789659"/>
                <a:ext cx="113046" cy="109169"/>
              </a:xfrm>
              <a:custGeom>
                <a:avLst/>
                <a:gdLst>
                  <a:gd name="connsiteX0" fmla="*/ 15318 w 113046"/>
                  <a:gd name="connsiteY0" fmla="*/ 0 h 109169"/>
                  <a:gd name="connsiteX1" fmla="*/ 0 w 113046"/>
                  <a:gd name="connsiteY1" fmla="*/ 92916 h 109169"/>
                  <a:gd name="connsiteX2" fmla="*/ 56530 w 113046"/>
                  <a:gd name="connsiteY2" fmla="*/ 109170 h 109169"/>
                  <a:gd name="connsiteX3" fmla="*/ 57615 w 113046"/>
                  <a:gd name="connsiteY3" fmla="*/ 109170 h 109169"/>
                  <a:gd name="connsiteX4" fmla="*/ 113046 w 113046"/>
                  <a:gd name="connsiteY4" fmla="*/ 92916 h 109169"/>
                  <a:gd name="connsiteX5" fmla="*/ 100837 w 113046"/>
                  <a:gd name="connsiteY5" fmla="*/ 549 h 10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046" h="109169">
                    <a:moveTo>
                      <a:pt x="15318" y="0"/>
                    </a:moveTo>
                    <a:lnTo>
                      <a:pt x="0" y="92916"/>
                    </a:lnTo>
                    <a:cubicBezTo>
                      <a:pt x="0" y="101967"/>
                      <a:pt x="25290" y="109170"/>
                      <a:pt x="56530" y="109170"/>
                    </a:cubicBezTo>
                    <a:lnTo>
                      <a:pt x="57615" y="109170"/>
                    </a:lnTo>
                    <a:cubicBezTo>
                      <a:pt x="88413" y="108929"/>
                      <a:pt x="113046" y="101739"/>
                      <a:pt x="113046" y="92916"/>
                    </a:cubicBezTo>
                    <a:lnTo>
                      <a:pt x="100837" y="549"/>
                    </a:ln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5" name="Freihandform 564">
                <a:extLst>
                  <a:ext uri="{FF2B5EF4-FFF2-40B4-BE49-F238E27FC236}">
                    <a16:creationId xmlns:a16="http://schemas.microsoft.com/office/drawing/2014/main" id="{F9A77DE3-451D-219A-50D3-4BF0AF579B5E}"/>
                  </a:ext>
                </a:extLst>
              </p:cNvPr>
              <p:cNvSpPr/>
              <p:nvPr/>
            </p:nvSpPr>
            <p:spPr>
              <a:xfrm>
                <a:off x="2869484" y="4789659"/>
                <a:ext cx="113046" cy="109169"/>
              </a:xfrm>
              <a:custGeom>
                <a:avLst/>
                <a:gdLst>
                  <a:gd name="connsiteX0" fmla="*/ 15318 w 113046"/>
                  <a:gd name="connsiteY0" fmla="*/ 0 h 109169"/>
                  <a:gd name="connsiteX1" fmla="*/ 0 w 113046"/>
                  <a:gd name="connsiteY1" fmla="*/ 92916 h 109169"/>
                  <a:gd name="connsiteX2" fmla="*/ 56530 w 113046"/>
                  <a:gd name="connsiteY2" fmla="*/ 109170 h 109169"/>
                  <a:gd name="connsiteX3" fmla="*/ 57615 w 113046"/>
                  <a:gd name="connsiteY3" fmla="*/ 109170 h 109169"/>
                  <a:gd name="connsiteX4" fmla="*/ 113046 w 113046"/>
                  <a:gd name="connsiteY4" fmla="*/ 92916 h 109169"/>
                  <a:gd name="connsiteX5" fmla="*/ 100837 w 113046"/>
                  <a:gd name="connsiteY5" fmla="*/ 549 h 10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046" h="109169">
                    <a:moveTo>
                      <a:pt x="15318" y="0"/>
                    </a:moveTo>
                    <a:lnTo>
                      <a:pt x="0" y="92916"/>
                    </a:lnTo>
                    <a:cubicBezTo>
                      <a:pt x="0" y="101967"/>
                      <a:pt x="25290" y="109170"/>
                      <a:pt x="56530" y="109170"/>
                    </a:cubicBezTo>
                    <a:lnTo>
                      <a:pt x="57615" y="109170"/>
                    </a:lnTo>
                    <a:cubicBezTo>
                      <a:pt x="88413" y="108929"/>
                      <a:pt x="113046" y="101739"/>
                      <a:pt x="113046" y="92916"/>
                    </a:cubicBezTo>
                    <a:lnTo>
                      <a:pt x="100837" y="549"/>
                    </a:lnTo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6" name="Freihandform 565">
                <a:extLst>
                  <a:ext uri="{FF2B5EF4-FFF2-40B4-BE49-F238E27FC236}">
                    <a16:creationId xmlns:a16="http://schemas.microsoft.com/office/drawing/2014/main" id="{FF592C8D-1A7D-EE7F-5455-89D9E9AEB7A3}"/>
                  </a:ext>
                </a:extLst>
              </p:cNvPr>
              <p:cNvSpPr/>
              <p:nvPr/>
            </p:nvSpPr>
            <p:spPr>
              <a:xfrm>
                <a:off x="2870610" y="4604134"/>
                <a:ext cx="110781" cy="178841"/>
              </a:xfrm>
              <a:custGeom>
                <a:avLst/>
                <a:gdLst>
                  <a:gd name="connsiteX0" fmla="*/ 94793 w 110781"/>
                  <a:gd name="connsiteY0" fmla="*/ 0 h 178841"/>
                  <a:gd name="connsiteX1" fmla="*/ 19875 w 110781"/>
                  <a:gd name="connsiteY1" fmla="*/ 201 h 178841"/>
                  <a:gd name="connsiteX2" fmla="*/ 0 w 110781"/>
                  <a:gd name="connsiteY2" fmla="*/ 163059 h 178841"/>
                  <a:gd name="connsiteX3" fmla="*/ 6152 w 110781"/>
                  <a:gd name="connsiteY3" fmla="*/ 174881 h 178841"/>
                  <a:gd name="connsiteX4" fmla="*/ 57361 w 110781"/>
                  <a:gd name="connsiteY4" fmla="*/ 178831 h 178841"/>
                  <a:gd name="connsiteX5" fmla="*/ 105501 w 110781"/>
                  <a:gd name="connsiteY5" fmla="*/ 175577 h 178841"/>
                  <a:gd name="connsiteX6" fmla="*/ 110781 w 110781"/>
                  <a:gd name="connsiteY6" fmla="*/ 162363 h 178841"/>
                  <a:gd name="connsiteX7" fmla="*/ 94793 w 110781"/>
                  <a:gd name="connsiteY7" fmla="*/ 0 h 17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781" h="178841">
                    <a:moveTo>
                      <a:pt x="94793" y="0"/>
                    </a:moveTo>
                    <a:lnTo>
                      <a:pt x="19875" y="201"/>
                    </a:lnTo>
                    <a:lnTo>
                      <a:pt x="0" y="163059"/>
                    </a:lnTo>
                    <a:lnTo>
                      <a:pt x="6152" y="174881"/>
                    </a:lnTo>
                    <a:cubicBezTo>
                      <a:pt x="6808" y="174881"/>
                      <a:pt x="33974" y="179085"/>
                      <a:pt x="57361" y="178831"/>
                    </a:cubicBezTo>
                    <a:cubicBezTo>
                      <a:pt x="80761" y="178563"/>
                      <a:pt x="100006" y="176501"/>
                      <a:pt x="105501" y="175577"/>
                    </a:cubicBezTo>
                    <a:lnTo>
                      <a:pt x="110781" y="162363"/>
                    </a:lnTo>
                    <a:lnTo>
                      <a:pt x="9479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7" name="Freihandform 566">
                <a:extLst>
                  <a:ext uri="{FF2B5EF4-FFF2-40B4-BE49-F238E27FC236}">
                    <a16:creationId xmlns:a16="http://schemas.microsoft.com/office/drawing/2014/main" id="{D80F3181-9ADF-B251-8741-8B683A7AE8CF}"/>
                  </a:ext>
                </a:extLst>
              </p:cNvPr>
              <p:cNvSpPr/>
              <p:nvPr/>
            </p:nvSpPr>
            <p:spPr>
              <a:xfrm>
                <a:off x="2870610" y="4604134"/>
                <a:ext cx="110781" cy="178841"/>
              </a:xfrm>
              <a:custGeom>
                <a:avLst/>
                <a:gdLst>
                  <a:gd name="connsiteX0" fmla="*/ 94793 w 110781"/>
                  <a:gd name="connsiteY0" fmla="*/ 0 h 178841"/>
                  <a:gd name="connsiteX1" fmla="*/ 19875 w 110781"/>
                  <a:gd name="connsiteY1" fmla="*/ 201 h 178841"/>
                  <a:gd name="connsiteX2" fmla="*/ 0 w 110781"/>
                  <a:gd name="connsiteY2" fmla="*/ 163059 h 178841"/>
                  <a:gd name="connsiteX3" fmla="*/ 6152 w 110781"/>
                  <a:gd name="connsiteY3" fmla="*/ 174881 h 178841"/>
                  <a:gd name="connsiteX4" fmla="*/ 57361 w 110781"/>
                  <a:gd name="connsiteY4" fmla="*/ 178831 h 178841"/>
                  <a:gd name="connsiteX5" fmla="*/ 105501 w 110781"/>
                  <a:gd name="connsiteY5" fmla="*/ 175577 h 178841"/>
                  <a:gd name="connsiteX6" fmla="*/ 110781 w 110781"/>
                  <a:gd name="connsiteY6" fmla="*/ 162363 h 178841"/>
                  <a:gd name="connsiteX7" fmla="*/ 94793 w 110781"/>
                  <a:gd name="connsiteY7" fmla="*/ 0 h 17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781" h="178841">
                    <a:moveTo>
                      <a:pt x="94793" y="0"/>
                    </a:moveTo>
                    <a:lnTo>
                      <a:pt x="19875" y="201"/>
                    </a:lnTo>
                    <a:lnTo>
                      <a:pt x="0" y="163059"/>
                    </a:lnTo>
                    <a:lnTo>
                      <a:pt x="6152" y="174881"/>
                    </a:lnTo>
                    <a:cubicBezTo>
                      <a:pt x="6808" y="174881"/>
                      <a:pt x="33974" y="179085"/>
                      <a:pt x="57361" y="178831"/>
                    </a:cubicBezTo>
                    <a:cubicBezTo>
                      <a:pt x="80761" y="178563"/>
                      <a:pt x="100006" y="176501"/>
                      <a:pt x="105501" y="175577"/>
                    </a:cubicBezTo>
                    <a:lnTo>
                      <a:pt x="110781" y="162363"/>
                    </a:lnTo>
                    <a:lnTo>
                      <a:pt x="94793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8" name="Freihandform 567">
                <a:extLst>
                  <a:ext uri="{FF2B5EF4-FFF2-40B4-BE49-F238E27FC236}">
                    <a16:creationId xmlns:a16="http://schemas.microsoft.com/office/drawing/2014/main" id="{6120ABFC-4BDE-F133-5EA8-EFFB74FD8313}"/>
                  </a:ext>
                </a:extLst>
              </p:cNvPr>
              <p:cNvSpPr/>
              <p:nvPr/>
            </p:nvSpPr>
            <p:spPr>
              <a:xfrm>
                <a:off x="2972754" y="4784665"/>
                <a:ext cx="24089" cy="21198"/>
              </a:xfrm>
              <a:custGeom>
                <a:avLst/>
                <a:gdLst>
                  <a:gd name="connsiteX0" fmla="*/ 24090 w 24089"/>
                  <a:gd name="connsiteY0" fmla="*/ 0 h 21198"/>
                  <a:gd name="connsiteX1" fmla="*/ 16035 w 24089"/>
                  <a:gd name="connsiteY1" fmla="*/ 2624 h 21198"/>
                  <a:gd name="connsiteX2" fmla="*/ 301 w 24089"/>
                  <a:gd name="connsiteY2" fmla="*/ 18208 h 21198"/>
                  <a:gd name="connsiteX3" fmla="*/ 623 w 24089"/>
                  <a:gd name="connsiteY3" fmla="*/ 20524 h 21198"/>
                  <a:gd name="connsiteX4" fmla="*/ 3250 w 24089"/>
                  <a:gd name="connsiteY4" fmla="*/ 20819 h 21198"/>
                  <a:gd name="connsiteX5" fmla="*/ 24090 w 24089"/>
                  <a:gd name="connsiteY5" fmla="*/ 0 h 21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89" h="21198">
                    <a:moveTo>
                      <a:pt x="24090" y="0"/>
                    </a:moveTo>
                    <a:cubicBezTo>
                      <a:pt x="21530" y="1004"/>
                      <a:pt x="18783" y="2022"/>
                      <a:pt x="16035" y="2624"/>
                    </a:cubicBezTo>
                    <a:lnTo>
                      <a:pt x="301" y="18208"/>
                    </a:lnTo>
                    <a:cubicBezTo>
                      <a:pt x="301" y="18208"/>
                      <a:pt x="-556" y="19360"/>
                      <a:pt x="623" y="20524"/>
                    </a:cubicBezTo>
                    <a:cubicBezTo>
                      <a:pt x="1789" y="21703"/>
                      <a:pt x="3250" y="21020"/>
                      <a:pt x="3250" y="20819"/>
                    </a:cubicBezTo>
                    <a:lnTo>
                      <a:pt x="24090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9" name="Freihandform 568">
                <a:extLst>
                  <a:ext uri="{FF2B5EF4-FFF2-40B4-BE49-F238E27FC236}">
                    <a16:creationId xmlns:a16="http://schemas.microsoft.com/office/drawing/2014/main" id="{E0A4F797-27DA-C3AC-C451-A15E0DBCF055}"/>
                  </a:ext>
                </a:extLst>
              </p:cNvPr>
              <p:cNvSpPr/>
              <p:nvPr/>
            </p:nvSpPr>
            <p:spPr>
              <a:xfrm>
                <a:off x="2972754" y="4784665"/>
                <a:ext cx="24089" cy="21198"/>
              </a:xfrm>
              <a:custGeom>
                <a:avLst/>
                <a:gdLst>
                  <a:gd name="connsiteX0" fmla="*/ 24090 w 24089"/>
                  <a:gd name="connsiteY0" fmla="*/ 0 h 21198"/>
                  <a:gd name="connsiteX1" fmla="*/ 16035 w 24089"/>
                  <a:gd name="connsiteY1" fmla="*/ 2624 h 21198"/>
                  <a:gd name="connsiteX2" fmla="*/ 301 w 24089"/>
                  <a:gd name="connsiteY2" fmla="*/ 18208 h 21198"/>
                  <a:gd name="connsiteX3" fmla="*/ 623 w 24089"/>
                  <a:gd name="connsiteY3" fmla="*/ 20524 h 21198"/>
                  <a:gd name="connsiteX4" fmla="*/ 3250 w 24089"/>
                  <a:gd name="connsiteY4" fmla="*/ 20819 h 21198"/>
                  <a:gd name="connsiteX5" fmla="*/ 24090 w 24089"/>
                  <a:gd name="connsiteY5" fmla="*/ 0 h 21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89" h="21198">
                    <a:moveTo>
                      <a:pt x="24090" y="0"/>
                    </a:moveTo>
                    <a:cubicBezTo>
                      <a:pt x="21530" y="1004"/>
                      <a:pt x="18783" y="2022"/>
                      <a:pt x="16035" y="2624"/>
                    </a:cubicBezTo>
                    <a:lnTo>
                      <a:pt x="301" y="18208"/>
                    </a:lnTo>
                    <a:cubicBezTo>
                      <a:pt x="301" y="18208"/>
                      <a:pt x="-556" y="19360"/>
                      <a:pt x="623" y="20524"/>
                    </a:cubicBezTo>
                    <a:cubicBezTo>
                      <a:pt x="1789" y="21703"/>
                      <a:pt x="3250" y="21020"/>
                      <a:pt x="3250" y="20819"/>
                    </a:cubicBezTo>
                    <a:lnTo>
                      <a:pt x="24090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0" name="Freihandform 569">
                <a:extLst>
                  <a:ext uri="{FF2B5EF4-FFF2-40B4-BE49-F238E27FC236}">
                    <a16:creationId xmlns:a16="http://schemas.microsoft.com/office/drawing/2014/main" id="{C569840A-9B0D-2E76-621C-63534A1C3102}"/>
                  </a:ext>
                </a:extLst>
              </p:cNvPr>
              <p:cNvSpPr/>
              <p:nvPr/>
            </p:nvSpPr>
            <p:spPr>
              <a:xfrm>
                <a:off x="2926067" y="4793421"/>
                <a:ext cx="562" cy="15137"/>
              </a:xfrm>
              <a:custGeom>
                <a:avLst/>
                <a:gdLst>
                  <a:gd name="connsiteX0" fmla="*/ 0 w 562"/>
                  <a:gd name="connsiteY0" fmla="*/ 0 h 15137"/>
                  <a:gd name="connsiteX1" fmla="*/ 0 w 562"/>
                  <a:gd name="connsiteY1" fmla="*/ 14326 h 15137"/>
                  <a:gd name="connsiteX2" fmla="*/ 147 w 562"/>
                  <a:gd name="connsiteY2" fmla="*/ 15089 h 15137"/>
                  <a:gd name="connsiteX3" fmla="*/ 415 w 562"/>
                  <a:gd name="connsiteY3" fmla="*/ 15089 h 15137"/>
                  <a:gd name="connsiteX4" fmla="*/ 563 w 562"/>
                  <a:gd name="connsiteY4" fmla="*/ 14326 h 15137"/>
                  <a:gd name="connsiteX5" fmla="*/ 563 w 562"/>
                  <a:gd name="connsiteY5" fmla="*/ 0 h 15137"/>
                  <a:gd name="connsiteX6" fmla="*/ 442 w 562"/>
                  <a:gd name="connsiteY6" fmla="*/ 0 h 15137"/>
                  <a:gd name="connsiteX7" fmla="*/ 0 w 562"/>
                  <a:gd name="connsiteY7" fmla="*/ 0 h 1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2" h="15137">
                    <a:moveTo>
                      <a:pt x="0" y="0"/>
                    </a:moveTo>
                    <a:lnTo>
                      <a:pt x="0" y="14326"/>
                    </a:lnTo>
                    <a:cubicBezTo>
                      <a:pt x="0" y="14902"/>
                      <a:pt x="94" y="15276"/>
                      <a:pt x="147" y="15089"/>
                    </a:cubicBezTo>
                    <a:lnTo>
                      <a:pt x="415" y="15089"/>
                    </a:lnTo>
                    <a:cubicBezTo>
                      <a:pt x="496" y="15089"/>
                      <a:pt x="563" y="14701"/>
                      <a:pt x="563" y="14326"/>
                    </a:cubicBezTo>
                    <a:lnTo>
                      <a:pt x="563" y="0"/>
                    </a:lnTo>
                    <a:lnTo>
                      <a:pt x="4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1" name="Freihandform 570">
                <a:extLst>
                  <a:ext uri="{FF2B5EF4-FFF2-40B4-BE49-F238E27FC236}">
                    <a16:creationId xmlns:a16="http://schemas.microsoft.com/office/drawing/2014/main" id="{1108020C-1065-CF19-1AF5-A2160C67A9AA}"/>
                  </a:ext>
                </a:extLst>
              </p:cNvPr>
              <p:cNvSpPr/>
              <p:nvPr/>
            </p:nvSpPr>
            <p:spPr>
              <a:xfrm>
                <a:off x="2926067" y="4793421"/>
                <a:ext cx="562" cy="15137"/>
              </a:xfrm>
              <a:custGeom>
                <a:avLst/>
                <a:gdLst>
                  <a:gd name="connsiteX0" fmla="*/ 0 w 562"/>
                  <a:gd name="connsiteY0" fmla="*/ 0 h 15137"/>
                  <a:gd name="connsiteX1" fmla="*/ 0 w 562"/>
                  <a:gd name="connsiteY1" fmla="*/ 14326 h 15137"/>
                  <a:gd name="connsiteX2" fmla="*/ 147 w 562"/>
                  <a:gd name="connsiteY2" fmla="*/ 15089 h 15137"/>
                  <a:gd name="connsiteX3" fmla="*/ 415 w 562"/>
                  <a:gd name="connsiteY3" fmla="*/ 15089 h 15137"/>
                  <a:gd name="connsiteX4" fmla="*/ 563 w 562"/>
                  <a:gd name="connsiteY4" fmla="*/ 14326 h 15137"/>
                  <a:gd name="connsiteX5" fmla="*/ 563 w 562"/>
                  <a:gd name="connsiteY5" fmla="*/ 0 h 15137"/>
                  <a:gd name="connsiteX6" fmla="*/ 442 w 562"/>
                  <a:gd name="connsiteY6" fmla="*/ 0 h 15137"/>
                  <a:gd name="connsiteX7" fmla="*/ 0 w 562"/>
                  <a:gd name="connsiteY7" fmla="*/ 0 h 1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2" h="15137">
                    <a:moveTo>
                      <a:pt x="0" y="0"/>
                    </a:moveTo>
                    <a:lnTo>
                      <a:pt x="0" y="14326"/>
                    </a:lnTo>
                    <a:cubicBezTo>
                      <a:pt x="0" y="14902"/>
                      <a:pt x="94" y="15276"/>
                      <a:pt x="147" y="15089"/>
                    </a:cubicBezTo>
                    <a:lnTo>
                      <a:pt x="415" y="15089"/>
                    </a:lnTo>
                    <a:cubicBezTo>
                      <a:pt x="496" y="15089"/>
                      <a:pt x="563" y="14701"/>
                      <a:pt x="563" y="14326"/>
                    </a:cubicBezTo>
                    <a:lnTo>
                      <a:pt x="563" y="0"/>
                    </a:lnTo>
                    <a:lnTo>
                      <a:pt x="44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2" name="Freihandform 571">
                <a:extLst>
                  <a:ext uri="{FF2B5EF4-FFF2-40B4-BE49-F238E27FC236}">
                    <a16:creationId xmlns:a16="http://schemas.microsoft.com/office/drawing/2014/main" id="{09AD616C-30BF-93CB-F35D-95EAF52316D2}"/>
                  </a:ext>
                </a:extLst>
              </p:cNvPr>
              <p:cNvSpPr/>
              <p:nvPr/>
            </p:nvSpPr>
            <p:spPr>
              <a:xfrm>
                <a:off x="2944696" y="4792471"/>
                <a:ext cx="5789" cy="16109"/>
              </a:xfrm>
              <a:custGeom>
                <a:avLst/>
                <a:gdLst>
                  <a:gd name="connsiteX0" fmla="*/ 0 w 5789"/>
                  <a:gd name="connsiteY0" fmla="*/ 14486 h 16109"/>
                  <a:gd name="connsiteX1" fmla="*/ 549 w 5789"/>
                  <a:gd name="connsiteY1" fmla="*/ 15651 h 16109"/>
                  <a:gd name="connsiteX2" fmla="*/ 1796 w 5789"/>
                  <a:gd name="connsiteY2" fmla="*/ 16039 h 16109"/>
                  <a:gd name="connsiteX3" fmla="*/ 2613 w 5789"/>
                  <a:gd name="connsiteY3" fmla="*/ 15450 h 16109"/>
                  <a:gd name="connsiteX4" fmla="*/ 5790 w 5789"/>
                  <a:gd name="connsiteY4" fmla="*/ 0 h 16109"/>
                  <a:gd name="connsiteX5" fmla="*/ 2895 w 5789"/>
                  <a:gd name="connsiteY5" fmla="*/ 188 h 16109"/>
                  <a:gd name="connsiteX6" fmla="*/ 0 w 5789"/>
                  <a:gd name="connsiteY6" fmla="*/ 14486 h 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89" h="16109">
                    <a:moveTo>
                      <a:pt x="0" y="14486"/>
                    </a:moveTo>
                    <a:cubicBezTo>
                      <a:pt x="0" y="15062"/>
                      <a:pt x="134" y="15450"/>
                      <a:pt x="549" y="15651"/>
                    </a:cubicBezTo>
                    <a:lnTo>
                      <a:pt x="1796" y="16039"/>
                    </a:lnTo>
                    <a:cubicBezTo>
                      <a:pt x="2198" y="16227"/>
                      <a:pt x="2479" y="16039"/>
                      <a:pt x="2613" y="15450"/>
                    </a:cubicBezTo>
                    <a:lnTo>
                      <a:pt x="5790" y="0"/>
                    </a:lnTo>
                    <a:cubicBezTo>
                      <a:pt x="4825" y="0"/>
                      <a:pt x="3860" y="188"/>
                      <a:pt x="2895" y="188"/>
                    </a:cubicBezTo>
                    <a:lnTo>
                      <a:pt x="0" y="14486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3" name="Freihandform 572">
                <a:extLst>
                  <a:ext uri="{FF2B5EF4-FFF2-40B4-BE49-F238E27FC236}">
                    <a16:creationId xmlns:a16="http://schemas.microsoft.com/office/drawing/2014/main" id="{7B7A9B96-74F8-393E-2254-57592ED2C667}"/>
                  </a:ext>
                </a:extLst>
              </p:cNvPr>
              <p:cNvSpPr/>
              <p:nvPr/>
            </p:nvSpPr>
            <p:spPr>
              <a:xfrm>
                <a:off x="2944696" y="4792471"/>
                <a:ext cx="5789" cy="16109"/>
              </a:xfrm>
              <a:custGeom>
                <a:avLst/>
                <a:gdLst>
                  <a:gd name="connsiteX0" fmla="*/ 0 w 5789"/>
                  <a:gd name="connsiteY0" fmla="*/ 14486 h 16109"/>
                  <a:gd name="connsiteX1" fmla="*/ 549 w 5789"/>
                  <a:gd name="connsiteY1" fmla="*/ 15651 h 16109"/>
                  <a:gd name="connsiteX2" fmla="*/ 1796 w 5789"/>
                  <a:gd name="connsiteY2" fmla="*/ 16039 h 16109"/>
                  <a:gd name="connsiteX3" fmla="*/ 2613 w 5789"/>
                  <a:gd name="connsiteY3" fmla="*/ 15450 h 16109"/>
                  <a:gd name="connsiteX4" fmla="*/ 5790 w 5789"/>
                  <a:gd name="connsiteY4" fmla="*/ 0 h 16109"/>
                  <a:gd name="connsiteX5" fmla="*/ 2895 w 5789"/>
                  <a:gd name="connsiteY5" fmla="*/ 188 h 16109"/>
                  <a:gd name="connsiteX6" fmla="*/ 0 w 5789"/>
                  <a:gd name="connsiteY6" fmla="*/ 14486 h 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89" h="16109">
                    <a:moveTo>
                      <a:pt x="0" y="14486"/>
                    </a:moveTo>
                    <a:cubicBezTo>
                      <a:pt x="0" y="15062"/>
                      <a:pt x="134" y="15450"/>
                      <a:pt x="549" y="15651"/>
                    </a:cubicBezTo>
                    <a:lnTo>
                      <a:pt x="1796" y="16039"/>
                    </a:lnTo>
                    <a:cubicBezTo>
                      <a:pt x="2198" y="16227"/>
                      <a:pt x="2479" y="16039"/>
                      <a:pt x="2613" y="15450"/>
                    </a:cubicBezTo>
                    <a:lnTo>
                      <a:pt x="5790" y="0"/>
                    </a:lnTo>
                    <a:cubicBezTo>
                      <a:pt x="4825" y="0"/>
                      <a:pt x="3860" y="188"/>
                      <a:pt x="2895" y="188"/>
                    </a:cubicBezTo>
                    <a:lnTo>
                      <a:pt x="0" y="14486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4" name="Freihandform 573">
                <a:extLst>
                  <a:ext uri="{FF2B5EF4-FFF2-40B4-BE49-F238E27FC236}">
                    <a16:creationId xmlns:a16="http://schemas.microsoft.com/office/drawing/2014/main" id="{81BD554C-FD55-4A4D-7A7E-2775262FAE0E}"/>
                  </a:ext>
                </a:extLst>
              </p:cNvPr>
              <p:cNvSpPr/>
              <p:nvPr/>
            </p:nvSpPr>
            <p:spPr>
              <a:xfrm>
                <a:off x="2961667" y="4790583"/>
                <a:ext cx="9725" cy="17000"/>
              </a:xfrm>
              <a:custGeom>
                <a:avLst/>
                <a:gdLst>
                  <a:gd name="connsiteX0" fmla="*/ 9726 w 9725"/>
                  <a:gd name="connsiteY0" fmla="*/ 0 h 17000"/>
                  <a:gd name="connsiteX1" fmla="*/ 5960 w 9725"/>
                  <a:gd name="connsiteY1" fmla="*/ 589 h 17000"/>
                  <a:gd name="connsiteX2" fmla="*/ 63 w 9725"/>
                  <a:gd name="connsiteY2" fmla="*/ 14821 h 17000"/>
                  <a:gd name="connsiteX3" fmla="*/ 385 w 9725"/>
                  <a:gd name="connsiteY3" fmla="*/ 16200 h 17000"/>
                  <a:gd name="connsiteX4" fmla="*/ 1698 w 9725"/>
                  <a:gd name="connsiteY4" fmla="*/ 16977 h 17000"/>
                  <a:gd name="connsiteX5" fmla="*/ 3333 w 9725"/>
                  <a:gd name="connsiteY5" fmla="*/ 15611 h 17000"/>
                  <a:gd name="connsiteX6" fmla="*/ 9726 w 9725"/>
                  <a:gd name="connsiteY6" fmla="*/ 0 h 1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5" h="17000">
                    <a:moveTo>
                      <a:pt x="9726" y="0"/>
                    </a:moveTo>
                    <a:cubicBezTo>
                      <a:pt x="8412" y="201"/>
                      <a:pt x="7273" y="388"/>
                      <a:pt x="5960" y="589"/>
                    </a:cubicBezTo>
                    <a:lnTo>
                      <a:pt x="63" y="14821"/>
                    </a:lnTo>
                    <a:cubicBezTo>
                      <a:pt x="-98" y="15410"/>
                      <a:pt x="63" y="15999"/>
                      <a:pt x="385" y="16200"/>
                    </a:cubicBezTo>
                    <a:lnTo>
                      <a:pt x="1698" y="16977"/>
                    </a:lnTo>
                    <a:cubicBezTo>
                      <a:pt x="2194" y="17164"/>
                      <a:pt x="3172" y="16200"/>
                      <a:pt x="3333" y="15611"/>
                    </a:cubicBezTo>
                    <a:lnTo>
                      <a:pt x="9726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5" name="Freihandform 574">
                <a:extLst>
                  <a:ext uri="{FF2B5EF4-FFF2-40B4-BE49-F238E27FC236}">
                    <a16:creationId xmlns:a16="http://schemas.microsoft.com/office/drawing/2014/main" id="{78FCE991-400E-536B-F4DD-027E4DB172AE}"/>
                  </a:ext>
                </a:extLst>
              </p:cNvPr>
              <p:cNvSpPr/>
              <p:nvPr/>
            </p:nvSpPr>
            <p:spPr>
              <a:xfrm>
                <a:off x="2961667" y="4790583"/>
                <a:ext cx="9725" cy="17000"/>
              </a:xfrm>
              <a:custGeom>
                <a:avLst/>
                <a:gdLst>
                  <a:gd name="connsiteX0" fmla="*/ 9726 w 9725"/>
                  <a:gd name="connsiteY0" fmla="*/ 0 h 17000"/>
                  <a:gd name="connsiteX1" fmla="*/ 5960 w 9725"/>
                  <a:gd name="connsiteY1" fmla="*/ 589 h 17000"/>
                  <a:gd name="connsiteX2" fmla="*/ 63 w 9725"/>
                  <a:gd name="connsiteY2" fmla="*/ 14821 h 17000"/>
                  <a:gd name="connsiteX3" fmla="*/ 385 w 9725"/>
                  <a:gd name="connsiteY3" fmla="*/ 16200 h 17000"/>
                  <a:gd name="connsiteX4" fmla="*/ 1698 w 9725"/>
                  <a:gd name="connsiteY4" fmla="*/ 16977 h 17000"/>
                  <a:gd name="connsiteX5" fmla="*/ 3333 w 9725"/>
                  <a:gd name="connsiteY5" fmla="*/ 15611 h 17000"/>
                  <a:gd name="connsiteX6" fmla="*/ 9726 w 9725"/>
                  <a:gd name="connsiteY6" fmla="*/ 0 h 1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5" h="17000">
                    <a:moveTo>
                      <a:pt x="9726" y="0"/>
                    </a:moveTo>
                    <a:cubicBezTo>
                      <a:pt x="8412" y="201"/>
                      <a:pt x="7273" y="388"/>
                      <a:pt x="5960" y="589"/>
                    </a:cubicBezTo>
                    <a:lnTo>
                      <a:pt x="63" y="14821"/>
                    </a:lnTo>
                    <a:cubicBezTo>
                      <a:pt x="-98" y="15410"/>
                      <a:pt x="63" y="15999"/>
                      <a:pt x="385" y="16200"/>
                    </a:cubicBezTo>
                    <a:lnTo>
                      <a:pt x="1698" y="16977"/>
                    </a:lnTo>
                    <a:cubicBezTo>
                      <a:pt x="2194" y="17164"/>
                      <a:pt x="3172" y="16200"/>
                      <a:pt x="3333" y="15611"/>
                    </a:cubicBezTo>
                    <a:lnTo>
                      <a:pt x="9726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6" name="Freihandform 575">
                <a:extLst>
                  <a:ext uri="{FF2B5EF4-FFF2-40B4-BE49-F238E27FC236}">
                    <a16:creationId xmlns:a16="http://schemas.microsoft.com/office/drawing/2014/main" id="{F809522C-F309-CE8D-7349-817D2815BA5D}"/>
                  </a:ext>
                </a:extLst>
              </p:cNvPr>
              <p:cNvSpPr/>
              <p:nvPr/>
            </p:nvSpPr>
            <p:spPr>
              <a:xfrm>
                <a:off x="2852195" y="4780890"/>
                <a:ext cx="27872" cy="25237"/>
              </a:xfrm>
              <a:custGeom>
                <a:avLst/>
                <a:gdLst>
                  <a:gd name="connsiteX0" fmla="*/ 10815 w 27872"/>
                  <a:gd name="connsiteY0" fmla="*/ 5168 h 25237"/>
                  <a:gd name="connsiteX1" fmla="*/ 0 w 27872"/>
                  <a:gd name="connsiteY1" fmla="*/ 0 h 25237"/>
                  <a:gd name="connsiteX2" fmla="*/ 402 w 27872"/>
                  <a:gd name="connsiteY2" fmla="*/ 402 h 25237"/>
                  <a:gd name="connsiteX3" fmla="*/ 24432 w 27872"/>
                  <a:gd name="connsiteY3" fmla="*/ 24621 h 25237"/>
                  <a:gd name="connsiteX4" fmla="*/ 25826 w 27872"/>
                  <a:gd name="connsiteY4" fmla="*/ 25237 h 25237"/>
                  <a:gd name="connsiteX5" fmla="*/ 27782 w 27872"/>
                  <a:gd name="connsiteY5" fmla="*/ 23523 h 25237"/>
                  <a:gd name="connsiteX6" fmla="*/ 27233 w 27872"/>
                  <a:gd name="connsiteY6" fmla="*/ 21730 h 25237"/>
                  <a:gd name="connsiteX7" fmla="*/ 10815 w 27872"/>
                  <a:gd name="connsiteY7" fmla="*/ 5168 h 2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2" h="25237">
                    <a:moveTo>
                      <a:pt x="10815" y="5168"/>
                    </a:moveTo>
                    <a:cubicBezTo>
                      <a:pt x="7009" y="4338"/>
                      <a:pt x="3203" y="2477"/>
                      <a:pt x="0" y="0"/>
                    </a:cubicBezTo>
                    <a:cubicBezTo>
                      <a:pt x="201" y="201"/>
                      <a:pt x="201" y="402"/>
                      <a:pt x="402" y="402"/>
                    </a:cubicBezTo>
                    <a:lnTo>
                      <a:pt x="24432" y="24621"/>
                    </a:lnTo>
                    <a:cubicBezTo>
                      <a:pt x="24834" y="25036"/>
                      <a:pt x="25236" y="25237"/>
                      <a:pt x="25826" y="25237"/>
                    </a:cubicBezTo>
                    <a:cubicBezTo>
                      <a:pt x="25826" y="25237"/>
                      <a:pt x="26965" y="24996"/>
                      <a:pt x="27782" y="23523"/>
                    </a:cubicBezTo>
                    <a:cubicBezTo>
                      <a:pt x="28158" y="22854"/>
                      <a:pt x="27233" y="21730"/>
                      <a:pt x="27233" y="21730"/>
                    </a:cubicBezTo>
                    <a:lnTo>
                      <a:pt x="10815" y="5168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7" name="Freihandform 576">
                <a:extLst>
                  <a:ext uri="{FF2B5EF4-FFF2-40B4-BE49-F238E27FC236}">
                    <a16:creationId xmlns:a16="http://schemas.microsoft.com/office/drawing/2014/main" id="{8B3E71B6-A854-69CB-DF33-4CAA151FFAA2}"/>
                  </a:ext>
                </a:extLst>
              </p:cNvPr>
              <p:cNvSpPr/>
              <p:nvPr/>
            </p:nvSpPr>
            <p:spPr>
              <a:xfrm>
                <a:off x="2852195" y="4780890"/>
                <a:ext cx="27872" cy="25237"/>
              </a:xfrm>
              <a:custGeom>
                <a:avLst/>
                <a:gdLst>
                  <a:gd name="connsiteX0" fmla="*/ 10815 w 27872"/>
                  <a:gd name="connsiteY0" fmla="*/ 5168 h 25237"/>
                  <a:gd name="connsiteX1" fmla="*/ 0 w 27872"/>
                  <a:gd name="connsiteY1" fmla="*/ 0 h 25237"/>
                  <a:gd name="connsiteX2" fmla="*/ 402 w 27872"/>
                  <a:gd name="connsiteY2" fmla="*/ 402 h 25237"/>
                  <a:gd name="connsiteX3" fmla="*/ 24432 w 27872"/>
                  <a:gd name="connsiteY3" fmla="*/ 24621 h 25237"/>
                  <a:gd name="connsiteX4" fmla="*/ 25826 w 27872"/>
                  <a:gd name="connsiteY4" fmla="*/ 25237 h 25237"/>
                  <a:gd name="connsiteX5" fmla="*/ 27782 w 27872"/>
                  <a:gd name="connsiteY5" fmla="*/ 23523 h 25237"/>
                  <a:gd name="connsiteX6" fmla="*/ 27233 w 27872"/>
                  <a:gd name="connsiteY6" fmla="*/ 21730 h 25237"/>
                  <a:gd name="connsiteX7" fmla="*/ 10815 w 27872"/>
                  <a:gd name="connsiteY7" fmla="*/ 5168 h 2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2" h="25237">
                    <a:moveTo>
                      <a:pt x="10815" y="5168"/>
                    </a:moveTo>
                    <a:cubicBezTo>
                      <a:pt x="7009" y="4338"/>
                      <a:pt x="3203" y="2477"/>
                      <a:pt x="0" y="0"/>
                    </a:cubicBezTo>
                    <a:cubicBezTo>
                      <a:pt x="201" y="201"/>
                      <a:pt x="201" y="402"/>
                      <a:pt x="402" y="402"/>
                    </a:cubicBezTo>
                    <a:lnTo>
                      <a:pt x="24432" y="24621"/>
                    </a:lnTo>
                    <a:cubicBezTo>
                      <a:pt x="24834" y="25036"/>
                      <a:pt x="25236" y="25237"/>
                      <a:pt x="25826" y="25237"/>
                    </a:cubicBezTo>
                    <a:cubicBezTo>
                      <a:pt x="25826" y="25237"/>
                      <a:pt x="26965" y="24996"/>
                      <a:pt x="27782" y="23523"/>
                    </a:cubicBezTo>
                    <a:cubicBezTo>
                      <a:pt x="28158" y="22854"/>
                      <a:pt x="27233" y="21730"/>
                      <a:pt x="27233" y="21730"/>
                    </a:cubicBezTo>
                    <a:lnTo>
                      <a:pt x="10815" y="5168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8" name="Freihandform 577">
                <a:extLst>
                  <a:ext uri="{FF2B5EF4-FFF2-40B4-BE49-F238E27FC236}">
                    <a16:creationId xmlns:a16="http://schemas.microsoft.com/office/drawing/2014/main" id="{238EB002-AEBC-BC59-FF38-4DB39FD31708}"/>
                  </a:ext>
                </a:extLst>
              </p:cNvPr>
              <p:cNvSpPr/>
              <p:nvPr/>
            </p:nvSpPr>
            <p:spPr>
              <a:xfrm>
                <a:off x="2902426" y="4792712"/>
                <a:ext cx="5776" cy="16080"/>
              </a:xfrm>
              <a:custGeom>
                <a:avLst/>
                <a:gdLst>
                  <a:gd name="connsiteX0" fmla="*/ 3163 w 5776"/>
                  <a:gd name="connsiteY0" fmla="*/ 15450 h 16080"/>
                  <a:gd name="connsiteX1" fmla="*/ 3980 w 5776"/>
                  <a:gd name="connsiteY1" fmla="*/ 16026 h 16080"/>
                  <a:gd name="connsiteX2" fmla="*/ 5227 w 5776"/>
                  <a:gd name="connsiteY2" fmla="*/ 15638 h 16080"/>
                  <a:gd name="connsiteX3" fmla="*/ 5776 w 5776"/>
                  <a:gd name="connsiteY3" fmla="*/ 14486 h 16080"/>
                  <a:gd name="connsiteX4" fmla="*/ 2895 w 5776"/>
                  <a:gd name="connsiteY4" fmla="*/ 187 h 16080"/>
                  <a:gd name="connsiteX5" fmla="*/ 0 w 5776"/>
                  <a:gd name="connsiteY5" fmla="*/ 0 h 16080"/>
                  <a:gd name="connsiteX6" fmla="*/ 3163 w 5776"/>
                  <a:gd name="connsiteY6" fmla="*/ 15450 h 1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6" h="16080">
                    <a:moveTo>
                      <a:pt x="3163" y="15450"/>
                    </a:moveTo>
                    <a:cubicBezTo>
                      <a:pt x="3297" y="15839"/>
                      <a:pt x="3712" y="16227"/>
                      <a:pt x="3980" y="16026"/>
                    </a:cubicBezTo>
                    <a:lnTo>
                      <a:pt x="5227" y="15638"/>
                    </a:lnTo>
                    <a:cubicBezTo>
                      <a:pt x="5642" y="15638"/>
                      <a:pt x="5776" y="15062"/>
                      <a:pt x="5776" y="14486"/>
                    </a:cubicBezTo>
                    <a:lnTo>
                      <a:pt x="2895" y="187"/>
                    </a:lnTo>
                    <a:cubicBezTo>
                      <a:pt x="1930" y="187"/>
                      <a:pt x="965" y="0"/>
                      <a:pt x="0" y="0"/>
                    </a:cubicBezTo>
                    <a:lnTo>
                      <a:pt x="3163" y="1545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9" name="Freihandform 578">
                <a:extLst>
                  <a:ext uri="{FF2B5EF4-FFF2-40B4-BE49-F238E27FC236}">
                    <a16:creationId xmlns:a16="http://schemas.microsoft.com/office/drawing/2014/main" id="{CC884697-5CD0-EA3F-26D4-73C5259BE60A}"/>
                  </a:ext>
                </a:extLst>
              </p:cNvPr>
              <p:cNvSpPr/>
              <p:nvPr/>
            </p:nvSpPr>
            <p:spPr>
              <a:xfrm>
                <a:off x="2902426" y="4792712"/>
                <a:ext cx="5776" cy="16080"/>
              </a:xfrm>
              <a:custGeom>
                <a:avLst/>
                <a:gdLst>
                  <a:gd name="connsiteX0" fmla="*/ 3163 w 5776"/>
                  <a:gd name="connsiteY0" fmla="*/ 15450 h 16080"/>
                  <a:gd name="connsiteX1" fmla="*/ 3980 w 5776"/>
                  <a:gd name="connsiteY1" fmla="*/ 16026 h 16080"/>
                  <a:gd name="connsiteX2" fmla="*/ 5227 w 5776"/>
                  <a:gd name="connsiteY2" fmla="*/ 15638 h 16080"/>
                  <a:gd name="connsiteX3" fmla="*/ 5776 w 5776"/>
                  <a:gd name="connsiteY3" fmla="*/ 14486 h 16080"/>
                  <a:gd name="connsiteX4" fmla="*/ 2895 w 5776"/>
                  <a:gd name="connsiteY4" fmla="*/ 187 h 16080"/>
                  <a:gd name="connsiteX5" fmla="*/ 0 w 5776"/>
                  <a:gd name="connsiteY5" fmla="*/ 0 h 16080"/>
                  <a:gd name="connsiteX6" fmla="*/ 3163 w 5776"/>
                  <a:gd name="connsiteY6" fmla="*/ 15450 h 1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6" h="16080">
                    <a:moveTo>
                      <a:pt x="3163" y="15450"/>
                    </a:moveTo>
                    <a:cubicBezTo>
                      <a:pt x="3297" y="15839"/>
                      <a:pt x="3712" y="16227"/>
                      <a:pt x="3980" y="16026"/>
                    </a:cubicBezTo>
                    <a:lnTo>
                      <a:pt x="5227" y="15638"/>
                    </a:lnTo>
                    <a:cubicBezTo>
                      <a:pt x="5642" y="15638"/>
                      <a:pt x="5776" y="15062"/>
                      <a:pt x="5776" y="14486"/>
                    </a:cubicBezTo>
                    <a:lnTo>
                      <a:pt x="2895" y="187"/>
                    </a:lnTo>
                    <a:cubicBezTo>
                      <a:pt x="1930" y="187"/>
                      <a:pt x="965" y="0"/>
                      <a:pt x="0" y="0"/>
                    </a:cubicBezTo>
                    <a:lnTo>
                      <a:pt x="3163" y="1545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0" name="Freihandform 579">
                <a:extLst>
                  <a:ext uri="{FF2B5EF4-FFF2-40B4-BE49-F238E27FC236}">
                    <a16:creationId xmlns:a16="http://schemas.microsoft.com/office/drawing/2014/main" id="{B61AC87D-934B-1797-AAFD-AA0E2FEBEAAF}"/>
                  </a:ext>
                </a:extLst>
              </p:cNvPr>
              <p:cNvSpPr/>
              <p:nvPr/>
            </p:nvSpPr>
            <p:spPr>
              <a:xfrm>
                <a:off x="2881291" y="4790583"/>
                <a:ext cx="9883" cy="17287"/>
              </a:xfrm>
              <a:custGeom>
                <a:avLst/>
                <a:gdLst>
                  <a:gd name="connsiteX0" fmla="*/ 6916 w 9883"/>
                  <a:gd name="connsiteY0" fmla="*/ 16628 h 17287"/>
                  <a:gd name="connsiteX1" fmla="*/ 8068 w 9883"/>
                  <a:gd name="connsiteY1" fmla="*/ 17218 h 17287"/>
                  <a:gd name="connsiteX2" fmla="*/ 9381 w 9883"/>
                  <a:gd name="connsiteY2" fmla="*/ 16428 h 17287"/>
                  <a:gd name="connsiteX3" fmla="*/ 9717 w 9883"/>
                  <a:gd name="connsiteY3" fmla="*/ 15062 h 17287"/>
                  <a:gd name="connsiteX4" fmla="*/ 3793 w 9883"/>
                  <a:gd name="connsiteY4" fmla="*/ 576 h 17287"/>
                  <a:gd name="connsiteX5" fmla="*/ 0 w 9883"/>
                  <a:gd name="connsiteY5" fmla="*/ 0 h 17287"/>
                  <a:gd name="connsiteX6" fmla="*/ 6916 w 9883"/>
                  <a:gd name="connsiteY6" fmla="*/ 16628 h 1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83" h="17287">
                    <a:moveTo>
                      <a:pt x="6916" y="16628"/>
                    </a:moveTo>
                    <a:cubicBezTo>
                      <a:pt x="7076" y="17218"/>
                      <a:pt x="7733" y="17405"/>
                      <a:pt x="8068" y="17218"/>
                    </a:cubicBezTo>
                    <a:lnTo>
                      <a:pt x="9381" y="16428"/>
                    </a:lnTo>
                    <a:cubicBezTo>
                      <a:pt x="9877" y="16240"/>
                      <a:pt x="10038" y="15464"/>
                      <a:pt x="9717" y="15062"/>
                    </a:cubicBezTo>
                    <a:lnTo>
                      <a:pt x="3793" y="576"/>
                    </a:lnTo>
                    <a:cubicBezTo>
                      <a:pt x="2479" y="388"/>
                      <a:pt x="1153" y="187"/>
                      <a:pt x="0" y="0"/>
                    </a:cubicBezTo>
                    <a:lnTo>
                      <a:pt x="6916" y="16628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1" name="Freihandform 580">
                <a:extLst>
                  <a:ext uri="{FF2B5EF4-FFF2-40B4-BE49-F238E27FC236}">
                    <a16:creationId xmlns:a16="http://schemas.microsoft.com/office/drawing/2014/main" id="{B44788C9-7AFC-D49F-0DE5-D6A92952F422}"/>
                  </a:ext>
                </a:extLst>
              </p:cNvPr>
              <p:cNvSpPr/>
              <p:nvPr/>
            </p:nvSpPr>
            <p:spPr>
              <a:xfrm>
                <a:off x="2881291" y="4790583"/>
                <a:ext cx="9883" cy="17287"/>
              </a:xfrm>
              <a:custGeom>
                <a:avLst/>
                <a:gdLst>
                  <a:gd name="connsiteX0" fmla="*/ 6916 w 9883"/>
                  <a:gd name="connsiteY0" fmla="*/ 16628 h 17287"/>
                  <a:gd name="connsiteX1" fmla="*/ 8068 w 9883"/>
                  <a:gd name="connsiteY1" fmla="*/ 17218 h 17287"/>
                  <a:gd name="connsiteX2" fmla="*/ 9381 w 9883"/>
                  <a:gd name="connsiteY2" fmla="*/ 16428 h 17287"/>
                  <a:gd name="connsiteX3" fmla="*/ 9717 w 9883"/>
                  <a:gd name="connsiteY3" fmla="*/ 15062 h 17287"/>
                  <a:gd name="connsiteX4" fmla="*/ 3793 w 9883"/>
                  <a:gd name="connsiteY4" fmla="*/ 576 h 17287"/>
                  <a:gd name="connsiteX5" fmla="*/ 0 w 9883"/>
                  <a:gd name="connsiteY5" fmla="*/ 0 h 17287"/>
                  <a:gd name="connsiteX6" fmla="*/ 6916 w 9883"/>
                  <a:gd name="connsiteY6" fmla="*/ 16628 h 1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83" h="17287">
                    <a:moveTo>
                      <a:pt x="6916" y="16628"/>
                    </a:moveTo>
                    <a:cubicBezTo>
                      <a:pt x="7076" y="17218"/>
                      <a:pt x="7733" y="17405"/>
                      <a:pt x="8068" y="17218"/>
                    </a:cubicBezTo>
                    <a:lnTo>
                      <a:pt x="9381" y="16428"/>
                    </a:lnTo>
                    <a:cubicBezTo>
                      <a:pt x="9877" y="16240"/>
                      <a:pt x="10038" y="15464"/>
                      <a:pt x="9717" y="15062"/>
                    </a:cubicBezTo>
                    <a:lnTo>
                      <a:pt x="3793" y="576"/>
                    </a:lnTo>
                    <a:cubicBezTo>
                      <a:pt x="2479" y="388"/>
                      <a:pt x="1153" y="187"/>
                      <a:pt x="0" y="0"/>
                    </a:cubicBezTo>
                    <a:lnTo>
                      <a:pt x="6916" y="16628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2" name="Freihandform 581">
                <a:extLst>
                  <a:ext uri="{FF2B5EF4-FFF2-40B4-BE49-F238E27FC236}">
                    <a16:creationId xmlns:a16="http://schemas.microsoft.com/office/drawing/2014/main" id="{C6955863-62EB-93ED-C17E-0D63A90866A7}"/>
                  </a:ext>
                </a:extLst>
              </p:cNvPr>
              <p:cNvSpPr/>
              <p:nvPr/>
            </p:nvSpPr>
            <p:spPr>
              <a:xfrm>
                <a:off x="2932205" y="4484562"/>
                <a:ext cx="28546" cy="48814"/>
              </a:xfrm>
              <a:custGeom>
                <a:avLst/>
                <a:gdLst>
                  <a:gd name="connsiteX0" fmla="*/ 14327 w 28546"/>
                  <a:gd name="connsiteY0" fmla="*/ 48814 h 48814"/>
                  <a:gd name="connsiteX1" fmla="*/ 14206 w 28546"/>
                  <a:gd name="connsiteY1" fmla="*/ 48814 h 48814"/>
                  <a:gd name="connsiteX2" fmla="*/ 0 w 28546"/>
                  <a:gd name="connsiteY2" fmla="*/ 33230 h 48814"/>
                  <a:gd name="connsiteX3" fmla="*/ 0 w 28546"/>
                  <a:gd name="connsiteY3" fmla="*/ 15584 h 48814"/>
                  <a:gd name="connsiteX4" fmla="*/ 14206 w 28546"/>
                  <a:gd name="connsiteY4" fmla="*/ 0 h 48814"/>
                  <a:gd name="connsiteX5" fmla="*/ 14327 w 28546"/>
                  <a:gd name="connsiteY5" fmla="*/ 0 h 48814"/>
                  <a:gd name="connsiteX6" fmla="*/ 28546 w 28546"/>
                  <a:gd name="connsiteY6" fmla="*/ 15584 h 48814"/>
                  <a:gd name="connsiteX7" fmla="*/ 28546 w 28546"/>
                  <a:gd name="connsiteY7" fmla="*/ 33230 h 48814"/>
                  <a:gd name="connsiteX8" fmla="*/ 14327 w 28546"/>
                  <a:gd name="connsiteY8" fmla="*/ 48814 h 4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46" h="48814">
                    <a:moveTo>
                      <a:pt x="14327" y="48814"/>
                    </a:moveTo>
                    <a:lnTo>
                      <a:pt x="14206" y="48814"/>
                    </a:lnTo>
                    <a:cubicBezTo>
                      <a:pt x="6353" y="48814"/>
                      <a:pt x="0" y="41839"/>
                      <a:pt x="0" y="33230"/>
                    </a:cubicBezTo>
                    <a:lnTo>
                      <a:pt x="0" y="15584"/>
                    </a:lnTo>
                    <a:cubicBezTo>
                      <a:pt x="0" y="6975"/>
                      <a:pt x="6353" y="0"/>
                      <a:pt x="14206" y="0"/>
                    </a:cubicBezTo>
                    <a:lnTo>
                      <a:pt x="14327" y="0"/>
                    </a:lnTo>
                    <a:cubicBezTo>
                      <a:pt x="22180" y="0"/>
                      <a:pt x="28546" y="6975"/>
                      <a:pt x="28546" y="15584"/>
                    </a:cubicBezTo>
                    <a:lnTo>
                      <a:pt x="28546" y="33230"/>
                    </a:lnTo>
                    <a:cubicBezTo>
                      <a:pt x="28546" y="41839"/>
                      <a:pt x="22180" y="48814"/>
                      <a:pt x="14327" y="48814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3" name="Freihandform 582">
                <a:extLst>
                  <a:ext uri="{FF2B5EF4-FFF2-40B4-BE49-F238E27FC236}">
                    <a16:creationId xmlns:a16="http://schemas.microsoft.com/office/drawing/2014/main" id="{C8D168AE-FEEC-0897-A887-E9FB31BDE6B1}"/>
                  </a:ext>
                </a:extLst>
              </p:cNvPr>
              <p:cNvSpPr/>
              <p:nvPr/>
            </p:nvSpPr>
            <p:spPr>
              <a:xfrm>
                <a:off x="2932205" y="4484562"/>
                <a:ext cx="28546" cy="48814"/>
              </a:xfrm>
              <a:custGeom>
                <a:avLst/>
                <a:gdLst>
                  <a:gd name="connsiteX0" fmla="*/ 14327 w 28546"/>
                  <a:gd name="connsiteY0" fmla="*/ 48814 h 48814"/>
                  <a:gd name="connsiteX1" fmla="*/ 14206 w 28546"/>
                  <a:gd name="connsiteY1" fmla="*/ 48814 h 48814"/>
                  <a:gd name="connsiteX2" fmla="*/ 0 w 28546"/>
                  <a:gd name="connsiteY2" fmla="*/ 33230 h 48814"/>
                  <a:gd name="connsiteX3" fmla="*/ 0 w 28546"/>
                  <a:gd name="connsiteY3" fmla="*/ 15584 h 48814"/>
                  <a:gd name="connsiteX4" fmla="*/ 14206 w 28546"/>
                  <a:gd name="connsiteY4" fmla="*/ 0 h 48814"/>
                  <a:gd name="connsiteX5" fmla="*/ 14327 w 28546"/>
                  <a:gd name="connsiteY5" fmla="*/ 0 h 48814"/>
                  <a:gd name="connsiteX6" fmla="*/ 28546 w 28546"/>
                  <a:gd name="connsiteY6" fmla="*/ 15584 h 48814"/>
                  <a:gd name="connsiteX7" fmla="*/ 28546 w 28546"/>
                  <a:gd name="connsiteY7" fmla="*/ 33230 h 48814"/>
                  <a:gd name="connsiteX8" fmla="*/ 14327 w 28546"/>
                  <a:gd name="connsiteY8" fmla="*/ 48814 h 4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46" h="48814">
                    <a:moveTo>
                      <a:pt x="14327" y="48814"/>
                    </a:moveTo>
                    <a:lnTo>
                      <a:pt x="14206" y="48814"/>
                    </a:lnTo>
                    <a:cubicBezTo>
                      <a:pt x="6353" y="48814"/>
                      <a:pt x="0" y="41839"/>
                      <a:pt x="0" y="33230"/>
                    </a:cubicBezTo>
                    <a:lnTo>
                      <a:pt x="0" y="15584"/>
                    </a:lnTo>
                    <a:cubicBezTo>
                      <a:pt x="0" y="6975"/>
                      <a:pt x="6353" y="0"/>
                      <a:pt x="14206" y="0"/>
                    </a:cubicBezTo>
                    <a:lnTo>
                      <a:pt x="14327" y="0"/>
                    </a:lnTo>
                    <a:cubicBezTo>
                      <a:pt x="22180" y="0"/>
                      <a:pt x="28546" y="6975"/>
                      <a:pt x="28546" y="15584"/>
                    </a:cubicBezTo>
                    <a:lnTo>
                      <a:pt x="28546" y="33230"/>
                    </a:lnTo>
                    <a:cubicBezTo>
                      <a:pt x="28546" y="41839"/>
                      <a:pt x="22180" y="48814"/>
                      <a:pt x="14327" y="48814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4" name="Freihandform 583">
                <a:extLst>
                  <a:ext uri="{FF2B5EF4-FFF2-40B4-BE49-F238E27FC236}">
                    <a16:creationId xmlns:a16="http://schemas.microsoft.com/office/drawing/2014/main" id="{4DDDE31C-53E3-2BB9-4A97-400AA092941C}"/>
                  </a:ext>
                </a:extLst>
              </p:cNvPr>
              <p:cNvSpPr/>
              <p:nvPr/>
            </p:nvSpPr>
            <p:spPr>
              <a:xfrm>
                <a:off x="2896382" y="4484562"/>
                <a:ext cx="28412" cy="48814"/>
              </a:xfrm>
              <a:custGeom>
                <a:avLst/>
                <a:gdLst>
                  <a:gd name="connsiteX0" fmla="*/ 14206 w 28412"/>
                  <a:gd name="connsiteY0" fmla="*/ 48814 h 48814"/>
                  <a:gd name="connsiteX1" fmla="*/ 14206 w 28412"/>
                  <a:gd name="connsiteY1" fmla="*/ 48814 h 48814"/>
                  <a:gd name="connsiteX2" fmla="*/ 0 w 28412"/>
                  <a:gd name="connsiteY2" fmla="*/ 33230 h 48814"/>
                  <a:gd name="connsiteX3" fmla="*/ 0 w 28412"/>
                  <a:gd name="connsiteY3" fmla="*/ 15584 h 48814"/>
                  <a:gd name="connsiteX4" fmla="*/ 14206 w 28412"/>
                  <a:gd name="connsiteY4" fmla="*/ 0 h 48814"/>
                  <a:gd name="connsiteX5" fmla="*/ 28412 w 28412"/>
                  <a:gd name="connsiteY5" fmla="*/ 15584 h 48814"/>
                  <a:gd name="connsiteX6" fmla="*/ 28412 w 28412"/>
                  <a:gd name="connsiteY6" fmla="*/ 33230 h 48814"/>
                  <a:gd name="connsiteX7" fmla="*/ 14206 w 28412"/>
                  <a:gd name="connsiteY7" fmla="*/ 48814 h 4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12" h="48814">
                    <a:moveTo>
                      <a:pt x="14206" y="48814"/>
                    </a:moveTo>
                    <a:lnTo>
                      <a:pt x="14206" y="48814"/>
                    </a:lnTo>
                    <a:cubicBezTo>
                      <a:pt x="6353" y="48814"/>
                      <a:pt x="0" y="41839"/>
                      <a:pt x="0" y="33230"/>
                    </a:cubicBezTo>
                    <a:lnTo>
                      <a:pt x="0" y="15584"/>
                    </a:lnTo>
                    <a:cubicBezTo>
                      <a:pt x="0" y="6975"/>
                      <a:pt x="6353" y="0"/>
                      <a:pt x="14206" y="0"/>
                    </a:cubicBezTo>
                    <a:cubicBezTo>
                      <a:pt x="22046" y="0"/>
                      <a:pt x="28412" y="6975"/>
                      <a:pt x="28412" y="15584"/>
                    </a:cubicBezTo>
                    <a:lnTo>
                      <a:pt x="28412" y="33230"/>
                    </a:lnTo>
                    <a:cubicBezTo>
                      <a:pt x="28412" y="41839"/>
                      <a:pt x="22046" y="48814"/>
                      <a:pt x="14206" y="48814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5" name="Freihandform 584">
                <a:extLst>
                  <a:ext uri="{FF2B5EF4-FFF2-40B4-BE49-F238E27FC236}">
                    <a16:creationId xmlns:a16="http://schemas.microsoft.com/office/drawing/2014/main" id="{1B83C0E6-3640-48DA-F085-9CBFEA022D05}"/>
                  </a:ext>
                </a:extLst>
              </p:cNvPr>
              <p:cNvSpPr/>
              <p:nvPr/>
            </p:nvSpPr>
            <p:spPr>
              <a:xfrm>
                <a:off x="2896382" y="4484562"/>
                <a:ext cx="28412" cy="48814"/>
              </a:xfrm>
              <a:custGeom>
                <a:avLst/>
                <a:gdLst>
                  <a:gd name="connsiteX0" fmla="*/ 14206 w 28412"/>
                  <a:gd name="connsiteY0" fmla="*/ 48814 h 48814"/>
                  <a:gd name="connsiteX1" fmla="*/ 14206 w 28412"/>
                  <a:gd name="connsiteY1" fmla="*/ 48814 h 48814"/>
                  <a:gd name="connsiteX2" fmla="*/ 0 w 28412"/>
                  <a:gd name="connsiteY2" fmla="*/ 33230 h 48814"/>
                  <a:gd name="connsiteX3" fmla="*/ 0 w 28412"/>
                  <a:gd name="connsiteY3" fmla="*/ 15584 h 48814"/>
                  <a:gd name="connsiteX4" fmla="*/ 14206 w 28412"/>
                  <a:gd name="connsiteY4" fmla="*/ 0 h 48814"/>
                  <a:gd name="connsiteX5" fmla="*/ 28412 w 28412"/>
                  <a:gd name="connsiteY5" fmla="*/ 15584 h 48814"/>
                  <a:gd name="connsiteX6" fmla="*/ 28412 w 28412"/>
                  <a:gd name="connsiteY6" fmla="*/ 33230 h 48814"/>
                  <a:gd name="connsiteX7" fmla="*/ 14206 w 28412"/>
                  <a:gd name="connsiteY7" fmla="*/ 48814 h 4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12" h="48814">
                    <a:moveTo>
                      <a:pt x="14206" y="48814"/>
                    </a:moveTo>
                    <a:lnTo>
                      <a:pt x="14206" y="48814"/>
                    </a:lnTo>
                    <a:cubicBezTo>
                      <a:pt x="6353" y="48814"/>
                      <a:pt x="0" y="41839"/>
                      <a:pt x="0" y="33230"/>
                    </a:cubicBezTo>
                    <a:lnTo>
                      <a:pt x="0" y="15584"/>
                    </a:lnTo>
                    <a:cubicBezTo>
                      <a:pt x="0" y="6975"/>
                      <a:pt x="6353" y="0"/>
                      <a:pt x="14206" y="0"/>
                    </a:cubicBezTo>
                    <a:cubicBezTo>
                      <a:pt x="22046" y="0"/>
                      <a:pt x="28412" y="6975"/>
                      <a:pt x="28412" y="15584"/>
                    </a:cubicBezTo>
                    <a:lnTo>
                      <a:pt x="28412" y="33230"/>
                    </a:lnTo>
                    <a:cubicBezTo>
                      <a:pt x="28412" y="41839"/>
                      <a:pt x="22046" y="48814"/>
                      <a:pt x="14206" y="48814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6" name="Freihandform 585">
                <a:extLst>
                  <a:ext uri="{FF2B5EF4-FFF2-40B4-BE49-F238E27FC236}">
                    <a16:creationId xmlns:a16="http://schemas.microsoft.com/office/drawing/2014/main" id="{297978C1-E9EA-AE87-3D12-0E33D5655EB3}"/>
                  </a:ext>
                </a:extLst>
              </p:cNvPr>
              <p:cNvSpPr/>
              <p:nvPr/>
            </p:nvSpPr>
            <p:spPr>
              <a:xfrm>
                <a:off x="2849700" y="4763150"/>
                <a:ext cx="155790" cy="27193"/>
              </a:xfrm>
              <a:custGeom>
                <a:avLst/>
                <a:gdLst>
                  <a:gd name="connsiteX0" fmla="*/ 20642 w 155790"/>
                  <a:gd name="connsiteY0" fmla="*/ 817 h 27193"/>
                  <a:gd name="connsiteX1" fmla="*/ 3 w 155790"/>
                  <a:gd name="connsiteY1" fmla="*/ 11715 h 27193"/>
                  <a:gd name="connsiteX2" fmla="*/ 81273 w 155790"/>
                  <a:gd name="connsiteY2" fmla="*/ 27125 h 27193"/>
                  <a:gd name="connsiteX3" fmla="*/ 155788 w 155790"/>
                  <a:gd name="connsiteY3" fmla="*/ 11514 h 27193"/>
                  <a:gd name="connsiteX4" fmla="*/ 131597 w 155790"/>
                  <a:gd name="connsiteY4" fmla="*/ 0 h 27193"/>
                  <a:gd name="connsiteX5" fmla="*/ 132254 w 155790"/>
                  <a:gd name="connsiteY5" fmla="*/ 6159 h 27193"/>
                  <a:gd name="connsiteX6" fmla="*/ 148015 w 155790"/>
                  <a:gd name="connsiteY6" fmla="*/ 11514 h 27193"/>
                  <a:gd name="connsiteX7" fmla="*/ 77895 w 155790"/>
                  <a:gd name="connsiteY7" fmla="*/ 20967 h 27193"/>
                  <a:gd name="connsiteX8" fmla="*/ 7763 w 155790"/>
                  <a:gd name="connsiteY8" fmla="*/ 11514 h 27193"/>
                  <a:gd name="connsiteX9" fmla="*/ 19972 w 155790"/>
                  <a:gd name="connsiteY9" fmla="*/ 6989 h 27193"/>
                  <a:gd name="connsiteX10" fmla="*/ 20642 w 155790"/>
                  <a:gd name="connsiteY10" fmla="*/ 817 h 27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790" h="27193">
                    <a:moveTo>
                      <a:pt x="20642" y="817"/>
                    </a:moveTo>
                    <a:cubicBezTo>
                      <a:pt x="20642" y="817"/>
                      <a:pt x="-279" y="4458"/>
                      <a:pt x="3" y="11715"/>
                    </a:cubicBezTo>
                    <a:cubicBezTo>
                      <a:pt x="284" y="18972"/>
                      <a:pt x="26941" y="28076"/>
                      <a:pt x="81273" y="27125"/>
                    </a:cubicBezTo>
                    <a:cubicBezTo>
                      <a:pt x="135605" y="26161"/>
                      <a:pt x="156043" y="17593"/>
                      <a:pt x="155788" y="11514"/>
                    </a:cubicBezTo>
                    <a:cubicBezTo>
                      <a:pt x="155520" y="5422"/>
                      <a:pt x="131597" y="0"/>
                      <a:pt x="131597" y="0"/>
                    </a:cubicBezTo>
                    <a:lnTo>
                      <a:pt x="132254" y="6159"/>
                    </a:lnTo>
                    <a:cubicBezTo>
                      <a:pt x="132254" y="6159"/>
                      <a:pt x="147372" y="8970"/>
                      <a:pt x="148015" y="11514"/>
                    </a:cubicBezTo>
                    <a:cubicBezTo>
                      <a:pt x="148672" y="14045"/>
                      <a:pt x="118624" y="21167"/>
                      <a:pt x="77895" y="20967"/>
                    </a:cubicBezTo>
                    <a:cubicBezTo>
                      <a:pt x="37153" y="20766"/>
                      <a:pt x="8004" y="13763"/>
                      <a:pt x="7763" y="11514"/>
                    </a:cubicBezTo>
                    <a:cubicBezTo>
                      <a:pt x="7535" y="9252"/>
                      <a:pt x="19972" y="6989"/>
                      <a:pt x="19972" y="6989"/>
                    </a:cubicBezTo>
                    <a:lnTo>
                      <a:pt x="20642" y="817"/>
                    </a:lnTo>
                    <a:close/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7" name="Freihandform 586">
                <a:extLst>
                  <a:ext uri="{FF2B5EF4-FFF2-40B4-BE49-F238E27FC236}">
                    <a16:creationId xmlns:a16="http://schemas.microsoft.com/office/drawing/2014/main" id="{D61BBF00-55E4-72F8-FA5A-DBF4116DCFA7}"/>
                  </a:ext>
                </a:extLst>
              </p:cNvPr>
              <p:cNvSpPr/>
              <p:nvPr/>
            </p:nvSpPr>
            <p:spPr>
              <a:xfrm>
                <a:off x="2849700" y="4763150"/>
                <a:ext cx="155790" cy="27193"/>
              </a:xfrm>
              <a:custGeom>
                <a:avLst/>
                <a:gdLst>
                  <a:gd name="connsiteX0" fmla="*/ 20642 w 155790"/>
                  <a:gd name="connsiteY0" fmla="*/ 817 h 27193"/>
                  <a:gd name="connsiteX1" fmla="*/ 3 w 155790"/>
                  <a:gd name="connsiteY1" fmla="*/ 11715 h 27193"/>
                  <a:gd name="connsiteX2" fmla="*/ 81273 w 155790"/>
                  <a:gd name="connsiteY2" fmla="*/ 27125 h 27193"/>
                  <a:gd name="connsiteX3" fmla="*/ 155788 w 155790"/>
                  <a:gd name="connsiteY3" fmla="*/ 11514 h 27193"/>
                  <a:gd name="connsiteX4" fmla="*/ 131597 w 155790"/>
                  <a:gd name="connsiteY4" fmla="*/ 0 h 27193"/>
                  <a:gd name="connsiteX5" fmla="*/ 132254 w 155790"/>
                  <a:gd name="connsiteY5" fmla="*/ 6159 h 27193"/>
                  <a:gd name="connsiteX6" fmla="*/ 148015 w 155790"/>
                  <a:gd name="connsiteY6" fmla="*/ 11514 h 27193"/>
                  <a:gd name="connsiteX7" fmla="*/ 77895 w 155790"/>
                  <a:gd name="connsiteY7" fmla="*/ 20967 h 27193"/>
                  <a:gd name="connsiteX8" fmla="*/ 7763 w 155790"/>
                  <a:gd name="connsiteY8" fmla="*/ 11514 h 27193"/>
                  <a:gd name="connsiteX9" fmla="*/ 19972 w 155790"/>
                  <a:gd name="connsiteY9" fmla="*/ 6989 h 27193"/>
                  <a:gd name="connsiteX10" fmla="*/ 20642 w 155790"/>
                  <a:gd name="connsiteY10" fmla="*/ 817 h 27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790" h="27193">
                    <a:moveTo>
                      <a:pt x="20642" y="817"/>
                    </a:moveTo>
                    <a:cubicBezTo>
                      <a:pt x="20642" y="817"/>
                      <a:pt x="-279" y="4458"/>
                      <a:pt x="3" y="11715"/>
                    </a:cubicBezTo>
                    <a:cubicBezTo>
                      <a:pt x="284" y="18972"/>
                      <a:pt x="26941" y="28076"/>
                      <a:pt x="81273" y="27125"/>
                    </a:cubicBezTo>
                    <a:cubicBezTo>
                      <a:pt x="135605" y="26161"/>
                      <a:pt x="156043" y="17593"/>
                      <a:pt x="155788" y="11514"/>
                    </a:cubicBezTo>
                    <a:cubicBezTo>
                      <a:pt x="155520" y="5422"/>
                      <a:pt x="131597" y="0"/>
                      <a:pt x="131597" y="0"/>
                    </a:cubicBezTo>
                    <a:lnTo>
                      <a:pt x="132254" y="6159"/>
                    </a:lnTo>
                    <a:cubicBezTo>
                      <a:pt x="132254" y="6159"/>
                      <a:pt x="147372" y="8970"/>
                      <a:pt x="148015" y="11514"/>
                    </a:cubicBezTo>
                    <a:cubicBezTo>
                      <a:pt x="148672" y="14045"/>
                      <a:pt x="118624" y="21167"/>
                      <a:pt x="77895" y="20967"/>
                    </a:cubicBezTo>
                    <a:cubicBezTo>
                      <a:pt x="37153" y="20766"/>
                      <a:pt x="8004" y="13763"/>
                      <a:pt x="7763" y="11514"/>
                    </a:cubicBezTo>
                    <a:cubicBezTo>
                      <a:pt x="7535" y="9252"/>
                      <a:pt x="19972" y="6989"/>
                      <a:pt x="19972" y="6989"/>
                    </a:cubicBezTo>
                    <a:lnTo>
                      <a:pt x="20642" y="817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88" name="Freihandform 587">
              <a:extLst>
                <a:ext uri="{FF2B5EF4-FFF2-40B4-BE49-F238E27FC236}">
                  <a16:creationId xmlns:a16="http://schemas.microsoft.com/office/drawing/2014/main" id="{D9119340-21FE-6003-5E3C-60E04D746509}"/>
                </a:ext>
              </a:extLst>
            </p:cNvPr>
            <p:cNvSpPr/>
            <p:nvPr/>
          </p:nvSpPr>
          <p:spPr>
            <a:xfrm>
              <a:off x="2888220" y="4620589"/>
              <a:ext cx="78254" cy="35653"/>
            </a:xfrm>
            <a:custGeom>
              <a:avLst/>
              <a:gdLst>
                <a:gd name="connsiteX0" fmla="*/ 0 w 78254"/>
                <a:gd name="connsiteY0" fmla="*/ 35654 h 35653"/>
                <a:gd name="connsiteX1" fmla="*/ 78254 w 78254"/>
                <a:gd name="connsiteY1" fmla="*/ 35654 h 35653"/>
                <a:gd name="connsiteX2" fmla="*/ 75185 w 78254"/>
                <a:gd name="connsiteY2" fmla="*/ 0 h 35653"/>
                <a:gd name="connsiteX3" fmla="*/ 3967 w 78254"/>
                <a:gd name="connsiteY3" fmla="*/ 0 h 3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54" h="35653">
                  <a:moveTo>
                    <a:pt x="0" y="35654"/>
                  </a:moveTo>
                  <a:lnTo>
                    <a:pt x="78254" y="35654"/>
                  </a:lnTo>
                  <a:lnTo>
                    <a:pt x="75185" y="0"/>
                  </a:lnTo>
                  <a:lnTo>
                    <a:pt x="3967" y="0"/>
                  </a:lnTo>
                  <a:close/>
                </a:path>
              </a:pathLst>
            </a:custGeom>
            <a:solidFill>
              <a:srgbClr val="C8C8CC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87" name="Gruppieren 1086">
            <a:extLst>
              <a:ext uri="{FF2B5EF4-FFF2-40B4-BE49-F238E27FC236}">
                <a16:creationId xmlns:a16="http://schemas.microsoft.com/office/drawing/2014/main" id="{10F0B36F-CAF8-7378-D0EC-8ADDD8A4B0DE}"/>
              </a:ext>
            </a:extLst>
          </p:cNvPr>
          <p:cNvGrpSpPr/>
          <p:nvPr/>
        </p:nvGrpSpPr>
        <p:grpSpPr>
          <a:xfrm>
            <a:off x="2025871" y="4077243"/>
            <a:ext cx="299626" cy="863920"/>
            <a:chOff x="2071588" y="4077243"/>
            <a:chExt cx="299626" cy="863920"/>
          </a:xfrm>
        </p:grpSpPr>
        <p:sp>
          <p:nvSpPr>
            <p:cNvPr id="589" name="Freihandform 588">
              <a:extLst>
                <a:ext uri="{FF2B5EF4-FFF2-40B4-BE49-F238E27FC236}">
                  <a16:creationId xmlns:a16="http://schemas.microsoft.com/office/drawing/2014/main" id="{E987DCA2-8D14-330B-FD88-AA95E173476D}"/>
                </a:ext>
              </a:extLst>
            </p:cNvPr>
            <p:cNvSpPr/>
            <p:nvPr/>
          </p:nvSpPr>
          <p:spPr>
            <a:xfrm>
              <a:off x="2149674" y="4255337"/>
              <a:ext cx="145170" cy="70825"/>
            </a:xfrm>
            <a:custGeom>
              <a:avLst/>
              <a:gdLst>
                <a:gd name="connsiteX0" fmla="*/ 145171 w 145170"/>
                <a:gd name="connsiteY0" fmla="*/ 70825 h 70825"/>
                <a:gd name="connsiteX1" fmla="*/ 88507 w 145170"/>
                <a:gd name="connsiteY1" fmla="*/ 0 h 70825"/>
                <a:gd name="connsiteX2" fmla="*/ 56087 w 145170"/>
                <a:gd name="connsiteY2" fmla="*/ 0 h 70825"/>
                <a:gd name="connsiteX3" fmla="*/ 0 w 145170"/>
                <a:gd name="connsiteY3" fmla="*/ 70638 h 7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170" h="70825">
                  <a:moveTo>
                    <a:pt x="145171" y="70825"/>
                  </a:moveTo>
                  <a:lnTo>
                    <a:pt x="88507" y="0"/>
                  </a:lnTo>
                  <a:lnTo>
                    <a:pt x="56087" y="0"/>
                  </a:lnTo>
                  <a:lnTo>
                    <a:pt x="0" y="70638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0" name="Freihandform 589">
              <a:extLst>
                <a:ext uri="{FF2B5EF4-FFF2-40B4-BE49-F238E27FC236}">
                  <a16:creationId xmlns:a16="http://schemas.microsoft.com/office/drawing/2014/main" id="{10F05B7A-4BC9-B2C4-E1EB-E7D9DCA41969}"/>
                </a:ext>
              </a:extLst>
            </p:cNvPr>
            <p:cNvSpPr/>
            <p:nvPr/>
          </p:nvSpPr>
          <p:spPr>
            <a:xfrm>
              <a:off x="2149674" y="4255337"/>
              <a:ext cx="145170" cy="70825"/>
            </a:xfrm>
            <a:custGeom>
              <a:avLst/>
              <a:gdLst>
                <a:gd name="connsiteX0" fmla="*/ 145171 w 145170"/>
                <a:gd name="connsiteY0" fmla="*/ 70825 h 70825"/>
                <a:gd name="connsiteX1" fmla="*/ 88507 w 145170"/>
                <a:gd name="connsiteY1" fmla="*/ 0 h 70825"/>
                <a:gd name="connsiteX2" fmla="*/ 56087 w 145170"/>
                <a:gd name="connsiteY2" fmla="*/ 0 h 70825"/>
                <a:gd name="connsiteX3" fmla="*/ 0 w 145170"/>
                <a:gd name="connsiteY3" fmla="*/ 70638 h 7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170" h="70825">
                  <a:moveTo>
                    <a:pt x="145171" y="70825"/>
                  </a:moveTo>
                  <a:lnTo>
                    <a:pt x="88507" y="0"/>
                  </a:lnTo>
                  <a:lnTo>
                    <a:pt x="56087" y="0"/>
                  </a:lnTo>
                  <a:lnTo>
                    <a:pt x="0" y="70638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1" name="Freihandform 590">
              <a:extLst>
                <a:ext uri="{FF2B5EF4-FFF2-40B4-BE49-F238E27FC236}">
                  <a16:creationId xmlns:a16="http://schemas.microsoft.com/office/drawing/2014/main" id="{EDA94752-34A1-446B-BEFF-54AFB17F32D2}"/>
                </a:ext>
              </a:extLst>
            </p:cNvPr>
            <p:cNvSpPr/>
            <p:nvPr/>
          </p:nvSpPr>
          <p:spPr>
            <a:xfrm>
              <a:off x="2185739" y="4080657"/>
              <a:ext cx="73456" cy="29401"/>
            </a:xfrm>
            <a:custGeom>
              <a:avLst/>
              <a:gdLst>
                <a:gd name="connsiteX0" fmla="*/ 73457 w 73456"/>
                <a:gd name="connsiteY0" fmla="*/ 29401 h 29401"/>
                <a:gd name="connsiteX1" fmla="*/ 54345 w 73456"/>
                <a:gd name="connsiteY1" fmla="*/ 415 h 29401"/>
                <a:gd name="connsiteX2" fmla="*/ 19111 w 73456"/>
                <a:gd name="connsiteY2" fmla="*/ 0 h 29401"/>
                <a:gd name="connsiteX3" fmla="*/ 0 w 73456"/>
                <a:gd name="connsiteY3" fmla="*/ 28999 h 2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56" h="29401">
                  <a:moveTo>
                    <a:pt x="73457" y="29401"/>
                  </a:moveTo>
                  <a:lnTo>
                    <a:pt x="54345" y="415"/>
                  </a:lnTo>
                  <a:lnTo>
                    <a:pt x="19111" y="0"/>
                  </a:lnTo>
                  <a:lnTo>
                    <a:pt x="0" y="28999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2" name="Freihandform 591">
              <a:extLst>
                <a:ext uri="{FF2B5EF4-FFF2-40B4-BE49-F238E27FC236}">
                  <a16:creationId xmlns:a16="http://schemas.microsoft.com/office/drawing/2014/main" id="{894621D0-E1B1-A514-AEDA-2D4F6010B765}"/>
                </a:ext>
              </a:extLst>
            </p:cNvPr>
            <p:cNvSpPr/>
            <p:nvPr/>
          </p:nvSpPr>
          <p:spPr>
            <a:xfrm>
              <a:off x="2185739" y="4080657"/>
              <a:ext cx="73456" cy="29401"/>
            </a:xfrm>
            <a:custGeom>
              <a:avLst/>
              <a:gdLst>
                <a:gd name="connsiteX0" fmla="*/ 73457 w 73456"/>
                <a:gd name="connsiteY0" fmla="*/ 29401 h 29401"/>
                <a:gd name="connsiteX1" fmla="*/ 54345 w 73456"/>
                <a:gd name="connsiteY1" fmla="*/ 415 h 29401"/>
                <a:gd name="connsiteX2" fmla="*/ 19111 w 73456"/>
                <a:gd name="connsiteY2" fmla="*/ 0 h 29401"/>
                <a:gd name="connsiteX3" fmla="*/ 0 w 73456"/>
                <a:gd name="connsiteY3" fmla="*/ 28999 h 2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56" h="29401">
                  <a:moveTo>
                    <a:pt x="73457" y="29401"/>
                  </a:moveTo>
                  <a:lnTo>
                    <a:pt x="54345" y="415"/>
                  </a:lnTo>
                  <a:lnTo>
                    <a:pt x="19111" y="0"/>
                  </a:lnTo>
                  <a:lnTo>
                    <a:pt x="0" y="28999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3" name="Freihandform 592">
              <a:extLst>
                <a:ext uri="{FF2B5EF4-FFF2-40B4-BE49-F238E27FC236}">
                  <a16:creationId xmlns:a16="http://schemas.microsoft.com/office/drawing/2014/main" id="{E5B9C7C5-5E6C-D30F-17A7-1979F3498573}"/>
                </a:ext>
              </a:extLst>
            </p:cNvPr>
            <p:cNvSpPr/>
            <p:nvPr/>
          </p:nvSpPr>
          <p:spPr>
            <a:xfrm>
              <a:off x="2185310" y="4205371"/>
              <a:ext cx="71700" cy="49899"/>
            </a:xfrm>
            <a:custGeom>
              <a:avLst/>
              <a:gdLst>
                <a:gd name="connsiteX0" fmla="*/ 53018 w 71700"/>
                <a:gd name="connsiteY0" fmla="*/ 49845 h 49899"/>
                <a:gd name="connsiteX1" fmla="*/ 19111 w 71700"/>
                <a:gd name="connsiteY1" fmla="*/ 49899 h 49899"/>
                <a:gd name="connsiteX2" fmla="*/ 0 w 71700"/>
                <a:gd name="connsiteY2" fmla="*/ 0 h 49899"/>
                <a:gd name="connsiteX3" fmla="*/ 71701 w 71700"/>
                <a:gd name="connsiteY3" fmla="*/ 13 h 4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00" h="49899">
                  <a:moveTo>
                    <a:pt x="53018" y="49845"/>
                  </a:moveTo>
                  <a:lnTo>
                    <a:pt x="19111" y="49899"/>
                  </a:lnTo>
                  <a:lnTo>
                    <a:pt x="0" y="0"/>
                  </a:lnTo>
                  <a:lnTo>
                    <a:pt x="71701" y="13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4" name="Freihandform 593">
              <a:extLst>
                <a:ext uri="{FF2B5EF4-FFF2-40B4-BE49-F238E27FC236}">
                  <a16:creationId xmlns:a16="http://schemas.microsoft.com/office/drawing/2014/main" id="{1CAF9590-7A8B-A3ED-1A48-48DF98B5C269}"/>
                </a:ext>
              </a:extLst>
            </p:cNvPr>
            <p:cNvSpPr/>
            <p:nvPr/>
          </p:nvSpPr>
          <p:spPr>
            <a:xfrm>
              <a:off x="2185310" y="4205371"/>
              <a:ext cx="71700" cy="49899"/>
            </a:xfrm>
            <a:custGeom>
              <a:avLst/>
              <a:gdLst>
                <a:gd name="connsiteX0" fmla="*/ 53018 w 71700"/>
                <a:gd name="connsiteY0" fmla="*/ 49845 h 49899"/>
                <a:gd name="connsiteX1" fmla="*/ 19111 w 71700"/>
                <a:gd name="connsiteY1" fmla="*/ 49899 h 49899"/>
                <a:gd name="connsiteX2" fmla="*/ 0 w 71700"/>
                <a:gd name="connsiteY2" fmla="*/ 0 h 49899"/>
                <a:gd name="connsiteX3" fmla="*/ 71701 w 71700"/>
                <a:gd name="connsiteY3" fmla="*/ 13 h 4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00" h="49899">
                  <a:moveTo>
                    <a:pt x="53018" y="49845"/>
                  </a:moveTo>
                  <a:lnTo>
                    <a:pt x="19111" y="49899"/>
                  </a:lnTo>
                  <a:lnTo>
                    <a:pt x="0" y="0"/>
                  </a:lnTo>
                  <a:lnTo>
                    <a:pt x="71701" y="13"/>
                  </a:lnTo>
                  <a:close/>
                </a:path>
              </a:pathLst>
            </a:custGeom>
            <a:noFill/>
            <a:ln w="7462" cap="flat">
              <a:solidFill>
                <a:srgbClr val="49485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5" name="Freihandform 594">
              <a:extLst>
                <a:ext uri="{FF2B5EF4-FFF2-40B4-BE49-F238E27FC236}">
                  <a16:creationId xmlns:a16="http://schemas.microsoft.com/office/drawing/2014/main" id="{E2211E3C-63FB-9634-B0B6-0B7F74F327D6}"/>
                </a:ext>
              </a:extLst>
            </p:cNvPr>
            <p:cNvSpPr/>
            <p:nvPr/>
          </p:nvSpPr>
          <p:spPr>
            <a:xfrm>
              <a:off x="2081605" y="4185904"/>
              <a:ext cx="280866" cy="113344"/>
            </a:xfrm>
            <a:custGeom>
              <a:avLst/>
              <a:gdLst>
                <a:gd name="connsiteX0" fmla="*/ 274460 w 280866"/>
                <a:gd name="connsiteY0" fmla="*/ 10684 h 113344"/>
                <a:gd name="connsiteX1" fmla="*/ 268483 w 280866"/>
                <a:gd name="connsiteY1" fmla="*/ 428 h 113344"/>
                <a:gd name="connsiteX2" fmla="*/ 174428 w 280866"/>
                <a:gd name="connsiteY2" fmla="*/ 96960 h 113344"/>
                <a:gd name="connsiteX3" fmla="*/ 179561 w 280866"/>
                <a:gd name="connsiteY3" fmla="*/ 108059 h 113344"/>
                <a:gd name="connsiteX4" fmla="*/ 190671 w 280866"/>
                <a:gd name="connsiteY4" fmla="*/ 112758 h 113344"/>
                <a:gd name="connsiteX5" fmla="*/ 280866 w 280866"/>
                <a:gd name="connsiteY5" fmla="*/ 20083 h 113344"/>
                <a:gd name="connsiteX6" fmla="*/ 274460 w 280866"/>
                <a:gd name="connsiteY6" fmla="*/ 10684 h 113344"/>
                <a:gd name="connsiteX7" fmla="*/ 6420 w 280866"/>
                <a:gd name="connsiteY7" fmla="*/ 10256 h 113344"/>
                <a:gd name="connsiteX8" fmla="*/ 12397 w 280866"/>
                <a:gd name="connsiteY8" fmla="*/ 0 h 113344"/>
                <a:gd name="connsiteX9" fmla="*/ 106452 w 280866"/>
                <a:gd name="connsiteY9" fmla="*/ 96531 h 113344"/>
                <a:gd name="connsiteX10" fmla="*/ 101319 w 280866"/>
                <a:gd name="connsiteY10" fmla="*/ 107630 h 113344"/>
                <a:gd name="connsiteX11" fmla="*/ 90209 w 280866"/>
                <a:gd name="connsiteY11" fmla="*/ 112330 h 113344"/>
                <a:gd name="connsiteX12" fmla="*/ 0 w 280866"/>
                <a:gd name="connsiteY12" fmla="*/ 19654 h 113344"/>
                <a:gd name="connsiteX13" fmla="*/ 6420 w 280866"/>
                <a:gd name="connsiteY13" fmla="*/ 10256 h 11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66" h="113344">
                  <a:moveTo>
                    <a:pt x="274460" y="10684"/>
                  </a:moveTo>
                  <a:cubicBezTo>
                    <a:pt x="275318" y="6413"/>
                    <a:pt x="272758" y="1714"/>
                    <a:pt x="268483" y="428"/>
                  </a:cubicBezTo>
                  <a:lnTo>
                    <a:pt x="174428" y="96960"/>
                  </a:lnTo>
                  <a:cubicBezTo>
                    <a:pt x="172725" y="98660"/>
                    <a:pt x="174856" y="103788"/>
                    <a:pt x="179561" y="108059"/>
                  </a:cubicBezTo>
                  <a:cubicBezTo>
                    <a:pt x="183836" y="112330"/>
                    <a:pt x="188969" y="114458"/>
                    <a:pt x="190671" y="112758"/>
                  </a:cubicBezTo>
                  <a:lnTo>
                    <a:pt x="280866" y="20083"/>
                  </a:lnTo>
                  <a:cubicBezTo>
                    <a:pt x="277891" y="19654"/>
                    <a:pt x="274031" y="17512"/>
                    <a:pt x="274460" y="10684"/>
                  </a:cubicBezTo>
                  <a:moveTo>
                    <a:pt x="6420" y="10256"/>
                  </a:moveTo>
                  <a:cubicBezTo>
                    <a:pt x="5548" y="5985"/>
                    <a:pt x="8122" y="1285"/>
                    <a:pt x="12397" y="0"/>
                  </a:cubicBezTo>
                  <a:lnTo>
                    <a:pt x="106452" y="96531"/>
                  </a:lnTo>
                  <a:cubicBezTo>
                    <a:pt x="108154" y="98232"/>
                    <a:pt x="106024" y="103359"/>
                    <a:pt x="101319" y="107630"/>
                  </a:cubicBezTo>
                  <a:cubicBezTo>
                    <a:pt x="97044" y="111901"/>
                    <a:pt x="91911" y="114030"/>
                    <a:pt x="90209" y="112330"/>
                  </a:cubicBezTo>
                  <a:lnTo>
                    <a:pt x="0" y="19654"/>
                  </a:lnTo>
                  <a:cubicBezTo>
                    <a:pt x="3002" y="18797"/>
                    <a:pt x="6420" y="16655"/>
                    <a:pt x="6420" y="10256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6" name="Freihandform 595">
              <a:extLst>
                <a:ext uri="{FF2B5EF4-FFF2-40B4-BE49-F238E27FC236}">
                  <a16:creationId xmlns:a16="http://schemas.microsoft.com/office/drawing/2014/main" id="{A8C10E4B-5948-C652-964B-972C5435679D}"/>
                </a:ext>
              </a:extLst>
            </p:cNvPr>
            <p:cNvSpPr/>
            <p:nvPr/>
          </p:nvSpPr>
          <p:spPr>
            <a:xfrm>
              <a:off x="2075440" y="4848113"/>
              <a:ext cx="287219" cy="57168"/>
            </a:xfrm>
            <a:custGeom>
              <a:avLst/>
              <a:gdLst>
                <a:gd name="connsiteX0" fmla="*/ 0 w 287219"/>
                <a:gd name="connsiteY0" fmla="*/ 0 h 57168"/>
                <a:gd name="connsiteX1" fmla="*/ 287219 w 287219"/>
                <a:gd name="connsiteY1" fmla="*/ 0 h 57168"/>
                <a:gd name="connsiteX2" fmla="*/ 287219 w 287219"/>
                <a:gd name="connsiteY2" fmla="*/ 57169 h 57168"/>
                <a:gd name="connsiteX3" fmla="*/ 0 w 287219"/>
                <a:gd name="connsiteY3" fmla="*/ 57169 h 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219" h="57168">
                  <a:moveTo>
                    <a:pt x="0" y="0"/>
                  </a:moveTo>
                  <a:lnTo>
                    <a:pt x="287219" y="0"/>
                  </a:lnTo>
                  <a:lnTo>
                    <a:pt x="287219" y="57169"/>
                  </a:lnTo>
                  <a:lnTo>
                    <a:pt x="0" y="57169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7" name="Freihandform 596">
              <a:extLst>
                <a:ext uri="{FF2B5EF4-FFF2-40B4-BE49-F238E27FC236}">
                  <a16:creationId xmlns:a16="http://schemas.microsoft.com/office/drawing/2014/main" id="{BD415185-B128-3E7B-45B6-036B04972789}"/>
                </a:ext>
              </a:extLst>
            </p:cNvPr>
            <p:cNvSpPr/>
            <p:nvPr/>
          </p:nvSpPr>
          <p:spPr>
            <a:xfrm>
              <a:off x="2075440" y="4848113"/>
              <a:ext cx="287219" cy="57168"/>
            </a:xfrm>
            <a:custGeom>
              <a:avLst/>
              <a:gdLst>
                <a:gd name="connsiteX0" fmla="*/ 0 w 287219"/>
                <a:gd name="connsiteY0" fmla="*/ 0 h 57168"/>
                <a:gd name="connsiteX1" fmla="*/ 287219 w 287219"/>
                <a:gd name="connsiteY1" fmla="*/ 0 h 57168"/>
                <a:gd name="connsiteX2" fmla="*/ 287219 w 287219"/>
                <a:gd name="connsiteY2" fmla="*/ 57169 h 57168"/>
                <a:gd name="connsiteX3" fmla="*/ 0 w 287219"/>
                <a:gd name="connsiteY3" fmla="*/ 57169 h 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219" h="57168">
                  <a:moveTo>
                    <a:pt x="0" y="0"/>
                  </a:moveTo>
                  <a:lnTo>
                    <a:pt x="287219" y="0"/>
                  </a:lnTo>
                  <a:lnTo>
                    <a:pt x="287219" y="57169"/>
                  </a:lnTo>
                  <a:lnTo>
                    <a:pt x="0" y="57169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598" name="Grafik 10">
              <a:extLst>
                <a:ext uri="{FF2B5EF4-FFF2-40B4-BE49-F238E27FC236}">
                  <a16:creationId xmlns:a16="http://schemas.microsoft.com/office/drawing/2014/main" id="{C9243C4F-9FE4-373F-6D84-1DE561F1FC7F}"/>
                </a:ext>
              </a:extLst>
            </p:cNvPr>
            <p:cNvGrpSpPr/>
            <p:nvPr/>
          </p:nvGrpSpPr>
          <p:grpSpPr>
            <a:xfrm>
              <a:off x="2075440" y="4848127"/>
              <a:ext cx="287219" cy="93036"/>
              <a:chOff x="2075440" y="4848127"/>
              <a:chExt cx="287219" cy="93036"/>
            </a:xfrm>
          </p:grpSpPr>
          <p:sp>
            <p:nvSpPr>
              <p:cNvPr id="599" name="Freihandform 598">
                <a:extLst>
                  <a:ext uri="{FF2B5EF4-FFF2-40B4-BE49-F238E27FC236}">
                    <a16:creationId xmlns:a16="http://schemas.microsoft.com/office/drawing/2014/main" id="{DE271CF8-D10C-5542-E0A1-AF9FDF9C471E}"/>
                  </a:ext>
                </a:extLst>
              </p:cNvPr>
              <p:cNvSpPr/>
              <p:nvPr/>
            </p:nvSpPr>
            <p:spPr>
              <a:xfrm>
                <a:off x="2075440" y="4848127"/>
                <a:ext cx="287219" cy="93036"/>
              </a:xfrm>
              <a:custGeom>
                <a:avLst/>
                <a:gdLst>
                  <a:gd name="connsiteX0" fmla="*/ 0 w 287219"/>
                  <a:gd name="connsiteY0" fmla="*/ 0 h 93036"/>
                  <a:gd name="connsiteX1" fmla="*/ 0 w 287219"/>
                  <a:gd name="connsiteY1" fmla="*/ 57343 h 93036"/>
                  <a:gd name="connsiteX2" fmla="*/ 143402 w 287219"/>
                  <a:gd name="connsiteY2" fmla="*/ 93037 h 93036"/>
                  <a:gd name="connsiteX3" fmla="*/ 150652 w 287219"/>
                  <a:gd name="connsiteY3" fmla="*/ 93037 h 93036"/>
                  <a:gd name="connsiteX4" fmla="*/ 287219 w 287219"/>
                  <a:gd name="connsiteY4" fmla="*/ 57343 h 93036"/>
                  <a:gd name="connsiteX5" fmla="*/ 287219 w 287219"/>
                  <a:gd name="connsiteY5" fmla="*/ 0 h 93036"/>
                  <a:gd name="connsiteX6" fmla="*/ 0 w 287219"/>
                  <a:gd name="connsiteY6" fmla="*/ 0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219" h="93036">
                    <a:moveTo>
                      <a:pt x="0" y="0"/>
                    </a:moveTo>
                    <a:lnTo>
                      <a:pt x="0" y="57343"/>
                    </a:lnTo>
                    <a:cubicBezTo>
                      <a:pt x="0" y="76890"/>
                      <a:pt x="64437" y="93037"/>
                      <a:pt x="143402" y="93037"/>
                    </a:cubicBezTo>
                    <a:lnTo>
                      <a:pt x="150652" y="93037"/>
                    </a:lnTo>
                    <a:cubicBezTo>
                      <a:pt x="226615" y="92180"/>
                      <a:pt x="287206" y="76462"/>
                      <a:pt x="287219" y="57343"/>
                    </a:cubicBezTo>
                    <a:lnTo>
                      <a:pt x="2872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0" name="Freihandform 599">
                <a:extLst>
                  <a:ext uri="{FF2B5EF4-FFF2-40B4-BE49-F238E27FC236}">
                    <a16:creationId xmlns:a16="http://schemas.microsoft.com/office/drawing/2014/main" id="{60912CC9-79EC-FC4F-4506-932857AA1A20}"/>
                  </a:ext>
                </a:extLst>
              </p:cNvPr>
              <p:cNvSpPr/>
              <p:nvPr/>
            </p:nvSpPr>
            <p:spPr>
              <a:xfrm>
                <a:off x="2075440" y="4848127"/>
                <a:ext cx="287219" cy="93036"/>
              </a:xfrm>
              <a:custGeom>
                <a:avLst/>
                <a:gdLst>
                  <a:gd name="connsiteX0" fmla="*/ 0 w 287219"/>
                  <a:gd name="connsiteY0" fmla="*/ 0 h 93036"/>
                  <a:gd name="connsiteX1" fmla="*/ 0 w 287219"/>
                  <a:gd name="connsiteY1" fmla="*/ 57343 h 93036"/>
                  <a:gd name="connsiteX2" fmla="*/ 143402 w 287219"/>
                  <a:gd name="connsiteY2" fmla="*/ 93037 h 93036"/>
                  <a:gd name="connsiteX3" fmla="*/ 150652 w 287219"/>
                  <a:gd name="connsiteY3" fmla="*/ 93037 h 93036"/>
                  <a:gd name="connsiteX4" fmla="*/ 287219 w 287219"/>
                  <a:gd name="connsiteY4" fmla="*/ 57343 h 93036"/>
                  <a:gd name="connsiteX5" fmla="*/ 287219 w 287219"/>
                  <a:gd name="connsiteY5" fmla="*/ 0 h 93036"/>
                  <a:gd name="connsiteX6" fmla="*/ 0 w 287219"/>
                  <a:gd name="connsiteY6" fmla="*/ 0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219" h="93036">
                    <a:moveTo>
                      <a:pt x="0" y="0"/>
                    </a:moveTo>
                    <a:lnTo>
                      <a:pt x="0" y="57343"/>
                    </a:lnTo>
                    <a:cubicBezTo>
                      <a:pt x="0" y="76890"/>
                      <a:pt x="64437" y="93037"/>
                      <a:pt x="143402" y="93037"/>
                    </a:cubicBezTo>
                    <a:lnTo>
                      <a:pt x="150652" y="93037"/>
                    </a:lnTo>
                    <a:cubicBezTo>
                      <a:pt x="226615" y="92180"/>
                      <a:pt x="287206" y="76462"/>
                      <a:pt x="287219" y="57343"/>
                    </a:cubicBezTo>
                    <a:lnTo>
                      <a:pt x="28721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601" name="Freihandform 600">
              <a:extLst>
                <a:ext uri="{FF2B5EF4-FFF2-40B4-BE49-F238E27FC236}">
                  <a16:creationId xmlns:a16="http://schemas.microsoft.com/office/drawing/2014/main" id="{06B1881C-2435-2046-D5EA-82515C29C59F}"/>
                </a:ext>
              </a:extLst>
            </p:cNvPr>
            <p:cNvSpPr/>
            <p:nvPr/>
          </p:nvSpPr>
          <p:spPr>
            <a:xfrm>
              <a:off x="2219257" y="4883539"/>
              <a:ext cx="2573" cy="13388"/>
            </a:xfrm>
            <a:custGeom>
              <a:avLst/>
              <a:gdLst>
                <a:gd name="connsiteX0" fmla="*/ 0 w 2573"/>
                <a:gd name="connsiteY0" fmla="*/ 0 h 13388"/>
                <a:gd name="connsiteX1" fmla="*/ 2573 w 2573"/>
                <a:gd name="connsiteY1" fmla="*/ 0 h 13388"/>
                <a:gd name="connsiteX2" fmla="*/ 0 w 2573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3" h="13388">
                  <a:moveTo>
                    <a:pt x="0" y="0"/>
                  </a:moveTo>
                  <a:lnTo>
                    <a:pt x="25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2" name="Freihandform 601">
              <a:extLst>
                <a:ext uri="{FF2B5EF4-FFF2-40B4-BE49-F238E27FC236}">
                  <a16:creationId xmlns:a16="http://schemas.microsoft.com/office/drawing/2014/main" id="{09EC2262-D453-8ED5-931B-BDC0D6800112}"/>
                </a:ext>
              </a:extLst>
            </p:cNvPr>
            <p:cNvSpPr/>
            <p:nvPr/>
          </p:nvSpPr>
          <p:spPr>
            <a:xfrm>
              <a:off x="2219271" y="4883539"/>
              <a:ext cx="2573" cy="13388"/>
            </a:xfrm>
            <a:custGeom>
              <a:avLst/>
              <a:gdLst>
                <a:gd name="connsiteX0" fmla="*/ 0 w 2573"/>
                <a:gd name="connsiteY0" fmla="*/ 0 h 13388"/>
                <a:gd name="connsiteX1" fmla="*/ 2573 w 2573"/>
                <a:gd name="connsiteY1" fmla="*/ 0 h 13388"/>
                <a:gd name="connsiteX2" fmla="*/ 0 w 2573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3" h="13388">
                  <a:moveTo>
                    <a:pt x="0" y="0"/>
                  </a:moveTo>
                  <a:lnTo>
                    <a:pt x="257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3" name="Freihandform 602">
              <a:extLst>
                <a:ext uri="{FF2B5EF4-FFF2-40B4-BE49-F238E27FC236}">
                  <a16:creationId xmlns:a16="http://schemas.microsoft.com/office/drawing/2014/main" id="{AF71CB76-EB6B-94BF-588D-C0CB28573370}"/>
                </a:ext>
              </a:extLst>
            </p:cNvPr>
            <p:cNvSpPr/>
            <p:nvPr/>
          </p:nvSpPr>
          <p:spPr>
            <a:xfrm>
              <a:off x="2219257" y="4883539"/>
              <a:ext cx="2559" cy="13388"/>
            </a:xfrm>
            <a:custGeom>
              <a:avLst/>
              <a:gdLst>
                <a:gd name="connsiteX0" fmla="*/ 0 w 2559"/>
                <a:gd name="connsiteY0" fmla="*/ 0 h 13388"/>
                <a:gd name="connsiteX1" fmla="*/ 2560 w 2559"/>
                <a:gd name="connsiteY1" fmla="*/ 0 h 13388"/>
                <a:gd name="connsiteX2" fmla="*/ 0 w 2559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9" h="13388">
                  <a:moveTo>
                    <a:pt x="0" y="0"/>
                  </a:moveTo>
                  <a:lnTo>
                    <a:pt x="25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4" name="Freihandform 603">
              <a:extLst>
                <a:ext uri="{FF2B5EF4-FFF2-40B4-BE49-F238E27FC236}">
                  <a16:creationId xmlns:a16="http://schemas.microsoft.com/office/drawing/2014/main" id="{E57D733E-2E98-EC4A-5D4A-81571B097F3F}"/>
                </a:ext>
              </a:extLst>
            </p:cNvPr>
            <p:cNvSpPr/>
            <p:nvPr/>
          </p:nvSpPr>
          <p:spPr>
            <a:xfrm>
              <a:off x="2219271" y="4883539"/>
              <a:ext cx="2559" cy="13388"/>
            </a:xfrm>
            <a:custGeom>
              <a:avLst/>
              <a:gdLst>
                <a:gd name="connsiteX0" fmla="*/ 2560 w 2559"/>
                <a:gd name="connsiteY0" fmla="*/ 0 h 13388"/>
                <a:gd name="connsiteX1" fmla="*/ 0 w 2559"/>
                <a:gd name="connsiteY1" fmla="*/ 0 h 13388"/>
                <a:gd name="connsiteX2" fmla="*/ 2560 w 2559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9" h="13388">
                  <a:moveTo>
                    <a:pt x="2560" y="0"/>
                  </a:moveTo>
                  <a:lnTo>
                    <a:pt x="0" y="0"/>
                  </a:lnTo>
                  <a:lnTo>
                    <a:pt x="2560" y="0"/>
                  </a:lnTo>
                  <a:close/>
                </a:path>
              </a:pathLst>
            </a:custGeom>
            <a:noFill/>
            <a:ln w="7462" cap="flat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605" name="Grafik 10">
              <a:extLst>
                <a:ext uri="{FF2B5EF4-FFF2-40B4-BE49-F238E27FC236}">
                  <a16:creationId xmlns:a16="http://schemas.microsoft.com/office/drawing/2014/main" id="{1517FDD8-F80B-8443-F8A4-3A26C339C635}"/>
                </a:ext>
              </a:extLst>
            </p:cNvPr>
            <p:cNvGrpSpPr/>
            <p:nvPr/>
          </p:nvGrpSpPr>
          <p:grpSpPr>
            <a:xfrm>
              <a:off x="2071588" y="4077243"/>
              <a:ext cx="299626" cy="810638"/>
              <a:chOff x="2071588" y="4077243"/>
              <a:chExt cx="299626" cy="810638"/>
            </a:xfrm>
          </p:grpSpPr>
          <p:sp>
            <p:nvSpPr>
              <p:cNvPr id="606" name="Freihandform 605">
                <a:extLst>
                  <a:ext uri="{FF2B5EF4-FFF2-40B4-BE49-F238E27FC236}">
                    <a16:creationId xmlns:a16="http://schemas.microsoft.com/office/drawing/2014/main" id="{ECC2D04F-C48D-1445-5779-DA03CFEF1603}"/>
                  </a:ext>
                </a:extLst>
              </p:cNvPr>
              <p:cNvSpPr/>
              <p:nvPr/>
            </p:nvSpPr>
            <p:spPr>
              <a:xfrm>
                <a:off x="2075440" y="4812257"/>
                <a:ext cx="287219" cy="75623"/>
              </a:xfrm>
              <a:custGeom>
                <a:avLst/>
                <a:gdLst>
                  <a:gd name="connsiteX0" fmla="*/ 287219 w 287219"/>
                  <a:gd name="connsiteY0" fmla="*/ 35642 h 75623"/>
                  <a:gd name="connsiteX1" fmla="*/ 141593 w 287219"/>
                  <a:gd name="connsiteY1" fmla="*/ 1 h 75623"/>
                  <a:gd name="connsiteX2" fmla="*/ 0 w 287219"/>
                  <a:gd name="connsiteY2" fmla="*/ 36512 h 75623"/>
                  <a:gd name="connsiteX3" fmla="*/ 146377 w 287219"/>
                  <a:gd name="connsiteY3" fmla="*/ 75566 h 75623"/>
                  <a:gd name="connsiteX4" fmla="*/ 287219 w 287219"/>
                  <a:gd name="connsiteY4" fmla="*/ 35642 h 7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219" h="75623">
                    <a:moveTo>
                      <a:pt x="287219" y="35642"/>
                    </a:moveTo>
                    <a:cubicBezTo>
                      <a:pt x="287219" y="16121"/>
                      <a:pt x="221764" y="175"/>
                      <a:pt x="141593" y="1"/>
                    </a:cubicBezTo>
                    <a:cubicBezTo>
                      <a:pt x="59800" y="-186"/>
                      <a:pt x="0" y="20285"/>
                      <a:pt x="0" y="36512"/>
                    </a:cubicBezTo>
                    <a:cubicBezTo>
                      <a:pt x="0" y="56032"/>
                      <a:pt x="41184" y="76865"/>
                      <a:pt x="146377" y="75566"/>
                    </a:cubicBezTo>
                    <a:cubicBezTo>
                      <a:pt x="251583" y="74268"/>
                      <a:pt x="287219" y="54841"/>
                      <a:pt x="287219" y="35642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7" name="Freihandform 606">
                <a:extLst>
                  <a:ext uri="{FF2B5EF4-FFF2-40B4-BE49-F238E27FC236}">
                    <a16:creationId xmlns:a16="http://schemas.microsoft.com/office/drawing/2014/main" id="{F4E55C29-117F-1506-62F9-37CB2607D7DB}"/>
                  </a:ext>
                </a:extLst>
              </p:cNvPr>
              <p:cNvSpPr/>
              <p:nvPr/>
            </p:nvSpPr>
            <p:spPr>
              <a:xfrm>
                <a:off x="2075440" y="4812257"/>
                <a:ext cx="287219" cy="75623"/>
              </a:xfrm>
              <a:custGeom>
                <a:avLst/>
                <a:gdLst>
                  <a:gd name="connsiteX0" fmla="*/ 287219 w 287219"/>
                  <a:gd name="connsiteY0" fmla="*/ 35642 h 75623"/>
                  <a:gd name="connsiteX1" fmla="*/ 141593 w 287219"/>
                  <a:gd name="connsiteY1" fmla="*/ 1 h 75623"/>
                  <a:gd name="connsiteX2" fmla="*/ 0 w 287219"/>
                  <a:gd name="connsiteY2" fmla="*/ 36512 h 75623"/>
                  <a:gd name="connsiteX3" fmla="*/ 146377 w 287219"/>
                  <a:gd name="connsiteY3" fmla="*/ 75566 h 75623"/>
                  <a:gd name="connsiteX4" fmla="*/ 287219 w 287219"/>
                  <a:gd name="connsiteY4" fmla="*/ 35642 h 7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219" h="75623">
                    <a:moveTo>
                      <a:pt x="287219" y="35642"/>
                    </a:moveTo>
                    <a:cubicBezTo>
                      <a:pt x="287219" y="16121"/>
                      <a:pt x="221764" y="175"/>
                      <a:pt x="141593" y="1"/>
                    </a:cubicBezTo>
                    <a:cubicBezTo>
                      <a:pt x="59800" y="-186"/>
                      <a:pt x="0" y="20285"/>
                      <a:pt x="0" y="36512"/>
                    </a:cubicBezTo>
                    <a:cubicBezTo>
                      <a:pt x="0" y="56032"/>
                      <a:pt x="41184" y="76865"/>
                      <a:pt x="146377" y="75566"/>
                    </a:cubicBezTo>
                    <a:cubicBezTo>
                      <a:pt x="251583" y="74268"/>
                      <a:pt x="287219" y="54841"/>
                      <a:pt x="287219" y="35642"/>
                    </a:cubicBez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8" name="Freihandform 607">
                <a:extLst>
                  <a:ext uri="{FF2B5EF4-FFF2-40B4-BE49-F238E27FC236}">
                    <a16:creationId xmlns:a16="http://schemas.microsoft.com/office/drawing/2014/main" id="{5BF6C0F6-F33D-D536-3599-6D723D979626}"/>
                  </a:ext>
                </a:extLst>
              </p:cNvPr>
              <p:cNvSpPr/>
              <p:nvPr/>
            </p:nvSpPr>
            <p:spPr>
              <a:xfrm>
                <a:off x="2204555" y="4077243"/>
                <a:ext cx="35408" cy="8059"/>
              </a:xfrm>
              <a:custGeom>
                <a:avLst/>
                <a:gdLst>
                  <a:gd name="connsiteX0" fmla="*/ 35408 w 35408"/>
                  <a:gd name="connsiteY0" fmla="*/ 4030 h 8059"/>
                  <a:gd name="connsiteX1" fmla="*/ 17704 w 35408"/>
                  <a:gd name="connsiteY1" fmla="*/ 0 h 8059"/>
                  <a:gd name="connsiteX2" fmla="*/ 13496 w 35408"/>
                  <a:gd name="connsiteY2" fmla="*/ 0 h 8059"/>
                  <a:gd name="connsiteX3" fmla="*/ 0 w 35408"/>
                  <a:gd name="connsiteY3" fmla="*/ 4030 h 8059"/>
                  <a:gd name="connsiteX4" fmla="*/ 17704 w 35408"/>
                  <a:gd name="connsiteY4" fmla="*/ 8060 h 8059"/>
                  <a:gd name="connsiteX5" fmla="*/ 18133 w 35408"/>
                  <a:gd name="connsiteY5" fmla="*/ 8060 h 8059"/>
                  <a:gd name="connsiteX6" fmla="*/ 35408 w 35408"/>
                  <a:gd name="connsiteY6" fmla="*/ 4030 h 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408" h="8059">
                    <a:moveTo>
                      <a:pt x="35408" y="4030"/>
                    </a:moveTo>
                    <a:cubicBezTo>
                      <a:pt x="35408" y="1607"/>
                      <a:pt x="27394" y="0"/>
                      <a:pt x="17704" y="0"/>
                    </a:cubicBezTo>
                    <a:lnTo>
                      <a:pt x="13496" y="0"/>
                    </a:lnTo>
                    <a:cubicBezTo>
                      <a:pt x="5897" y="402"/>
                      <a:pt x="0" y="2022"/>
                      <a:pt x="0" y="4030"/>
                    </a:cubicBezTo>
                    <a:cubicBezTo>
                      <a:pt x="0" y="6453"/>
                      <a:pt x="8014" y="8060"/>
                      <a:pt x="17704" y="8060"/>
                    </a:cubicBezTo>
                    <a:lnTo>
                      <a:pt x="18133" y="8060"/>
                    </a:lnTo>
                    <a:cubicBezTo>
                      <a:pt x="27809" y="8060"/>
                      <a:pt x="35408" y="6453"/>
                      <a:pt x="35408" y="4030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9" name="Freihandform 608">
                <a:extLst>
                  <a:ext uri="{FF2B5EF4-FFF2-40B4-BE49-F238E27FC236}">
                    <a16:creationId xmlns:a16="http://schemas.microsoft.com/office/drawing/2014/main" id="{4563C79D-CE9A-C874-4968-DC04A040963F}"/>
                  </a:ext>
                </a:extLst>
              </p:cNvPr>
              <p:cNvSpPr/>
              <p:nvPr/>
            </p:nvSpPr>
            <p:spPr>
              <a:xfrm>
                <a:off x="2204555" y="4077243"/>
                <a:ext cx="35408" cy="8059"/>
              </a:xfrm>
              <a:custGeom>
                <a:avLst/>
                <a:gdLst>
                  <a:gd name="connsiteX0" fmla="*/ 35408 w 35408"/>
                  <a:gd name="connsiteY0" fmla="*/ 4030 h 8059"/>
                  <a:gd name="connsiteX1" fmla="*/ 17704 w 35408"/>
                  <a:gd name="connsiteY1" fmla="*/ 0 h 8059"/>
                  <a:gd name="connsiteX2" fmla="*/ 13496 w 35408"/>
                  <a:gd name="connsiteY2" fmla="*/ 0 h 8059"/>
                  <a:gd name="connsiteX3" fmla="*/ 0 w 35408"/>
                  <a:gd name="connsiteY3" fmla="*/ 4030 h 8059"/>
                  <a:gd name="connsiteX4" fmla="*/ 17704 w 35408"/>
                  <a:gd name="connsiteY4" fmla="*/ 8060 h 8059"/>
                  <a:gd name="connsiteX5" fmla="*/ 18133 w 35408"/>
                  <a:gd name="connsiteY5" fmla="*/ 8060 h 8059"/>
                  <a:gd name="connsiteX6" fmla="*/ 35408 w 35408"/>
                  <a:gd name="connsiteY6" fmla="*/ 4030 h 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408" h="8059">
                    <a:moveTo>
                      <a:pt x="35408" y="4030"/>
                    </a:moveTo>
                    <a:cubicBezTo>
                      <a:pt x="35408" y="1607"/>
                      <a:pt x="27394" y="0"/>
                      <a:pt x="17704" y="0"/>
                    </a:cubicBezTo>
                    <a:lnTo>
                      <a:pt x="13496" y="0"/>
                    </a:lnTo>
                    <a:cubicBezTo>
                      <a:pt x="5897" y="402"/>
                      <a:pt x="0" y="2022"/>
                      <a:pt x="0" y="4030"/>
                    </a:cubicBezTo>
                    <a:cubicBezTo>
                      <a:pt x="0" y="6453"/>
                      <a:pt x="8014" y="8060"/>
                      <a:pt x="17704" y="8060"/>
                    </a:cubicBezTo>
                    <a:lnTo>
                      <a:pt x="18133" y="8060"/>
                    </a:lnTo>
                    <a:cubicBezTo>
                      <a:pt x="27809" y="8060"/>
                      <a:pt x="35408" y="6453"/>
                      <a:pt x="35408" y="4030"/>
                    </a:cubicBezTo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0" name="Freihandform 609">
                <a:extLst>
                  <a:ext uri="{FF2B5EF4-FFF2-40B4-BE49-F238E27FC236}">
                    <a16:creationId xmlns:a16="http://schemas.microsoft.com/office/drawing/2014/main" id="{9433C03F-1775-D6BD-FE16-6391A2EFDF32}"/>
                  </a:ext>
                </a:extLst>
              </p:cNvPr>
              <p:cNvSpPr/>
              <p:nvPr/>
            </p:nvSpPr>
            <p:spPr>
              <a:xfrm>
                <a:off x="2108784" y="4664423"/>
                <a:ext cx="219243" cy="200292"/>
              </a:xfrm>
              <a:custGeom>
                <a:avLst/>
                <a:gdLst>
                  <a:gd name="connsiteX0" fmla="*/ 28265 w 219243"/>
                  <a:gd name="connsiteY0" fmla="*/ 0 h 200292"/>
                  <a:gd name="connsiteX1" fmla="*/ 0 w 219243"/>
                  <a:gd name="connsiteY1" fmla="*/ 170436 h 200292"/>
                  <a:gd name="connsiteX2" fmla="*/ 109629 w 219243"/>
                  <a:gd name="connsiteY2" fmla="*/ 200292 h 200292"/>
                  <a:gd name="connsiteX3" fmla="*/ 111746 w 219243"/>
                  <a:gd name="connsiteY3" fmla="*/ 200292 h 200292"/>
                  <a:gd name="connsiteX4" fmla="*/ 219244 w 219243"/>
                  <a:gd name="connsiteY4" fmla="*/ 170436 h 200292"/>
                  <a:gd name="connsiteX5" fmla="*/ 195563 w 219243"/>
                  <a:gd name="connsiteY5" fmla="*/ 763 h 20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243" h="200292">
                    <a:moveTo>
                      <a:pt x="28265" y="0"/>
                    </a:moveTo>
                    <a:lnTo>
                      <a:pt x="0" y="170436"/>
                    </a:lnTo>
                    <a:cubicBezTo>
                      <a:pt x="0" y="187078"/>
                      <a:pt x="49051" y="200292"/>
                      <a:pt x="109629" y="200292"/>
                    </a:cubicBezTo>
                    <a:lnTo>
                      <a:pt x="111746" y="200292"/>
                    </a:lnTo>
                    <a:cubicBezTo>
                      <a:pt x="171479" y="199864"/>
                      <a:pt x="219244" y="186636"/>
                      <a:pt x="219244" y="170436"/>
                    </a:cubicBezTo>
                    <a:lnTo>
                      <a:pt x="195563" y="763"/>
                    </a:ln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1" name="Freihandform 610">
                <a:extLst>
                  <a:ext uri="{FF2B5EF4-FFF2-40B4-BE49-F238E27FC236}">
                    <a16:creationId xmlns:a16="http://schemas.microsoft.com/office/drawing/2014/main" id="{C4125534-74CA-3525-3468-895BFDFDFE72}"/>
                  </a:ext>
                </a:extLst>
              </p:cNvPr>
              <p:cNvSpPr/>
              <p:nvPr/>
            </p:nvSpPr>
            <p:spPr>
              <a:xfrm>
                <a:off x="2108784" y="4664423"/>
                <a:ext cx="219243" cy="200292"/>
              </a:xfrm>
              <a:custGeom>
                <a:avLst/>
                <a:gdLst>
                  <a:gd name="connsiteX0" fmla="*/ 28265 w 219243"/>
                  <a:gd name="connsiteY0" fmla="*/ 0 h 200292"/>
                  <a:gd name="connsiteX1" fmla="*/ 0 w 219243"/>
                  <a:gd name="connsiteY1" fmla="*/ 170436 h 200292"/>
                  <a:gd name="connsiteX2" fmla="*/ 109629 w 219243"/>
                  <a:gd name="connsiteY2" fmla="*/ 200292 h 200292"/>
                  <a:gd name="connsiteX3" fmla="*/ 111746 w 219243"/>
                  <a:gd name="connsiteY3" fmla="*/ 200292 h 200292"/>
                  <a:gd name="connsiteX4" fmla="*/ 219244 w 219243"/>
                  <a:gd name="connsiteY4" fmla="*/ 170436 h 200292"/>
                  <a:gd name="connsiteX5" fmla="*/ 195563 w 219243"/>
                  <a:gd name="connsiteY5" fmla="*/ 763 h 20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243" h="200292">
                    <a:moveTo>
                      <a:pt x="28265" y="0"/>
                    </a:moveTo>
                    <a:lnTo>
                      <a:pt x="0" y="170436"/>
                    </a:lnTo>
                    <a:cubicBezTo>
                      <a:pt x="0" y="187078"/>
                      <a:pt x="49051" y="200292"/>
                      <a:pt x="109629" y="200292"/>
                    </a:cubicBezTo>
                    <a:lnTo>
                      <a:pt x="111746" y="200292"/>
                    </a:lnTo>
                    <a:cubicBezTo>
                      <a:pt x="171479" y="199864"/>
                      <a:pt x="219244" y="186636"/>
                      <a:pt x="219244" y="170436"/>
                    </a:cubicBezTo>
                    <a:lnTo>
                      <a:pt x="195563" y="763"/>
                    </a:lnTo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2" name="Freihandform 611">
                <a:extLst>
                  <a:ext uri="{FF2B5EF4-FFF2-40B4-BE49-F238E27FC236}">
                    <a16:creationId xmlns:a16="http://schemas.microsoft.com/office/drawing/2014/main" id="{C5D43DF1-2575-8105-8190-DF13BC6DE7C6}"/>
                  </a:ext>
                </a:extLst>
              </p:cNvPr>
              <p:cNvSpPr/>
              <p:nvPr/>
            </p:nvSpPr>
            <p:spPr>
              <a:xfrm>
                <a:off x="2110929" y="4326483"/>
                <a:ext cx="214968" cy="328977"/>
              </a:xfrm>
              <a:custGeom>
                <a:avLst/>
                <a:gdLst>
                  <a:gd name="connsiteX0" fmla="*/ 183943 w 214968"/>
                  <a:gd name="connsiteY0" fmla="*/ 0 h 328977"/>
                  <a:gd name="connsiteX1" fmla="*/ 38571 w 214968"/>
                  <a:gd name="connsiteY1" fmla="*/ 361 h 328977"/>
                  <a:gd name="connsiteX2" fmla="*/ 0 w 214968"/>
                  <a:gd name="connsiteY2" fmla="*/ 299956 h 328977"/>
                  <a:gd name="connsiteX3" fmla="*/ 11941 w 214968"/>
                  <a:gd name="connsiteY3" fmla="*/ 321699 h 328977"/>
                  <a:gd name="connsiteX4" fmla="*/ 111317 w 214968"/>
                  <a:gd name="connsiteY4" fmla="*/ 328956 h 328977"/>
                  <a:gd name="connsiteX5" fmla="*/ 204730 w 214968"/>
                  <a:gd name="connsiteY5" fmla="*/ 322984 h 328977"/>
                  <a:gd name="connsiteX6" fmla="*/ 214969 w 214968"/>
                  <a:gd name="connsiteY6" fmla="*/ 298684 h 328977"/>
                  <a:gd name="connsiteX7" fmla="*/ 183943 w 214968"/>
                  <a:gd name="connsiteY7" fmla="*/ 0 h 32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968" h="328977">
                    <a:moveTo>
                      <a:pt x="183943" y="0"/>
                    </a:moveTo>
                    <a:lnTo>
                      <a:pt x="38571" y="361"/>
                    </a:lnTo>
                    <a:lnTo>
                      <a:pt x="0" y="299956"/>
                    </a:lnTo>
                    <a:lnTo>
                      <a:pt x="11941" y="321699"/>
                    </a:lnTo>
                    <a:cubicBezTo>
                      <a:pt x="13214" y="321699"/>
                      <a:pt x="65925" y="329438"/>
                      <a:pt x="111317" y="328956"/>
                    </a:cubicBezTo>
                    <a:cubicBezTo>
                      <a:pt x="156710" y="328487"/>
                      <a:pt x="194062" y="324698"/>
                      <a:pt x="204730" y="322984"/>
                    </a:cubicBezTo>
                    <a:lnTo>
                      <a:pt x="214969" y="298684"/>
                    </a:lnTo>
                    <a:lnTo>
                      <a:pt x="183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3" name="Freihandform 612">
                <a:extLst>
                  <a:ext uri="{FF2B5EF4-FFF2-40B4-BE49-F238E27FC236}">
                    <a16:creationId xmlns:a16="http://schemas.microsoft.com/office/drawing/2014/main" id="{AC68C740-A785-4F71-A464-09665047215C}"/>
                  </a:ext>
                </a:extLst>
              </p:cNvPr>
              <p:cNvSpPr/>
              <p:nvPr/>
            </p:nvSpPr>
            <p:spPr>
              <a:xfrm>
                <a:off x="2110929" y="4326483"/>
                <a:ext cx="214968" cy="328977"/>
              </a:xfrm>
              <a:custGeom>
                <a:avLst/>
                <a:gdLst>
                  <a:gd name="connsiteX0" fmla="*/ 183943 w 214968"/>
                  <a:gd name="connsiteY0" fmla="*/ 0 h 328977"/>
                  <a:gd name="connsiteX1" fmla="*/ 38571 w 214968"/>
                  <a:gd name="connsiteY1" fmla="*/ 361 h 328977"/>
                  <a:gd name="connsiteX2" fmla="*/ 0 w 214968"/>
                  <a:gd name="connsiteY2" fmla="*/ 299956 h 328977"/>
                  <a:gd name="connsiteX3" fmla="*/ 11941 w 214968"/>
                  <a:gd name="connsiteY3" fmla="*/ 321699 h 328977"/>
                  <a:gd name="connsiteX4" fmla="*/ 111317 w 214968"/>
                  <a:gd name="connsiteY4" fmla="*/ 328956 h 328977"/>
                  <a:gd name="connsiteX5" fmla="*/ 204730 w 214968"/>
                  <a:gd name="connsiteY5" fmla="*/ 322984 h 328977"/>
                  <a:gd name="connsiteX6" fmla="*/ 214969 w 214968"/>
                  <a:gd name="connsiteY6" fmla="*/ 298684 h 328977"/>
                  <a:gd name="connsiteX7" fmla="*/ 183943 w 214968"/>
                  <a:gd name="connsiteY7" fmla="*/ 0 h 32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968" h="328977">
                    <a:moveTo>
                      <a:pt x="183943" y="0"/>
                    </a:moveTo>
                    <a:lnTo>
                      <a:pt x="38571" y="361"/>
                    </a:lnTo>
                    <a:lnTo>
                      <a:pt x="0" y="299956"/>
                    </a:lnTo>
                    <a:lnTo>
                      <a:pt x="11941" y="321699"/>
                    </a:lnTo>
                    <a:cubicBezTo>
                      <a:pt x="13214" y="321699"/>
                      <a:pt x="65925" y="329438"/>
                      <a:pt x="111317" y="328956"/>
                    </a:cubicBezTo>
                    <a:cubicBezTo>
                      <a:pt x="156710" y="328487"/>
                      <a:pt x="194062" y="324698"/>
                      <a:pt x="204730" y="322984"/>
                    </a:cubicBezTo>
                    <a:lnTo>
                      <a:pt x="214969" y="298684"/>
                    </a:lnTo>
                    <a:lnTo>
                      <a:pt x="183943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4" name="Freihandform 613">
                <a:extLst>
                  <a:ext uri="{FF2B5EF4-FFF2-40B4-BE49-F238E27FC236}">
                    <a16:creationId xmlns:a16="http://schemas.microsoft.com/office/drawing/2014/main" id="{6F754171-2927-D099-9927-54D2F3E2D61B}"/>
                  </a:ext>
                </a:extLst>
              </p:cNvPr>
              <p:cNvSpPr/>
              <p:nvPr/>
            </p:nvSpPr>
            <p:spPr>
              <a:xfrm>
                <a:off x="2303070" y="4652520"/>
                <a:ext cx="51896" cy="44297"/>
              </a:xfrm>
              <a:custGeom>
                <a:avLst/>
                <a:gdLst>
                  <a:gd name="connsiteX0" fmla="*/ 51896 w 51896"/>
                  <a:gd name="connsiteY0" fmla="*/ 0 h 44297"/>
                  <a:gd name="connsiteX1" fmla="*/ 34541 w 51896"/>
                  <a:gd name="connsiteY1" fmla="*/ 5489 h 44297"/>
                  <a:gd name="connsiteX2" fmla="*/ 660 w 51896"/>
                  <a:gd name="connsiteY2" fmla="*/ 38064 h 44297"/>
                  <a:gd name="connsiteX3" fmla="*/ 1330 w 51896"/>
                  <a:gd name="connsiteY3" fmla="*/ 42897 h 44297"/>
                  <a:gd name="connsiteX4" fmla="*/ 7013 w 51896"/>
                  <a:gd name="connsiteY4" fmla="*/ 43499 h 44297"/>
                  <a:gd name="connsiteX5" fmla="*/ 51896 w 51896"/>
                  <a:gd name="connsiteY5" fmla="*/ 0 h 4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96" h="44297">
                    <a:moveTo>
                      <a:pt x="51896" y="0"/>
                    </a:moveTo>
                    <a:cubicBezTo>
                      <a:pt x="46388" y="2102"/>
                      <a:pt x="40464" y="4231"/>
                      <a:pt x="34541" y="5489"/>
                    </a:cubicBezTo>
                    <a:lnTo>
                      <a:pt x="660" y="38064"/>
                    </a:lnTo>
                    <a:cubicBezTo>
                      <a:pt x="660" y="38064"/>
                      <a:pt x="-1203" y="40460"/>
                      <a:pt x="1330" y="42897"/>
                    </a:cubicBezTo>
                    <a:cubicBezTo>
                      <a:pt x="3863" y="45347"/>
                      <a:pt x="7013" y="43928"/>
                      <a:pt x="7013" y="43499"/>
                    </a:cubicBezTo>
                    <a:lnTo>
                      <a:pt x="51896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5" name="Freihandform 614">
                <a:extLst>
                  <a:ext uri="{FF2B5EF4-FFF2-40B4-BE49-F238E27FC236}">
                    <a16:creationId xmlns:a16="http://schemas.microsoft.com/office/drawing/2014/main" id="{3FD80568-C5D2-7B7D-FF2B-C3DA3FE153F9}"/>
                  </a:ext>
                </a:extLst>
              </p:cNvPr>
              <p:cNvSpPr/>
              <p:nvPr/>
            </p:nvSpPr>
            <p:spPr>
              <a:xfrm>
                <a:off x="2303070" y="4652520"/>
                <a:ext cx="51896" cy="44297"/>
              </a:xfrm>
              <a:custGeom>
                <a:avLst/>
                <a:gdLst>
                  <a:gd name="connsiteX0" fmla="*/ 51896 w 51896"/>
                  <a:gd name="connsiteY0" fmla="*/ 0 h 44297"/>
                  <a:gd name="connsiteX1" fmla="*/ 34541 w 51896"/>
                  <a:gd name="connsiteY1" fmla="*/ 5489 h 44297"/>
                  <a:gd name="connsiteX2" fmla="*/ 660 w 51896"/>
                  <a:gd name="connsiteY2" fmla="*/ 38064 h 44297"/>
                  <a:gd name="connsiteX3" fmla="*/ 1330 w 51896"/>
                  <a:gd name="connsiteY3" fmla="*/ 42897 h 44297"/>
                  <a:gd name="connsiteX4" fmla="*/ 7013 w 51896"/>
                  <a:gd name="connsiteY4" fmla="*/ 43499 h 44297"/>
                  <a:gd name="connsiteX5" fmla="*/ 51896 w 51896"/>
                  <a:gd name="connsiteY5" fmla="*/ 0 h 4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96" h="44297">
                    <a:moveTo>
                      <a:pt x="51896" y="0"/>
                    </a:moveTo>
                    <a:cubicBezTo>
                      <a:pt x="46388" y="2102"/>
                      <a:pt x="40464" y="4231"/>
                      <a:pt x="34541" y="5489"/>
                    </a:cubicBezTo>
                    <a:lnTo>
                      <a:pt x="660" y="38064"/>
                    </a:lnTo>
                    <a:cubicBezTo>
                      <a:pt x="660" y="38064"/>
                      <a:pt x="-1203" y="40460"/>
                      <a:pt x="1330" y="42897"/>
                    </a:cubicBezTo>
                    <a:cubicBezTo>
                      <a:pt x="3863" y="45347"/>
                      <a:pt x="7013" y="43928"/>
                      <a:pt x="7013" y="43499"/>
                    </a:cubicBezTo>
                    <a:lnTo>
                      <a:pt x="51896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6" name="Freihandform 615">
                <a:extLst>
                  <a:ext uri="{FF2B5EF4-FFF2-40B4-BE49-F238E27FC236}">
                    <a16:creationId xmlns:a16="http://schemas.microsoft.com/office/drawing/2014/main" id="{1BDDA5EE-3E04-C81E-E8E8-259A2953F9C1}"/>
                  </a:ext>
                </a:extLst>
              </p:cNvPr>
              <p:cNvSpPr/>
              <p:nvPr/>
            </p:nvSpPr>
            <p:spPr>
              <a:xfrm>
                <a:off x="2215237" y="4668332"/>
                <a:ext cx="7625" cy="33356"/>
              </a:xfrm>
              <a:custGeom>
                <a:avLst/>
                <a:gdLst>
                  <a:gd name="connsiteX0" fmla="*/ 0 w 7625"/>
                  <a:gd name="connsiteY0" fmla="*/ 0 h 33356"/>
                  <a:gd name="connsiteX1" fmla="*/ 0 w 7625"/>
                  <a:gd name="connsiteY1" fmla="*/ 31557 h 33356"/>
                  <a:gd name="connsiteX2" fmla="*/ 2010 w 7625"/>
                  <a:gd name="connsiteY2" fmla="*/ 33244 h 33356"/>
                  <a:gd name="connsiteX3" fmla="*/ 5615 w 7625"/>
                  <a:gd name="connsiteY3" fmla="*/ 33244 h 33356"/>
                  <a:gd name="connsiteX4" fmla="*/ 7626 w 7625"/>
                  <a:gd name="connsiteY4" fmla="*/ 31557 h 33356"/>
                  <a:gd name="connsiteX5" fmla="*/ 7626 w 7625"/>
                  <a:gd name="connsiteY5" fmla="*/ 0 h 33356"/>
                  <a:gd name="connsiteX6" fmla="*/ 6018 w 7625"/>
                  <a:gd name="connsiteY6" fmla="*/ 0 h 33356"/>
                  <a:gd name="connsiteX7" fmla="*/ 0 w 7625"/>
                  <a:gd name="connsiteY7" fmla="*/ 0 h 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5" h="33356">
                    <a:moveTo>
                      <a:pt x="0" y="0"/>
                    </a:moveTo>
                    <a:lnTo>
                      <a:pt x="0" y="31557"/>
                    </a:lnTo>
                    <a:cubicBezTo>
                      <a:pt x="0" y="32829"/>
                      <a:pt x="1206" y="33672"/>
                      <a:pt x="2010" y="33244"/>
                    </a:cubicBezTo>
                    <a:lnTo>
                      <a:pt x="5615" y="33244"/>
                    </a:lnTo>
                    <a:cubicBezTo>
                      <a:pt x="6835" y="33244"/>
                      <a:pt x="7626" y="32400"/>
                      <a:pt x="7626" y="31557"/>
                    </a:cubicBezTo>
                    <a:lnTo>
                      <a:pt x="7626" y="0"/>
                    </a:lnTo>
                    <a:lnTo>
                      <a:pt x="60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7" name="Freihandform 616">
                <a:extLst>
                  <a:ext uri="{FF2B5EF4-FFF2-40B4-BE49-F238E27FC236}">
                    <a16:creationId xmlns:a16="http://schemas.microsoft.com/office/drawing/2014/main" id="{DADD9D9E-9C76-A73F-5AFB-5F8F7B61A057}"/>
                  </a:ext>
                </a:extLst>
              </p:cNvPr>
              <p:cNvSpPr/>
              <p:nvPr/>
            </p:nvSpPr>
            <p:spPr>
              <a:xfrm>
                <a:off x="2215237" y="4668332"/>
                <a:ext cx="7625" cy="33356"/>
              </a:xfrm>
              <a:custGeom>
                <a:avLst/>
                <a:gdLst>
                  <a:gd name="connsiteX0" fmla="*/ 0 w 7625"/>
                  <a:gd name="connsiteY0" fmla="*/ 0 h 33356"/>
                  <a:gd name="connsiteX1" fmla="*/ 0 w 7625"/>
                  <a:gd name="connsiteY1" fmla="*/ 31557 h 33356"/>
                  <a:gd name="connsiteX2" fmla="*/ 2010 w 7625"/>
                  <a:gd name="connsiteY2" fmla="*/ 33244 h 33356"/>
                  <a:gd name="connsiteX3" fmla="*/ 5615 w 7625"/>
                  <a:gd name="connsiteY3" fmla="*/ 33244 h 33356"/>
                  <a:gd name="connsiteX4" fmla="*/ 7626 w 7625"/>
                  <a:gd name="connsiteY4" fmla="*/ 31557 h 33356"/>
                  <a:gd name="connsiteX5" fmla="*/ 7626 w 7625"/>
                  <a:gd name="connsiteY5" fmla="*/ 0 h 33356"/>
                  <a:gd name="connsiteX6" fmla="*/ 6018 w 7625"/>
                  <a:gd name="connsiteY6" fmla="*/ 0 h 33356"/>
                  <a:gd name="connsiteX7" fmla="*/ 0 w 7625"/>
                  <a:gd name="connsiteY7" fmla="*/ 0 h 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5" h="33356">
                    <a:moveTo>
                      <a:pt x="0" y="0"/>
                    </a:moveTo>
                    <a:lnTo>
                      <a:pt x="0" y="31557"/>
                    </a:lnTo>
                    <a:cubicBezTo>
                      <a:pt x="0" y="32829"/>
                      <a:pt x="1206" y="33672"/>
                      <a:pt x="2010" y="33244"/>
                    </a:cubicBezTo>
                    <a:lnTo>
                      <a:pt x="5615" y="33244"/>
                    </a:lnTo>
                    <a:cubicBezTo>
                      <a:pt x="6835" y="33244"/>
                      <a:pt x="7626" y="32400"/>
                      <a:pt x="7626" y="31557"/>
                    </a:cubicBezTo>
                    <a:lnTo>
                      <a:pt x="7626" y="0"/>
                    </a:lnTo>
                    <a:lnTo>
                      <a:pt x="601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8" name="Freihandform 617">
                <a:extLst>
                  <a:ext uri="{FF2B5EF4-FFF2-40B4-BE49-F238E27FC236}">
                    <a16:creationId xmlns:a16="http://schemas.microsoft.com/office/drawing/2014/main" id="{C92D2ABF-3964-4CB6-0F2F-87C7FD925163}"/>
                  </a:ext>
                </a:extLst>
              </p:cNvPr>
              <p:cNvSpPr/>
              <p:nvPr/>
            </p:nvSpPr>
            <p:spPr>
              <a:xfrm>
                <a:off x="2250296" y="4666619"/>
                <a:ext cx="17462" cy="35112"/>
              </a:xfrm>
              <a:custGeom>
                <a:avLst/>
                <a:gdLst>
                  <a:gd name="connsiteX0" fmla="*/ 0 w 17462"/>
                  <a:gd name="connsiteY0" fmla="*/ 31583 h 35112"/>
                  <a:gd name="connsiteX1" fmla="*/ 1662 w 17462"/>
                  <a:gd name="connsiteY1" fmla="*/ 34114 h 35112"/>
                  <a:gd name="connsiteX2" fmla="*/ 5401 w 17462"/>
                  <a:gd name="connsiteY2" fmla="*/ 34957 h 35112"/>
                  <a:gd name="connsiteX3" fmla="*/ 7907 w 17462"/>
                  <a:gd name="connsiteY3" fmla="*/ 33699 h 35112"/>
                  <a:gd name="connsiteX4" fmla="*/ 17463 w 17462"/>
                  <a:gd name="connsiteY4" fmla="*/ 0 h 35112"/>
                  <a:gd name="connsiteX5" fmla="*/ 8738 w 17462"/>
                  <a:gd name="connsiteY5" fmla="*/ 428 h 35112"/>
                  <a:gd name="connsiteX6" fmla="*/ 0 w 17462"/>
                  <a:gd name="connsiteY6" fmla="*/ 31583 h 3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62" h="35112">
                    <a:moveTo>
                      <a:pt x="0" y="31583"/>
                    </a:moveTo>
                    <a:cubicBezTo>
                      <a:pt x="0" y="32842"/>
                      <a:pt x="415" y="33699"/>
                      <a:pt x="1662" y="34114"/>
                    </a:cubicBezTo>
                    <a:lnTo>
                      <a:pt x="5401" y="34957"/>
                    </a:lnTo>
                    <a:cubicBezTo>
                      <a:pt x="6647" y="35372"/>
                      <a:pt x="7492" y="34957"/>
                      <a:pt x="7907" y="33699"/>
                    </a:cubicBezTo>
                    <a:lnTo>
                      <a:pt x="17463" y="0"/>
                    </a:lnTo>
                    <a:cubicBezTo>
                      <a:pt x="14555" y="0"/>
                      <a:pt x="11633" y="428"/>
                      <a:pt x="8738" y="428"/>
                    </a:cubicBezTo>
                    <a:lnTo>
                      <a:pt x="0" y="31583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9" name="Freihandform 618">
                <a:extLst>
                  <a:ext uri="{FF2B5EF4-FFF2-40B4-BE49-F238E27FC236}">
                    <a16:creationId xmlns:a16="http://schemas.microsoft.com/office/drawing/2014/main" id="{27C3FCEE-1415-D28B-73E4-8DB3C3DCCBA9}"/>
                  </a:ext>
                </a:extLst>
              </p:cNvPr>
              <p:cNvSpPr/>
              <p:nvPr/>
            </p:nvSpPr>
            <p:spPr>
              <a:xfrm>
                <a:off x="2250296" y="4666619"/>
                <a:ext cx="17462" cy="35112"/>
              </a:xfrm>
              <a:custGeom>
                <a:avLst/>
                <a:gdLst>
                  <a:gd name="connsiteX0" fmla="*/ 0 w 17462"/>
                  <a:gd name="connsiteY0" fmla="*/ 31583 h 35112"/>
                  <a:gd name="connsiteX1" fmla="*/ 1662 w 17462"/>
                  <a:gd name="connsiteY1" fmla="*/ 34114 h 35112"/>
                  <a:gd name="connsiteX2" fmla="*/ 5401 w 17462"/>
                  <a:gd name="connsiteY2" fmla="*/ 34957 h 35112"/>
                  <a:gd name="connsiteX3" fmla="*/ 7907 w 17462"/>
                  <a:gd name="connsiteY3" fmla="*/ 33699 h 35112"/>
                  <a:gd name="connsiteX4" fmla="*/ 17463 w 17462"/>
                  <a:gd name="connsiteY4" fmla="*/ 0 h 35112"/>
                  <a:gd name="connsiteX5" fmla="*/ 8738 w 17462"/>
                  <a:gd name="connsiteY5" fmla="*/ 428 h 35112"/>
                  <a:gd name="connsiteX6" fmla="*/ 0 w 17462"/>
                  <a:gd name="connsiteY6" fmla="*/ 31583 h 3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62" h="35112">
                    <a:moveTo>
                      <a:pt x="0" y="31583"/>
                    </a:moveTo>
                    <a:cubicBezTo>
                      <a:pt x="0" y="32842"/>
                      <a:pt x="415" y="33699"/>
                      <a:pt x="1662" y="34114"/>
                    </a:cubicBezTo>
                    <a:lnTo>
                      <a:pt x="5401" y="34957"/>
                    </a:lnTo>
                    <a:cubicBezTo>
                      <a:pt x="6647" y="35372"/>
                      <a:pt x="7492" y="34957"/>
                      <a:pt x="7907" y="33699"/>
                    </a:cubicBezTo>
                    <a:lnTo>
                      <a:pt x="17463" y="0"/>
                    </a:lnTo>
                    <a:cubicBezTo>
                      <a:pt x="14555" y="0"/>
                      <a:pt x="11633" y="428"/>
                      <a:pt x="8738" y="428"/>
                    </a:cubicBezTo>
                    <a:lnTo>
                      <a:pt x="0" y="31583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0" name="Freihandform 619">
                <a:extLst>
                  <a:ext uri="{FF2B5EF4-FFF2-40B4-BE49-F238E27FC236}">
                    <a16:creationId xmlns:a16="http://schemas.microsoft.com/office/drawing/2014/main" id="{FBA73C59-933A-E6F4-79D3-68A0508AAF6B}"/>
                  </a:ext>
                </a:extLst>
              </p:cNvPr>
              <p:cNvSpPr/>
              <p:nvPr/>
            </p:nvSpPr>
            <p:spPr>
              <a:xfrm>
                <a:off x="2282191" y="4663204"/>
                <a:ext cx="24876" cy="36711"/>
              </a:xfrm>
              <a:custGeom>
                <a:avLst/>
                <a:gdLst>
                  <a:gd name="connsiteX0" fmla="*/ 24876 w 24876"/>
                  <a:gd name="connsiteY0" fmla="*/ 0 h 36711"/>
                  <a:gd name="connsiteX1" fmla="*/ 15254 w 24876"/>
                  <a:gd name="connsiteY1" fmla="*/ 1259 h 36711"/>
                  <a:gd name="connsiteX2" fmla="*/ 163 w 24876"/>
                  <a:gd name="connsiteY2" fmla="*/ 32025 h 36711"/>
                  <a:gd name="connsiteX3" fmla="*/ 994 w 24876"/>
                  <a:gd name="connsiteY3" fmla="*/ 34971 h 36711"/>
                  <a:gd name="connsiteX4" fmla="*/ 4344 w 24876"/>
                  <a:gd name="connsiteY4" fmla="*/ 36658 h 36711"/>
                  <a:gd name="connsiteX5" fmla="*/ 8526 w 24876"/>
                  <a:gd name="connsiteY5" fmla="*/ 33712 h 36711"/>
                  <a:gd name="connsiteX6" fmla="*/ 24876 w 24876"/>
                  <a:gd name="connsiteY6" fmla="*/ 0 h 3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76" h="36711">
                    <a:moveTo>
                      <a:pt x="24876" y="0"/>
                    </a:moveTo>
                    <a:cubicBezTo>
                      <a:pt x="21526" y="415"/>
                      <a:pt x="18591" y="844"/>
                      <a:pt x="15254" y="1259"/>
                    </a:cubicBezTo>
                    <a:lnTo>
                      <a:pt x="163" y="32025"/>
                    </a:lnTo>
                    <a:cubicBezTo>
                      <a:pt x="-252" y="33297"/>
                      <a:pt x="163" y="34556"/>
                      <a:pt x="994" y="34971"/>
                    </a:cubicBezTo>
                    <a:lnTo>
                      <a:pt x="4344" y="36658"/>
                    </a:lnTo>
                    <a:cubicBezTo>
                      <a:pt x="5604" y="37073"/>
                      <a:pt x="8097" y="34971"/>
                      <a:pt x="8526" y="33712"/>
                    </a:cubicBezTo>
                    <a:lnTo>
                      <a:pt x="24876" y="0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1" name="Freihandform 620">
                <a:extLst>
                  <a:ext uri="{FF2B5EF4-FFF2-40B4-BE49-F238E27FC236}">
                    <a16:creationId xmlns:a16="http://schemas.microsoft.com/office/drawing/2014/main" id="{C61F16CF-683C-782E-4FE6-E0918CC21732}"/>
                  </a:ext>
                </a:extLst>
              </p:cNvPr>
              <p:cNvSpPr/>
              <p:nvPr/>
            </p:nvSpPr>
            <p:spPr>
              <a:xfrm>
                <a:off x="2282191" y="4663204"/>
                <a:ext cx="24876" cy="36711"/>
              </a:xfrm>
              <a:custGeom>
                <a:avLst/>
                <a:gdLst>
                  <a:gd name="connsiteX0" fmla="*/ 24876 w 24876"/>
                  <a:gd name="connsiteY0" fmla="*/ 0 h 36711"/>
                  <a:gd name="connsiteX1" fmla="*/ 15254 w 24876"/>
                  <a:gd name="connsiteY1" fmla="*/ 1259 h 36711"/>
                  <a:gd name="connsiteX2" fmla="*/ 163 w 24876"/>
                  <a:gd name="connsiteY2" fmla="*/ 32025 h 36711"/>
                  <a:gd name="connsiteX3" fmla="*/ 994 w 24876"/>
                  <a:gd name="connsiteY3" fmla="*/ 34971 h 36711"/>
                  <a:gd name="connsiteX4" fmla="*/ 4344 w 24876"/>
                  <a:gd name="connsiteY4" fmla="*/ 36658 h 36711"/>
                  <a:gd name="connsiteX5" fmla="*/ 8526 w 24876"/>
                  <a:gd name="connsiteY5" fmla="*/ 33712 h 36711"/>
                  <a:gd name="connsiteX6" fmla="*/ 24876 w 24876"/>
                  <a:gd name="connsiteY6" fmla="*/ 0 h 3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76" h="36711">
                    <a:moveTo>
                      <a:pt x="24876" y="0"/>
                    </a:moveTo>
                    <a:cubicBezTo>
                      <a:pt x="21526" y="415"/>
                      <a:pt x="18591" y="844"/>
                      <a:pt x="15254" y="1259"/>
                    </a:cubicBezTo>
                    <a:lnTo>
                      <a:pt x="163" y="32025"/>
                    </a:lnTo>
                    <a:cubicBezTo>
                      <a:pt x="-252" y="33297"/>
                      <a:pt x="163" y="34556"/>
                      <a:pt x="994" y="34971"/>
                    </a:cubicBezTo>
                    <a:lnTo>
                      <a:pt x="4344" y="36658"/>
                    </a:lnTo>
                    <a:cubicBezTo>
                      <a:pt x="5604" y="37073"/>
                      <a:pt x="8097" y="34971"/>
                      <a:pt x="8526" y="33712"/>
                    </a:cubicBezTo>
                    <a:lnTo>
                      <a:pt x="24876" y="0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2" name="Freihandform 621">
                <a:extLst>
                  <a:ext uri="{FF2B5EF4-FFF2-40B4-BE49-F238E27FC236}">
                    <a16:creationId xmlns:a16="http://schemas.microsoft.com/office/drawing/2014/main" id="{2F56C106-2D4A-EA3A-0938-96A3176219E2}"/>
                  </a:ext>
                </a:extLst>
              </p:cNvPr>
              <p:cNvSpPr/>
              <p:nvPr/>
            </p:nvSpPr>
            <p:spPr>
              <a:xfrm>
                <a:off x="2076284" y="4645692"/>
                <a:ext cx="59009" cy="51612"/>
              </a:xfrm>
              <a:custGeom>
                <a:avLst/>
                <a:gdLst>
                  <a:gd name="connsiteX0" fmla="*/ 22904 w 59009"/>
                  <a:gd name="connsiteY0" fmla="*/ 10577 h 51612"/>
                  <a:gd name="connsiteX1" fmla="*/ 0 w 59009"/>
                  <a:gd name="connsiteY1" fmla="*/ 0 h 51612"/>
                  <a:gd name="connsiteX2" fmla="*/ 858 w 59009"/>
                  <a:gd name="connsiteY2" fmla="*/ 844 h 51612"/>
                  <a:gd name="connsiteX3" fmla="*/ 51718 w 59009"/>
                  <a:gd name="connsiteY3" fmla="*/ 50341 h 51612"/>
                  <a:gd name="connsiteX4" fmla="*/ 54694 w 59009"/>
                  <a:gd name="connsiteY4" fmla="*/ 51613 h 51612"/>
                  <a:gd name="connsiteX5" fmla="*/ 58822 w 59009"/>
                  <a:gd name="connsiteY5" fmla="*/ 48105 h 51612"/>
                  <a:gd name="connsiteX6" fmla="*/ 57656 w 59009"/>
                  <a:gd name="connsiteY6" fmla="*/ 44423 h 51612"/>
                  <a:gd name="connsiteX7" fmla="*/ 22904 w 59009"/>
                  <a:gd name="connsiteY7" fmla="*/ 10577 h 5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09" h="51612">
                    <a:moveTo>
                      <a:pt x="22904" y="10577"/>
                    </a:moveTo>
                    <a:cubicBezTo>
                      <a:pt x="14849" y="8890"/>
                      <a:pt x="6795" y="5074"/>
                      <a:pt x="0" y="0"/>
                    </a:cubicBezTo>
                    <a:cubicBezTo>
                      <a:pt x="442" y="428"/>
                      <a:pt x="442" y="844"/>
                      <a:pt x="858" y="844"/>
                    </a:cubicBezTo>
                    <a:lnTo>
                      <a:pt x="51718" y="50341"/>
                    </a:lnTo>
                    <a:cubicBezTo>
                      <a:pt x="52590" y="51184"/>
                      <a:pt x="53434" y="51613"/>
                      <a:pt x="54694" y="51613"/>
                    </a:cubicBezTo>
                    <a:cubicBezTo>
                      <a:pt x="54694" y="51613"/>
                      <a:pt x="57106" y="51117"/>
                      <a:pt x="58822" y="48105"/>
                    </a:cubicBezTo>
                    <a:cubicBezTo>
                      <a:pt x="59612" y="46739"/>
                      <a:pt x="57656" y="44423"/>
                      <a:pt x="57656" y="44423"/>
                    </a:cubicBezTo>
                    <a:lnTo>
                      <a:pt x="22904" y="10577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3" name="Freihandform 622">
                <a:extLst>
                  <a:ext uri="{FF2B5EF4-FFF2-40B4-BE49-F238E27FC236}">
                    <a16:creationId xmlns:a16="http://schemas.microsoft.com/office/drawing/2014/main" id="{992585EB-C1DE-F51D-D890-19F927FE9E87}"/>
                  </a:ext>
                </a:extLst>
              </p:cNvPr>
              <p:cNvSpPr/>
              <p:nvPr/>
            </p:nvSpPr>
            <p:spPr>
              <a:xfrm>
                <a:off x="2076284" y="4645692"/>
                <a:ext cx="59009" cy="51612"/>
              </a:xfrm>
              <a:custGeom>
                <a:avLst/>
                <a:gdLst>
                  <a:gd name="connsiteX0" fmla="*/ 22904 w 59009"/>
                  <a:gd name="connsiteY0" fmla="*/ 10577 h 51612"/>
                  <a:gd name="connsiteX1" fmla="*/ 0 w 59009"/>
                  <a:gd name="connsiteY1" fmla="*/ 0 h 51612"/>
                  <a:gd name="connsiteX2" fmla="*/ 858 w 59009"/>
                  <a:gd name="connsiteY2" fmla="*/ 844 h 51612"/>
                  <a:gd name="connsiteX3" fmla="*/ 51718 w 59009"/>
                  <a:gd name="connsiteY3" fmla="*/ 50341 h 51612"/>
                  <a:gd name="connsiteX4" fmla="*/ 54694 w 59009"/>
                  <a:gd name="connsiteY4" fmla="*/ 51613 h 51612"/>
                  <a:gd name="connsiteX5" fmla="*/ 58822 w 59009"/>
                  <a:gd name="connsiteY5" fmla="*/ 48105 h 51612"/>
                  <a:gd name="connsiteX6" fmla="*/ 57656 w 59009"/>
                  <a:gd name="connsiteY6" fmla="*/ 44423 h 51612"/>
                  <a:gd name="connsiteX7" fmla="*/ 22904 w 59009"/>
                  <a:gd name="connsiteY7" fmla="*/ 10577 h 5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09" h="51612">
                    <a:moveTo>
                      <a:pt x="22904" y="10577"/>
                    </a:moveTo>
                    <a:cubicBezTo>
                      <a:pt x="14849" y="8890"/>
                      <a:pt x="6795" y="5074"/>
                      <a:pt x="0" y="0"/>
                    </a:cubicBezTo>
                    <a:cubicBezTo>
                      <a:pt x="442" y="428"/>
                      <a:pt x="442" y="844"/>
                      <a:pt x="858" y="844"/>
                    </a:cubicBezTo>
                    <a:lnTo>
                      <a:pt x="51718" y="50341"/>
                    </a:lnTo>
                    <a:cubicBezTo>
                      <a:pt x="52590" y="51184"/>
                      <a:pt x="53434" y="51613"/>
                      <a:pt x="54694" y="51613"/>
                    </a:cubicBezTo>
                    <a:cubicBezTo>
                      <a:pt x="54694" y="51613"/>
                      <a:pt x="57106" y="51117"/>
                      <a:pt x="58822" y="48105"/>
                    </a:cubicBezTo>
                    <a:cubicBezTo>
                      <a:pt x="59612" y="46739"/>
                      <a:pt x="57656" y="44423"/>
                      <a:pt x="57656" y="44423"/>
                    </a:cubicBezTo>
                    <a:lnTo>
                      <a:pt x="22904" y="10577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4" name="Freihandform 623">
                <a:extLst>
                  <a:ext uri="{FF2B5EF4-FFF2-40B4-BE49-F238E27FC236}">
                    <a16:creationId xmlns:a16="http://schemas.microsoft.com/office/drawing/2014/main" id="{AB222DE9-04C4-7DA3-0D54-1C4F6BD1B971}"/>
                  </a:ext>
                </a:extLst>
              </p:cNvPr>
              <p:cNvSpPr/>
              <p:nvPr/>
            </p:nvSpPr>
            <p:spPr>
              <a:xfrm>
                <a:off x="2170782" y="4667034"/>
                <a:ext cx="17449" cy="35067"/>
              </a:xfrm>
              <a:custGeom>
                <a:avLst/>
                <a:gdLst>
                  <a:gd name="connsiteX0" fmla="*/ 9556 w 17449"/>
                  <a:gd name="connsiteY0" fmla="*/ 33699 h 35067"/>
                  <a:gd name="connsiteX1" fmla="*/ 12048 w 17449"/>
                  <a:gd name="connsiteY1" fmla="*/ 34958 h 35067"/>
                  <a:gd name="connsiteX2" fmla="*/ 15788 w 17449"/>
                  <a:gd name="connsiteY2" fmla="*/ 34114 h 35067"/>
                  <a:gd name="connsiteX3" fmla="*/ 17449 w 17449"/>
                  <a:gd name="connsiteY3" fmla="*/ 31597 h 35067"/>
                  <a:gd name="connsiteX4" fmla="*/ 8725 w 17449"/>
                  <a:gd name="connsiteY4" fmla="*/ 429 h 35067"/>
                  <a:gd name="connsiteX5" fmla="*/ 0 w 17449"/>
                  <a:gd name="connsiteY5" fmla="*/ 0 h 35067"/>
                  <a:gd name="connsiteX6" fmla="*/ 9556 w 17449"/>
                  <a:gd name="connsiteY6" fmla="*/ 33699 h 3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49" h="35067">
                    <a:moveTo>
                      <a:pt x="9556" y="33699"/>
                    </a:moveTo>
                    <a:cubicBezTo>
                      <a:pt x="9971" y="34542"/>
                      <a:pt x="11217" y="35373"/>
                      <a:pt x="12048" y="34958"/>
                    </a:cubicBezTo>
                    <a:lnTo>
                      <a:pt x="15788" y="34114"/>
                    </a:lnTo>
                    <a:cubicBezTo>
                      <a:pt x="17034" y="34114"/>
                      <a:pt x="17449" y="32856"/>
                      <a:pt x="17449" y="31597"/>
                    </a:cubicBezTo>
                    <a:lnTo>
                      <a:pt x="8725" y="429"/>
                    </a:lnTo>
                    <a:cubicBezTo>
                      <a:pt x="5816" y="429"/>
                      <a:pt x="2908" y="0"/>
                      <a:pt x="0" y="0"/>
                    </a:cubicBezTo>
                    <a:lnTo>
                      <a:pt x="9556" y="33699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5" name="Freihandform 624">
                <a:extLst>
                  <a:ext uri="{FF2B5EF4-FFF2-40B4-BE49-F238E27FC236}">
                    <a16:creationId xmlns:a16="http://schemas.microsoft.com/office/drawing/2014/main" id="{F8AED174-15FF-0C4F-A7C5-60B077E7FAF6}"/>
                  </a:ext>
                </a:extLst>
              </p:cNvPr>
              <p:cNvSpPr/>
              <p:nvPr/>
            </p:nvSpPr>
            <p:spPr>
              <a:xfrm>
                <a:off x="2170782" y="4667034"/>
                <a:ext cx="17449" cy="35067"/>
              </a:xfrm>
              <a:custGeom>
                <a:avLst/>
                <a:gdLst>
                  <a:gd name="connsiteX0" fmla="*/ 9556 w 17449"/>
                  <a:gd name="connsiteY0" fmla="*/ 33699 h 35067"/>
                  <a:gd name="connsiteX1" fmla="*/ 12048 w 17449"/>
                  <a:gd name="connsiteY1" fmla="*/ 34958 h 35067"/>
                  <a:gd name="connsiteX2" fmla="*/ 15788 w 17449"/>
                  <a:gd name="connsiteY2" fmla="*/ 34114 h 35067"/>
                  <a:gd name="connsiteX3" fmla="*/ 17449 w 17449"/>
                  <a:gd name="connsiteY3" fmla="*/ 31597 h 35067"/>
                  <a:gd name="connsiteX4" fmla="*/ 8725 w 17449"/>
                  <a:gd name="connsiteY4" fmla="*/ 429 h 35067"/>
                  <a:gd name="connsiteX5" fmla="*/ 0 w 17449"/>
                  <a:gd name="connsiteY5" fmla="*/ 0 h 35067"/>
                  <a:gd name="connsiteX6" fmla="*/ 9556 w 17449"/>
                  <a:gd name="connsiteY6" fmla="*/ 33699 h 3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49" h="35067">
                    <a:moveTo>
                      <a:pt x="9556" y="33699"/>
                    </a:moveTo>
                    <a:cubicBezTo>
                      <a:pt x="9971" y="34542"/>
                      <a:pt x="11217" y="35373"/>
                      <a:pt x="12048" y="34958"/>
                    </a:cubicBezTo>
                    <a:lnTo>
                      <a:pt x="15788" y="34114"/>
                    </a:lnTo>
                    <a:cubicBezTo>
                      <a:pt x="17034" y="34114"/>
                      <a:pt x="17449" y="32856"/>
                      <a:pt x="17449" y="31597"/>
                    </a:cubicBezTo>
                    <a:lnTo>
                      <a:pt x="8725" y="429"/>
                    </a:lnTo>
                    <a:cubicBezTo>
                      <a:pt x="5816" y="429"/>
                      <a:pt x="2908" y="0"/>
                      <a:pt x="0" y="0"/>
                    </a:cubicBezTo>
                    <a:lnTo>
                      <a:pt x="9556" y="33699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6" name="Freihandform 625">
                <a:extLst>
                  <a:ext uri="{FF2B5EF4-FFF2-40B4-BE49-F238E27FC236}">
                    <a16:creationId xmlns:a16="http://schemas.microsoft.com/office/drawing/2014/main" id="{33901685-98CB-49B4-8029-DF23A698F888}"/>
                  </a:ext>
                </a:extLst>
              </p:cNvPr>
              <p:cNvSpPr/>
              <p:nvPr/>
            </p:nvSpPr>
            <p:spPr>
              <a:xfrm>
                <a:off x="2131032" y="4663191"/>
                <a:ext cx="25157" cy="37247"/>
              </a:xfrm>
              <a:custGeom>
                <a:avLst/>
                <a:gdLst>
                  <a:gd name="connsiteX0" fmla="*/ 17597 w 25157"/>
                  <a:gd name="connsiteY0" fmla="*/ 35828 h 37247"/>
                  <a:gd name="connsiteX1" fmla="*/ 20518 w 25157"/>
                  <a:gd name="connsiteY1" fmla="*/ 37086 h 37247"/>
                  <a:gd name="connsiteX2" fmla="*/ 23882 w 25157"/>
                  <a:gd name="connsiteY2" fmla="*/ 35412 h 37247"/>
                  <a:gd name="connsiteX3" fmla="*/ 24713 w 25157"/>
                  <a:gd name="connsiteY3" fmla="*/ 32454 h 37247"/>
                  <a:gd name="connsiteX4" fmla="*/ 9636 w 25157"/>
                  <a:gd name="connsiteY4" fmla="*/ 1272 h 37247"/>
                  <a:gd name="connsiteX5" fmla="*/ 0 w 25157"/>
                  <a:gd name="connsiteY5" fmla="*/ 0 h 37247"/>
                  <a:gd name="connsiteX6" fmla="*/ 17597 w 25157"/>
                  <a:gd name="connsiteY6" fmla="*/ 35828 h 3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57" h="37247">
                    <a:moveTo>
                      <a:pt x="17597" y="35828"/>
                    </a:moveTo>
                    <a:cubicBezTo>
                      <a:pt x="18012" y="37086"/>
                      <a:pt x="19688" y="37514"/>
                      <a:pt x="20518" y="37086"/>
                    </a:cubicBezTo>
                    <a:lnTo>
                      <a:pt x="23882" y="35412"/>
                    </a:lnTo>
                    <a:cubicBezTo>
                      <a:pt x="25129" y="34984"/>
                      <a:pt x="25571" y="33311"/>
                      <a:pt x="24713" y="32454"/>
                    </a:cubicBezTo>
                    <a:lnTo>
                      <a:pt x="9636" y="1272"/>
                    </a:lnTo>
                    <a:cubicBezTo>
                      <a:pt x="6286" y="843"/>
                      <a:pt x="2922" y="428"/>
                      <a:pt x="0" y="0"/>
                    </a:cubicBezTo>
                    <a:lnTo>
                      <a:pt x="17597" y="35828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7" name="Freihandform 626">
                <a:extLst>
                  <a:ext uri="{FF2B5EF4-FFF2-40B4-BE49-F238E27FC236}">
                    <a16:creationId xmlns:a16="http://schemas.microsoft.com/office/drawing/2014/main" id="{61829821-71BD-ADAB-1DCC-829C64AA1201}"/>
                  </a:ext>
                </a:extLst>
              </p:cNvPr>
              <p:cNvSpPr/>
              <p:nvPr/>
            </p:nvSpPr>
            <p:spPr>
              <a:xfrm>
                <a:off x="2131032" y="4663191"/>
                <a:ext cx="25157" cy="37247"/>
              </a:xfrm>
              <a:custGeom>
                <a:avLst/>
                <a:gdLst>
                  <a:gd name="connsiteX0" fmla="*/ 17597 w 25157"/>
                  <a:gd name="connsiteY0" fmla="*/ 35828 h 37247"/>
                  <a:gd name="connsiteX1" fmla="*/ 20518 w 25157"/>
                  <a:gd name="connsiteY1" fmla="*/ 37086 h 37247"/>
                  <a:gd name="connsiteX2" fmla="*/ 23882 w 25157"/>
                  <a:gd name="connsiteY2" fmla="*/ 35412 h 37247"/>
                  <a:gd name="connsiteX3" fmla="*/ 24713 w 25157"/>
                  <a:gd name="connsiteY3" fmla="*/ 32454 h 37247"/>
                  <a:gd name="connsiteX4" fmla="*/ 9636 w 25157"/>
                  <a:gd name="connsiteY4" fmla="*/ 1272 h 37247"/>
                  <a:gd name="connsiteX5" fmla="*/ 0 w 25157"/>
                  <a:gd name="connsiteY5" fmla="*/ 0 h 37247"/>
                  <a:gd name="connsiteX6" fmla="*/ 17597 w 25157"/>
                  <a:gd name="connsiteY6" fmla="*/ 35828 h 3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57" h="37247">
                    <a:moveTo>
                      <a:pt x="17597" y="35828"/>
                    </a:moveTo>
                    <a:cubicBezTo>
                      <a:pt x="18012" y="37086"/>
                      <a:pt x="19688" y="37514"/>
                      <a:pt x="20518" y="37086"/>
                    </a:cubicBezTo>
                    <a:lnTo>
                      <a:pt x="23882" y="35412"/>
                    </a:lnTo>
                    <a:cubicBezTo>
                      <a:pt x="25129" y="34984"/>
                      <a:pt x="25571" y="33311"/>
                      <a:pt x="24713" y="32454"/>
                    </a:cubicBezTo>
                    <a:lnTo>
                      <a:pt x="9636" y="1272"/>
                    </a:lnTo>
                    <a:cubicBezTo>
                      <a:pt x="6286" y="843"/>
                      <a:pt x="2922" y="428"/>
                      <a:pt x="0" y="0"/>
                    </a:cubicBezTo>
                    <a:lnTo>
                      <a:pt x="17597" y="35828"/>
                    </a:ln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8" name="Freihandform 627">
                <a:extLst>
                  <a:ext uri="{FF2B5EF4-FFF2-40B4-BE49-F238E27FC236}">
                    <a16:creationId xmlns:a16="http://schemas.microsoft.com/office/drawing/2014/main" id="{8C059617-438C-4EB1-47C7-0D94C4C14C60}"/>
                  </a:ext>
                </a:extLst>
              </p:cNvPr>
              <p:cNvSpPr/>
              <p:nvPr/>
            </p:nvSpPr>
            <p:spPr>
              <a:xfrm>
                <a:off x="2226789" y="4110553"/>
                <a:ext cx="60282" cy="94174"/>
              </a:xfrm>
              <a:custGeom>
                <a:avLst/>
                <a:gdLst>
                  <a:gd name="connsiteX0" fmla="*/ 30262 w 60282"/>
                  <a:gd name="connsiteY0" fmla="*/ 94175 h 94174"/>
                  <a:gd name="connsiteX1" fmla="*/ 30021 w 60282"/>
                  <a:gd name="connsiteY1" fmla="*/ 94175 h 94174"/>
                  <a:gd name="connsiteX2" fmla="*/ 0 w 60282"/>
                  <a:gd name="connsiteY2" fmla="*/ 64104 h 94174"/>
                  <a:gd name="connsiteX3" fmla="*/ 0 w 60282"/>
                  <a:gd name="connsiteY3" fmla="*/ 30071 h 94174"/>
                  <a:gd name="connsiteX4" fmla="*/ 30021 w 60282"/>
                  <a:gd name="connsiteY4" fmla="*/ 0 h 94174"/>
                  <a:gd name="connsiteX5" fmla="*/ 30262 w 60282"/>
                  <a:gd name="connsiteY5" fmla="*/ 0 h 94174"/>
                  <a:gd name="connsiteX6" fmla="*/ 60282 w 60282"/>
                  <a:gd name="connsiteY6" fmla="*/ 30071 h 94174"/>
                  <a:gd name="connsiteX7" fmla="*/ 60282 w 60282"/>
                  <a:gd name="connsiteY7" fmla="*/ 64104 h 94174"/>
                  <a:gd name="connsiteX8" fmla="*/ 30262 w 60282"/>
                  <a:gd name="connsiteY8" fmla="*/ 94175 h 9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282" h="94174">
                    <a:moveTo>
                      <a:pt x="30262" y="94175"/>
                    </a:moveTo>
                    <a:lnTo>
                      <a:pt x="30021" y="94175"/>
                    </a:lnTo>
                    <a:cubicBezTo>
                      <a:pt x="13442" y="94175"/>
                      <a:pt x="0" y="80706"/>
                      <a:pt x="0" y="64104"/>
                    </a:cubicBezTo>
                    <a:lnTo>
                      <a:pt x="0" y="30071"/>
                    </a:lnTo>
                    <a:cubicBezTo>
                      <a:pt x="0" y="13469"/>
                      <a:pt x="13442" y="0"/>
                      <a:pt x="30021" y="0"/>
                    </a:cubicBezTo>
                    <a:lnTo>
                      <a:pt x="30262" y="0"/>
                    </a:lnTo>
                    <a:cubicBezTo>
                      <a:pt x="46840" y="0"/>
                      <a:pt x="60282" y="13469"/>
                      <a:pt x="60282" y="30071"/>
                    </a:cubicBezTo>
                    <a:lnTo>
                      <a:pt x="60282" y="64104"/>
                    </a:lnTo>
                    <a:cubicBezTo>
                      <a:pt x="60282" y="80719"/>
                      <a:pt x="46840" y="94175"/>
                      <a:pt x="30262" y="94175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9" name="Freihandform 628">
                <a:extLst>
                  <a:ext uri="{FF2B5EF4-FFF2-40B4-BE49-F238E27FC236}">
                    <a16:creationId xmlns:a16="http://schemas.microsoft.com/office/drawing/2014/main" id="{119236D9-BD5A-49AA-F857-66FC47BB0795}"/>
                  </a:ext>
                </a:extLst>
              </p:cNvPr>
              <p:cNvSpPr/>
              <p:nvPr/>
            </p:nvSpPr>
            <p:spPr>
              <a:xfrm>
                <a:off x="2226789" y="4110553"/>
                <a:ext cx="60282" cy="94174"/>
              </a:xfrm>
              <a:custGeom>
                <a:avLst/>
                <a:gdLst>
                  <a:gd name="connsiteX0" fmla="*/ 30262 w 60282"/>
                  <a:gd name="connsiteY0" fmla="*/ 94175 h 94174"/>
                  <a:gd name="connsiteX1" fmla="*/ 30021 w 60282"/>
                  <a:gd name="connsiteY1" fmla="*/ 94175 h 94174"/>
                  <a:gd name="connsiteX2" fmla="*/ 0 w 60282"/>
                  <a:gd name="connsiteY2" fmla="*/ 64104 h 94174"/>
                  <a:gd name="connsiteX3" fmla="*/ 0 w 60282"/>
                  <a:gd name="connsiteY3" fmla="*/ 30071 h 94174"/>
                  <a:gd name="connsiteX4" fmla="*/ 30021 w 60282"/>
                  <a:gd name="connsiteY4" fmla="*/ 0 h 94174"/>
                  <a:gd name="connsiteX5" fmla="*/ 30262 w 60282"/>
                  <a:gd name="connsiteY5" fmla="*/ 0 h 94174"/>
                  <a:gd name="connsiteX6" fmla="*/ 60282 w 60282"/>
                  <a:gd name="connsiteY6" fmla="*/ 30071 h 94174"/>
                  <a:gd name="connsiteX7" fmla="*/ 60282 w 60282"/>
                  <a:gd name="connsiteY7" fmla="*/ 64104 h 94174"/>
                  <a:gd name="connsiteX8" fmla="*/ 30262 w 60282"/>
                  <a:gd name="connsiteY8" fmla="*/ 94175 h 9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282" h="94174">
                    <a:moveTo>
                      <a:pt x="30262" y="94175"/>
                    </a:moveTo>
                    <a:lnTo>
                      <a:pt x="30021" y="94175"/>
                    </a:lnTo>
                    <a:cubicBezTo>
                      <a:pt x="13442" y="94175"/>
                      <a:pt x="0" y="80706"/>
                      <a:pt x="0" y="64104"/>
                    </a:cubicBezTo>
                    <a:lnTo>
                      <a:pt x="0" y="30071"/>
                    </a:lnTo>
                    <a:cubicBezTo>
                      <a:pt x="0" y="13469"/>
                      <a:pt x="13442" y="0"/>
                      <a:pt x="30021" y="0"/>
                    </a:cubicBezTo>
                    <a:lnTo>
                      <a:pt x="30262" y="0"/>
                    </a:lnTo>
                    <a:cubicBezTo>
                      <a:pt x="46840" y="0"/>
                      <a:pt x="60282" y="13469"/>
                      <a:pt x="60282" y="30071"/>
                    </a:cubicBezTo>
                    <a:lnTo>
                      <a:pt x="60282" y="64104"/>
                    </a:lnTo>
                    <a:cubicBezTo>
                      <a:pt x="60282" y="80719"/>
                      <a:pt x="46840" y="94175"/>
                      <a:pt x="30262" y="94175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0" name="Freihandform 629">
                <a:extLst>
                  <a:ext uri="{FF2B5EF4-FFF2-40B4-BE49-F238E27FC236}">
                    <a16:creationId xmlns:a16="http://schemas.microsoft.com/office/drawing/2014/main" id="{2267FE7B-EAA8-2285-A8B4-FCB69A2247A8}"/>
                  </a:ext>
                </a:extLst>
              </p:cNvPr>
              <p:cNvSpPr/>
              <p:nvPr/>
            </p:nvSpPr>
            <p:spPr>
              <a:xfrm>
                <a:off x="2159404" y="4110553"/>
                <a:ext cx="60041" cy="94174"/>
              </a:xfrm>
              <a:custGeom>
                <a:avLst/>
                <a:gdLst>
                  <a:gd name="connsiteX0" fmla="*/ 30021 w 60041"/>
                  <a:gd name="connsiteY0" fmla="*/ 94175 h 94174"/>
                  <a:gd name="connsiteX1" fmla="*/ 30021 w 60041"/>
                  <a:gd name="connsiteY1" fmla="*/ 94175 h 94174"/>
                  <a:gd name="connsiteX2" fmla="*/ 0 w 60041"/>
                  <a:gd name="connsiteY2" fmla="*/ 64104 h 94174"/>
                  <a:gd name="connsiteX3" fmla="*/ 0 w 60041"/>
                  <a:gd name="connsiteY3" fmla="*/ 30071 h 94174"/>
                  <a:gd name="connsiteX4" fmla="*/ 30021 w 60041"/>
                  <a:gd name="connsiteY4" fmla="*/ 0 h 94174"/>
                  <a:gd name="connsiteX5" fmla="*/ 60041 w 60041"/>
                  <a:gd name="connsiteY5" fmla="*/ 30071 h 94174"/>
                  <a:gd name="connsiteX6" fmla="*/ 60041 w 60041"/>
                  <a:gd name="connsiteY6" fmla="*/ 64104 h 94174"/>
                  <a:gd name="connsiteX7" fmla="*/ 30021 w 60041"/>
                  <a:gd name="connsiteY7" fmla="*/ 94175 h 9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041" h="94174">
                    <a:moveTo>
                      <a:pt x="30021" y="94175"/>
                    </a:moveTo>
                    <a:lnTo>
                      <a:pt x="30021" y="94175"/>
                    </a:lnTo>
                    <a:cubicBezTo>
                      <a:pt x="13442" y="94175"/>
                      <a:pt x="0" y="80706"/>
                      <a:pt x="0" y="64104"/>
                    </a:cubicBezTo>
                    <a:lnTo>
                      <a:pt x="0" y="30071"/>
                    </a:lnTo>
                    <a:cubicBezTo>
                      <a:pt x="0" y="13469"/>
                      <a:pt x="13442" y="0"/>
                      <a:pt x="30021" y="0"/>
                    </a:cubicBezTo>
                    <a:cubicBezTo>
                      <a:pt x="46599" y="0"/>
                      <a:pt x="60041" y="13469"/>
                      <a:pt x="60041" y="30071"/>
                    </a:cubicBezTo>
                    <a:lnTo>
                      <a:pt x="60041" y="64104"/>
                    </a:lnTo>
                    <a:cubicBezTo>
                      <a:pt x="60041" y="80719"/>
                      <a:pt x="46599" y="94175"/>
                      <a:pt x="30021" y="94175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1" name="Freihandform 630">
                <a:extLst>
                  <a:ext uri="{FF2B5EF4-FFF2-40B4-BE49-F238E27FC236}">
                    <a16:creationId xmlns:a16="http://schemas.microsoft.com/office/drawing/2014/main" id="{E6EB3D28-3B9D-0C72-C35D-78F30FECDE3F}"/>
                  </a:ext>
                </a:extLst>
              </p:cNvPr>
              <p:cNvSpPr/>
              <p:nvPr/>
            </p:nvSpPr>
            <p:spPr>
              <a:xfrm>
                <a:off x="2159404" y="4110553"/>
                <a:ext cx="60041" cy="94174"/>
              </a:xfrm>
              <a:custGeom>
                <a:avLst/>
                <a:gdLst>
                  <a:gd name="connsiteX0" fmla="*/ 30021 w 60041"/>
                  <a:gd name="connsiteY0" fmla="*/ 94175 h 94174"/>
                  <a:gd name="connsiteX1" fmla="*/ 30021 w 60041"/>
                  <a:gd name="connsiteY1" fmla="*/ 94175 h 94174"/>
                  <a:gd name="connsiteX2" fmla="*/ 0 w 60041"/>
                  <a:gd name="connsiteY2" fmla="*/ 64104 h 94174"/>
                  <a:gd name="connsiteX3" fmla="*/ 0 w 60041"/>
                  <a:gd name="connsiteY3" fmla="*/ 30071 h 94174"/>
                  <a:gd name="connsiteX4" fmla="*/ 30021 w 60041"/>
                  <a:gd name="connsiteY4" fmla="*/ 0 h 94174"/>
                  <a:gd name="connsiteX5" fmla="*/ 60041 w 60041"/>
                  <a:gd name="connsiteY5" fmla="*/ 30071 h 94174"/>
                  <a:gd name="connsiteX6" fmla="*/ 60041 w 60041"/>
                  <a:gd name="connsiteY6" fmla="*/ 64104 h 94174"/>
                  <a:gd name="connsiteX7" fmla="*/ 30021 w 60041"/>
                  <a:gd name="connsiteY7" fmla="*/ 94175 h 9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041" h="94174">
                    <a:moveTo>
                      <a:pt x="30021" y="94175"/>
                    </a:moveTo>
                    <a:lnTo>
                      <a:pt x="30021" y="94175"/>
                    </a:lnTo>
                    <a:cubicBezTo>
                      <a:pt x="13442" y="94175"/>
                      <a:pt x="0" y="80706"/>
                      <a:pt x="0" y="64104"/>
                    </a:cubicBezTo>
                    <a:lnTo>
                      <a:pt x="0" y="30071"/>
                    </a:lnTo>
                    <a:cubicBezTo>
                      <a:pt x="0" y="13469"/>
                      <a:pt x="13442" y="0"/>
                      <a:pt x="30021" y="0"/>
                    </a:cubicBezTo>
                    <a:cubicBezTo>
                      <a:pt x="46599" y="0"/>
                      <a:pt x="60041" y="13469"/>
                      <a:pt x="60041" y="30071"/>
                    </a:cubicBezTo>
                    <a:lnTo>
                      <a:pt x="60041" y="64104"/>
                    </a:lnTo>
                    <a:cubicBezTo>
                      <a:pt x="60041" y="80719"/>
                      <a:pt x="46599" y="94175"/>
                      <a:pt x="30021" y="94175"/>
                    </a:cubicBez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2" name="Freihandform 631">
                <a:extLst>
                  <a:ext uri="{FF2B5EF4-FFF2-40B4-BE49-F238E27FC236}">
                    <a16:creationId xmlns:a16="http://schemas.microsoft.com/office/drawing/2014/main" id="{B54260AF-8E4F-969E-90C1-F04F94497423}"/>
                  </a:ext>
                </a:extLst>
              </p:cNvPr>
              <p:cNvSpPr/>
              <p:nvPr/>
            </p:nvSpPr>
            <p:spPr>
              <a:xfrm>
                <a:off x="2071588" y="4612877"/>
                <a:ext cx="299626" cy="55906"/>
              </a:xfrm>
              <a:custGeom>
                <a:avLst/>
                <a:gdLst>
                  <a:gd name="connsiteX0" fmla="*/ 39702 w 299626"/>
                  <a:gd name="connsiteY0" fmla="*/ 1687 h 55906"/>
                  <a:gd name="connsiteX1" fmla="*/ 6 w 299626"/>
                  <a:gd name="connsiteY1" fmla="*/ 24086 h 55906"/>
                  <a:gd name="connsiteX2" fmla="*/ 156314 w 299626"/>
                  <a:gd name="connsiteY2" fmla="*/ 55763 h 55906"/>
                  <a:gd name="connsiteX3" fmla="*/ 299622 w 299626"/>
                  <a:gd name="connsiteY3" fmla="*/ 23671 h 55906"/>
                  <a:gd name="connsiteX4" fmla="*/ 253103 w 299626"/>
                  <a:gd name="connsiteY4" fmla="*/ 0 h 55906"/>
                  <a:gd name="connsiteX5" fmla="*/ 254376 w 299626"/>
                  <a:gd name="connsiteY5" fmla="*/ 12679 h 55906"/>
                  <a:gd name="connsiteX6" fmla="*/ 284692 w 299626"/>
                  <a:gd name="connsiteY6" fmla="*/ 23671 h 55906"/>
                  <a:gd name="connsiteX7" fmla="*/ 149814 w 299626"/>
                  <a:gd name="connsiteY7" fmla="*/ 43111 h 55906"/>
                  <a:gd name="connsiteX8" fmla="*/ 14949 w 299626"/>
                  <a:gd name="connsiteY8" fmla="*/ 23671 h 55906"/>
                  <a:gd name="connsiteX9" fmla="*/ 38429 w 299626"/>
                  <a:gd name="connsiteY9" fmla="*/ 14366 h 55906"/>
                  <a:gd name="connsiteX10" fmla="*/ 39702 w 299626"/>
                  <a:gd name="connsiteY10" fmla="*/ 1687 h 5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626" h="55906">
                    <a:moveTo>
                      <a:pt x="39702" y="1687"/>
                    </a:moveTo>
                    <a:cubicBezTo>
                      <a:pt x="39702" y="1687"/>
                      <a:pt x="-544" y="9185"/>
                      <a:pt x="6" y="24086"/>
                    </a:cubicBezTo>
                    <a:cubicBezTo>
                      <a:pt x="555" y="39001"/>
                      <a:pt x="51804" y="57731"/>
                      <a:pt x="156314" y="55763"/>
                    </a:cubicBezTo>
                    <a:cubicBezTo>
                      <a:pt x="260809" y="53795"/>
                      <a:pt x="300117" y="36189"/>
                      <a:pt x="299622" y="23671"/>
                    </a:cubicBezTo>
                    <a:cubicBezTo>
                      <a:pt x="299126" y="11153"/>
                      <a:pt x="253103" y="0"/>
                      <a:pt x="253103" y="0"/>
                    </a:cubicBezTo>
                    <a:lnTo>
                      <a:pt x="254376" y="12679"/>
                    </a:lnTo>
                    <a:cubicBezTo>
                      <a:pt x="254376" y="12679"/>
                      <a:pt x="283432" y="18436"/>
                      <a:pt x="284692" y="23671"/>
                    </a:cubicBezTo>
                    <a:cubicBezTo>
                      <a:pt x="285938" y="28892"/>
                      <a:pt x="228148" y="43539"/>
                      <a:pt x="149814" y="43111"/>
                    </a:cubicBezTo>
                    <a:cubicBezTo>
                      <a:pt x="71465" y="42696"/>
                      <a:pt x="15405" y="28303"/>
                      <a:pt x="14949" y="23671"/>
                    </a:cubicBezTo>
                    <a:cubicBezTo>
                      <a:pt x="14480" y="19039"/>
                      <a:pt x="38429" y="14366"/>
                      <a:pt x="38429" y="14366"/>
                    </a:cubicBezTo>
                    <a:lnTo>
                      <a:pt x="39702" y="1687"/>
                    </a:lnTo>
                    <a:close/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3" name="Freihandform 632">
                <a:extLst>
                  <a:ext uri="{FF2B5EF4-FFF2-40B4-BE49-F238E27FC236}">
                    <a16:creationId xmlns:a16="http://schemas.microsoft.com/office/drawing/2014/main" id="{C8A680B8-4DD8-0971-4D24-3CEA538BEC77}"/>
                  </a:ext>
                </a:extLst>
              </p:cNvPr>
              <p:cNvSpPr/>
              <p:nvPr/>
            </p:nvSpPr>
            <p:spPr>
              <a:xfrm>
                <a:off x="2071588" y="4612877"/>
                <a:ext cx="299626" cy="55906"/>
              </a:xfrm>
              <a:custGeom>
                <a:avLst/>
                <a:gdLst>
                  <a:gd name="connsiteX0" fmla="*/ 39702 w 299626"/>
                  <a:gd name="connsiteY0" fmla="*/ 1687 h 55906"/>
                  <a:gd name="connsiteX1" fmla="*/ 6 w 299626"/>
                  <a:gd name="connsiteY1" fmla="*/ 24086 h 55906"/>
                  <a:gd name="connsiteX2" fmla="*/ 156314 w 299626"/>
                  <a:gd name="connsiteY2" fmla="*/ 55763 h 55906"/>
                  <a:gd name="connsiteX3" fmla="*/ 299622 w 299626"/>
                  <a:gd name="connsiteY3" fmla="*/ 23671 h 55906"/>
                  <a:gd name="connsiteX4" fmla="*/ 253103 w 299626"/>
                  <a:gd name="connsiteY4" fmla="*/ 0 h 55906"/>
                  <a:gd name="connsiteX5" fmla="*/ 254376 w 299626"/>
                  <a:gd name="connsiteY5" fmla="*/ 12679 h 55906"/>
                  <a:gd name="connsiteX6" fmla="*/ 284692 w 299626"/>
                  <a:gd name="connsiteY6" fmla="*/ 23671 h 55906"/>
                  <a:gd name="connsiteX7" fmla="*/ 149814 w 299626"/>
                  <a:gd name="connsiteY7" fmla="*/ 43111 h 55906"/>
                  <a:gd name="connsiteX8" fmla="*/ 14949 w 299626"/>
                  <a:gd name="connsiteY8" fmla="*/ 23671 h 55906"/>
                  <a:gd name="connsiteX9" fmla="*/ 38429 w 299626"/>
                  <a:gd name="connsiteY9" fmla="*/ 14366 h 55906"/>
                  <a:gd name="connsiteX10" fmla="*/ 39702 w 299626"/>
                  <a:gd name="connsiteY10" fmla="*/ 1687 h 5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626" h="55906">
                    <a:moveTo>
                      <a:pt x="39702" y="1687"/>
                    </a:moveTo>
                    <a:cubicBezTo>
                      <a:pt x="39702" y="1687"/>
                      <a:pt x="-544" y="9185"/>
                      <a:pt x="6" y="24086"/>
                    </a:cubicBezTo>
                    <a:cubicBezTo>
                      <a:pt x="555" y="39001"/>
                      <a:pt x="51804" y="57731"/>
                      <a:pt x="156314" y="55763"/>
                    </a:cubicBezTo>
                    <a:cubicBezTo>
                      <a:pt x="260809" y="53795"/>
                      <a:pt x="300117" y="36189"/>
                      <a:pt x="299622" y="23671"/>
                    </a:cubicBezTo>
                    <a:cubicBezTo>
                      <a:pt x="299126" y="11153"/>
                      <a:pt x="253103" y="0"/>
                      <a:pt x="253103" y="0"/>
                    </a:cubicBezTo>
                    <a:lnTo>
                      <a:pt x="254376" y="12679"/>
                    </a:lnTo>
                    <a:cubicBezTo>
                      <a:pt x="254376" y="12679"/>
                      <a:pt x="283432" y="18436"/>
                      <a:pt x="284692" y="23671"/>
                    </a:cubicBezTo>
                    <a:cubicBezTo>
                      <a:pt x="285938" y="28892"/>
                      <a:pt x="228148" y="43539"/>
                      <a:pt x="149814" y="43111"/>
                    </a:cubicBezTo>
                    <a:cubicBezTo>
                      <a:pt x="71465" y="42696"/>
                      <a:pt x="15405" y="28303"/>
                      <a:pt x="14949" y="23671"/>
                    </a:cubicBezTo>
                    <a:cubicBezTo>
                      <a:pt x="14480" y="19039"/>
                      <a:pt x="38429" y="14366"/>
                      <a:pt x="38429" y="14366"/>
                    </a:cubicBezTo>
                    <a:lnTo>
                      <a:pt x="39702" y="1687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634" name="Freihandform 633">
              <a:extLst>
                <a:ext uri="{FF2B5EF4-FFF2-40B4-BE49-F238E27FC236}">
                  <a16:creationId xmlns:a16="http://schemas.microsoft.com/office/drawing/2014/main" id="{4A667660-1EB2-8CC0-B4F5-D9421D3CF4A7}"/>
                </a:ext>
              </a:extLst>
            </p:cNvPr>
            <p:cNvSpPr/>
            <p:nvPr/>
          </p:nvSpPr>
          <p:spPr>
            <a:xfrm>
              <a:off x="2139931" y="4359245"/>
              <a:ext cx="162003" cy="64371"/>
            </a:xfrm>
            <a:custGeom>
              <a:avLst/>
              <a:gdLst>
                <a:gd name="connsiteX0" fmla="*/ 0 w 162003"/>
                <a:gd name="connsiteY0" fmla="*/ 64372 h 64371"/>
                <a:gd name="connsiteX1" fmla="*/ 162004 w 162003"/>
                <a:gd name="connsiteY1" fmla="*/ 64372 h 64371"/>
                <a:gd name="connsiteX2" fmla="*/ 155624 w 162003"/>
                <a:gd name="connsiteY2" fmla="*/ 0 h 64371"/>
                <a:gd name="connsiteX3" fmla="*/ 8229 w 162003"/>
                <a:gd name="connsiteY3" fmla="*/ 0 h 6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03" h="64371">
                  <a:moveTo>
                    <a:pt x="0" y="64372"/>
                  </a:moveTo>
                  <a:lnTo>
                    <a:pt x="162004" y="64372"/>
                  </a:lnTo>
                  <a:lnTo>
                    <a:pt x="155624" y="0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C8C8CC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06" name="Gruppieren 1105">
            <a:extLst>
              <a:ext uri="{FF2B5EF4-FFF2-40B4-BE49-F238E27FC236}">
                <a16:creationId xmlns:a16="http://schemas.microsoft.com/office/drawing/2014/main" id="{01E53772-30CD-3BA8-F171-EC61ADCF9DC6}"/>
              </a:ext>
            </a:extLst>
          </p:cNvPr>
          <p:cNvGrpSpPr/>
          <p:nvPr/>
        </p:nvGrpSpPr>
        <p:grpSpPr>
          <a:xfrm>
            <a:off x="6376786" y="3397287"/>
            <a:ext cx="408467" cy="450311"/>
            <a:chOff x="6311476" y="3220938"/>
            <a:chExt cx="408467" cy="450311"/>
          </a:xfrm>
        </p:grpSpPr>
        <p:grpSp>
          <p:nvGrpSpPr>
            <p:cNvPr id="1103" name="Gruppieren 1102">
              <a:extLst>
                <a:ext uri="{FF2B5EF4-FFF2-40B4-BE49-F238E27FC236}">
                  <a16:creationId xmlns:a16="http://schemas.microsoft.com/office/drawing/2014/main" id="{5E1E9745-933C-9216-6FD6-0BC180B3B760}"/>
                </a:ext>
              </a:extLst>
            </p:cNvPr>
            <p:cNvGrpSpPr/>
            <p:nvPr/>
          </p:nvGrpSpPr>
          <p:grpSpPr>
            <a:xfrm>
              <a:off x="6311476" y="3220938"/>
              <a:ext cx="408467" cy="450311"/>
              <a:chOff x="6311476" y="3220938"/>
              <a:chExt cx="408467" cy="450311"/>
            </a:xfrm>
          </p:grpSpPr>
          <p:grpSp>
            <p:nvGrpSpPr>
              <p:cNvPr id="635" name="Grafik 10">
                <a:extLst>
                  <a:ext uri="{FF2B5EF4-FFF2-40B4-BE49-F238E27FC236}">
                    <a16:creationId xmlns:a16="http://schemas.microsoft.com/office/drawing/2014/main" id="{C5605979-FE1F-A38D-B147-1308153B5BE6}"/>
                  </a:ext>
                </a:extLst>
              </p:cNvPr>
              <p:cNvGrpSpPr/>
              <p:nvPr/>
            </p:nvGrpSpPr>
            <p:grpSpPr>
              <a:xfrm>
                <a:off x="6311476" y="3280653"/>
                <a:ext cx="408467" cy="390596"/>
                <a:chOff x="6311476" y="3280653"/>
                <a:chExt cx="408467" cy="390596"/>
              </a:xfrm>
            </p:grpSpPr>
            <p:sp>
              <p:nvSpPr>
                <p:cNvPr id="636" name="Freihandform 635">
                  <a:extLst>
                    <a:ext uri="{FF2B5EF4-FFF2-40B4-BE49-F238E27FC236}">
                      <a16:creationId xmlns:a16="http://schemas.microsoft.com/office/drawing/2014/main" id="{0B032ED4-9D8A-10F8-2B9B-FACCD97540ED}"/>
                    </a:ext>
                  </a:extLst>
                </p:cNvPr>
                <p:cNvSpPr/>
                <p:nvPr/>
              </p:nvSpPr>
              <p:spPr>
                <a:xfrm>
                  <a:off x="6312106" y="3414043"/>
                  <a:ext cx="406899" cy="257206"/>
                </a:xfrm>
                <a:custGeom>
                  <a:avLst/>
                  <a:gdLst>
                    <a:gd name="connsiteX0" fmla="*/ 0 w 406899"/>
                    <a:gd name="connsiteY0" fmla="*/ 0 h 257206"/>
                    <a:gd name="connsiteX1" fmla="*/ 107 w 406899"/>
                    <a:gd name="connsiteY1" fmla="*/ 184869 h 257206"/>
                    <a:gd name="connsiteX2" fmla="*/ 201861 w 406899"/>
                    <a:gd name="connsiteY2" fmla="*/ 257207 h 257206"/>
                    <a:gd name="connsiteX3" fmla="*/ 406711 w 406899"/>
                    <a:gd name="connsiteY3" fmla="*/ 183972 h 257206"/>
                    <a:gd name="connsiteX4" fmla="*/ 406899 w 406899"/>
                    <a:gd name="connsiteY4" fmla="*/ 0 h 257206"/>
                    <a:gd name="connsiteX5" fmla="*/ 0 w 406899"/>
                    <a:gd name="connsiteY5" fmla="*/ 0 h 25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6899" h="257206">
                      <a:moveTo>
                        <a:pt x="0" y="0"/>
                      </a:moveTo>
                      <a:lnTo>
                        <a:pt x="107" y="184869"/>
                      </a:lnTo>
                      <a:cubicBezTo>
                        <a:pt x="107" y="184869"/>
                        <a:pt x="30811" y="257207"/>
                        <a:pt x="201861" y="257207"/>
                      </a:cubicBezTo>
                      <a:cubicBezTo>
                        <a:pt x="381556" y="257207"/>
                        <a:pt x="406711" y="183972"/>
                        <a:pt x="406711" y="183972"/>
                      </a:cubicBezTo>
                      <a:lnTo>
                        <a:pt x="40689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37" name="Freihandform 636">
                  <a:extLst>
                    <a:ext uri="{FF2B5EF4-FFF2-40B4-BE49-F238E27FC236}">
                      <a16:creationId xmlns:a16="http://schemas.microsoft.com/office/drawing/2014/main" id="{561C27FF-35A3-7CB6-358F-0350DA2A0AF0}"/>
                    </a:ext>
                  </a:extLst>
                </p:cNvPr>
                <p:cNvSpPr/>
                <p:nvPr/>
              </p:nvSpPr>
              <p:spPr>
                <a:xfrm>
                  <a:off x="6312106" y="3414043"/>
                  <a:ext cx="406899" cy="257206"/>
                </a:xfrm>
                <a:custGeom>
                  <a:avLst/>
                  <a:gdLst>
                    <a:gd name="connsiteX0" fmla="*/ 0 w 406899"/>
                    <a:gd name="connsiteY0" fmla="*/ 0 h 257206"/>
                    <a:gd name="connsiteX1" fmla="*/ 107 w 406899"/>
                    <a:gd name="connsiteY1" fmla="*/ 184869 h 257206"/>
                    <a:gd name="connsiteX2" fmla="*/ 201861 w 406899"/>
                    <a:gd name="connsiteY2" fmla="*/ 257207 h 257206"/>
                    <a:gd name="connsiteX3" fmla="*/ 406711 w 406899"/>
                    <a:gd name="connsiteY3" fmla="*/ 183972 h 257206"/>
                    <a:gd name="connsiteX4" fmla="*/ 406899 w 406899"/>
                    <a:gd name="connsiteY4" fmla="*/ 0 h 257206"/>
                    <a:gd name="connsiteX5" fmla="*/ 0 w 406899"/>
                    <a:gd name="connsiteY5" fmla="*/ 0 h 25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6899" h="257206">
                      <a:moveTo>
                        <a:pt x="0" y="0"/>
                      </a:moveTo>
                      <a:lnTo>
                        <a:pt x="107" y="184869"/>
                      </a:lnTo>
                      <a:cubicBezTo>
                        <a:pt x="107" y="184869"/>
                        <a:pt x="30811" y="257207"/>
                        <a:pt x="201861" y="257207"/>
                      </a:cubicBezTo>
                      <a:cubicBezTo>
                        <a:pt x="381556" y="257207"/>
                        <a:pt x="406711" y="183972"/>
                        <a:pt x="406711" y="183972"/>
                      </a:cubicBezTo>
                      <a:lnTo>
                        <a:pt x="40689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38" name="Freihandform 637">
                  <a:extLst>
                    <a:ext uri="{FF2B5EF4-FFF2-40B4-BE49-F238E27FC236}">
                      <a16:creationId xmlns:a16="http://schemas.microsoft.com/office/drawing/2014/main" id="{E8E42DC0-555D-F4C1-C4D9-18F968A228A0}"/>
                    </a:ext>
                  </a:extLst>
                </p:cNvPr>
                <p:cNvSpPr/>
                <p:nvPr/>
              </p:nvSpPr>
              <p:spPr>
                <a:xfrm>
                  <a:off x="6313874" y="3418983"/>
                  <a:ext cx="403709" cy="55446"/>
                </a:xfrm>
                <a:custGeom>
                  <a:avLst/>
                  <a:gdLst>
                    <a:gd name="connsiteX0" fmla="*/ 403281 w 403709"/>
                    <a:gd name="connsiteY0" fmla="*/ 1459 h 55446"/>
                    <a:gd name="connsiteX1" fmla="*/ 403281 w 403709"/>
                    <a:gd name="connsiteY1" fmla="*/ 2196 h 55446"/>
                    <a:gd name="connsiteX2" fmla="*/ 203389 w 403709"/>
                    <a:gd name="connsiteY2" fmla="*/ 43687 h 55446"/>
                    <a:gd name="connsiteX3" fmla="*/ 0 w 403709"/>
                    <a:gd name="connsiteY3" fmla="*/ 1433 h 55446"/>
                    <a:gd name="connsiteX4" fmla="*/ 281 w 403709"/>
                    <a:gd name="connsiteY4" fmla="*/ 11835 h 55446"/>
                    <a:gd name="connsiteX5" fmla="*/ 203658 w 403709"/>
                    <a:gd name="connsiteY5" fmla="*/ 55442 h 55446"/>
                    <a:gd name="connsiteX6" fmla="*/ 403710 w 403709"/>
                    <a:gd name="connsiteY6" fmla="*/ 10269 h 55446"/>
                    <a:gd name="connsiteX7" fmla="*/ 403710 w 403709"/>
                    <a:gd name="connsiteY7" fmla="*/ 0 h 55446"/>
                    <a:gd name="connsiteX8" fmla="*/ 403281 w 403709"/>
                    <a:gd name="connsiteY8" fmla="*/ 1459 h 55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3709" h="55446">
                      <a:moveTo>
                        <a:pt x="403281" y="1459"/>
                      </a:moveTo>
                      <a:lnTo>
                        <a:pt x="403281" y="2196"/>
                      </a:lnTo>
                      <a:cubicBezTo>
                        <a:pt x="395749" y="24956"/>
                        <a:pt x="309614" y="43312"/>
                        <a:pt x="203389" y="43687"/>
                      </a:cubicBezTo>
                      <a:cubicBezTo>
                        <a:pt x="92608" y="43660"/>
                        <a:pt x="3351" y="25291"/>
                        <a:pt x="0" y="1433"/>
                      </a:cubicBezTo>
                      <a:lnTo>
                        <a:pt x="281" y="11835"/>
                      </a:lnTo>
                      <a:cubicBezTo>
                        <a:pt x="9220" y="34596"/>
                        <a:pt x="64169" y="55790"/>
                        <a:pt x="203658" y="55442"/>
                      </a:cubicBezTo>
                      <a:cubicBezTo>
                        <a:pt x="344245" y="55094"/>
                        <a:pt x="396124" y="33445"/>
                        <a:pt x="403710" y="10269"/>
                      </a:cubicBezTo>
                      <a:lnTo>
                        <a:pt x="403710" y="0"/>
                      </a:lnTo>
                      <a:cubicBezTo>
                        <a:pt x="403710" y="361"/>
                        <a:pt x="403281" y="1098"/>
                        <a:pt x="403281" y="1459"/>
                      </a:cubicBezTo>
                    </a:path>
                  </a:pathLst>
                </a:custGeom>
                <a:solidFill>
                  <a:srgbClr val="C8C8CC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39" name="Freihandform 638">
                  <a:extLst>
                    <a:ext uri="{FF2B5EF4-FFF2-40B4-BE49-F238E27FC236}">
                      <a16:creationId xmlns:a16="http://schemas.microsoft.com/office/drawing/2014/main" id="{852C0176-EA45-1C73-6C47-0CA8CE840A61}"/>
                    </a:ext>
                  </a:extLst>
                </p:cNvPr>
                <p:cNvSpPr/>
                <p:nvPr/>
              </p:nvSpPr>
              <p:spPr>
                <a:xfrm>
                  <a:off x="6311476" y="3362644"/>
                  <a:ext cx="408467" cy="98994"/>
                </a:xfrm>
                <a:custGeom>
                  <a:avLst/>
                  <a:gdLst>
                    <a:gd name="connsiteX0" fmla="*/ 408467 w 408467"/>
                    <a:gd name="connsiteY0" fmla="*/ 49497 h 98994"/>
                    <a:gd name="connsiteX1" fmla="*/ 204233 w 408467"/>
                    <a:gd name="connsiteY1" fmla="*/ 98995 h 98994"/>
                    <a:gd name="connsiteX2" fmla="*/ 0 w 408467"/>
                    <a:gd name="connsiteY2" fmla="*/ 49497 h 98994"/>
                    <a:gd name="connsiteX3" fmla="*/ 204233 w 408467"/>
                    <a:gd name="connsiteY3" fmla="*/ 0 h 98994"/>
                    <a:gd name="connsiteX4" fmla="*/ 408467 w 408467"/>
                    <a:gd name="connsiteY4" fmla="*/ 49497 h 98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8467" h="98994">
                      <a:moveTo>
                        <a:pt x="408467" y="49497"/>
                      </a:moveTo>
                      <a:cubicBezTo>
                        <a:pt x="408467" y="76837"/>
                        <a:pt x="317025" y="98995"/>
                        <a:pt x="204233" y="98995"/>
                      </a:cubicBezTo>
                      <a:cubicBezTo>
                        <a:pt x="91429" y="98995"/>
                        <a:pt x="0" y="76837"/>
                        <a:pt x="0" y="49497"/>
                      </a:cubicBezTo>
                      <a:cubicBezTo>
                        <a:pt x="0" y="22158"/>
                        <a:pt x="91429" y="0"/>
                        <a:pt x="204233" y="0"/>
                      </a:cubicBezTo>
                      <a:cubicBezTo>
                        <a:pt x="317025" y="0"/>
                        <a:pt x="408467" y="22158"/>
                        <a:pt x="408467" y="49497"/>
                      </a:cubicBezTo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40" name="Freihandform 639">
                  <a:extLst>
                    <a:ext uri="{FF2B5EF4-FFF2-40B4-BE49-F238E27FC236}">
                      <a16:creationId xmlns:a16="http://schemas.microsoft.com/office/drawing/2014/main" id="{BF58623B-8E91-2E2F-C21E-C8CD1C711BDE}"/>
                    </a:ext>
                  </a:extLst>
                </p:cNvPr>
                <p:cNvSpPr/>
                <p:nvPr/>
              </p:nvSpPr>
              <p:spPr>
                <a:xfrm>
                  <a:off x="6311476" y="3362644"/>
                  <a:ext cx="408467" cy="98994"/>
                </a:xfrm>
                <a:custGeom>
                  <a:avLst/>
                  <a:gdLst>
                    <a:gd name="connsiteX0" fmla="*/ 408467 w 408467"/>
                    <a:gd name="connsiteY0" fmla="*/ 49497 h 98994"/>
                    <a:gd name="connsiteX1" fmla="*/ 204234 w 408467"/>
                    <a:gd name="connsiteY1" fmla="*/ 98995 h 98994"/>
                    <a:gd name="connsiteX2" fmla="*/ 0 w 408467"/>
                    <a:gd name="connsiteY2" fmla="*/ 49497 h 98994"/>
                    <a:gd name="connsiteX3" fmla="*/ 204234 w 408467"/>
                    <a:gd name="connsiteY3" fmla="*/ 0 h 98994"/>
                    <a:gd name="connsiteX4" fmla="*/ 408467 w 408467"/>
                    <a:gd name="connsiteY4" fmla="*/ 49497 h 98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8467" h="98994">
                      <a:moveTo>
                        <a:pt x="408467" y="49497"/>
                      </a:moveTo>
                      <a:cubicBezTo>
                        <a:pt x="408467" y="76834"/>
                        <a:pt x="317029" y="98995"/>
                        <a:pt x="204234" y="98995"/>
                      </a:cubicBezTo>
                      <a:cubicBezTo>
                        <a:pt x="91439" y="98995"/>
                        <a:pt x="0" y="76834"/>
                        <a:pt x="0" y="49497"/>
                      </a:cubicBezTo>
                      <a:cubicBezTo>
                        <a:pt x="0" y="22161"/>
                        <a:pt x="91438" y="0"/>
                        <a:pt x="204234" y="0"/>
                      </a:cubicBezTo>
                      <a:cubicBezTo>
                        <a:pt x="317029" y="0"/>
                        <a:pt x="408467" y="22161"/>
                        <a:pt x="408467" y="49497"/>
                      </a:cubicBez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41" name="Freihandform 640">
                  <a:extLst>
                    <a:ext uri="{FF2B5EF4-FFF2-40B4-BE49-F238E27FC236}">
                      <a16:creationId xmlns:a16="http://schemas.microsoft.com/office/drawing/2014/main" id="{12C69B49-A663-1E5F-FC7B-667862F5386C}"/>
                    </a:ext>
                  </a:extLst>
                </p:cNvPr>
                <p:cNvSpPr/>
                <p:nvPr/>
              </p:nvSpPr>
              <p:spPr>
                <a:xfrm>
                  <a:off x="6421734" y="3288619"/>
                  <a:ext cx="37566" cy="123221"/>
                </a:xfrm>
                <a:custGeom>
                  <a:avLst/>
                  <a:gdLst>
                    <a:gd name="connsiteX0" fmla="*/ 0 w 37566"/>
                    <a:gd name="connsiteY0" fmla="*/ 0 h 123221"/>
                    <a:gd name="connsiteX1" fmla="*/ 469 w 37566"/>
                    <a:gd name="connsiteY1" fmla="*/ 116654 h 123221"/>
                    <a:gd name="connsiteX2" fmla="*/ 19446 w 37566"/>
                    <a:gd name="connsiteY2" fmla="*/ 123174 h 123221"/>
                    <a:gd name="connsiteX3" fmla="*/ 37566 w 37566"/>
                    <a:gd name="connsiteY3" fmla="*/ 117176 h 123221"/>
                    <a:gd name="connsiteX4" fmla="*/ 37566 w 37566"/>
                    <a:gd name="connsiteY4" fmla="*/ 147 h 123221"/>
                    <a:gd name="connsiteX5" fmla="*/ 0 w 37566"/>
                    <a:gd name="connsiteY5" fmla="*/ 0 h 123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566" h="123221">
                      <a:moveTo>
                        <a:pt x="0" y="0"/>
                      </a:moveTo>
                      <a:lnTo>
                        <a:pt x="469" y="116654"/>
                      </a:lnTo>
                      <a:cubicBezTo>
                        <a:pt x="1032" y="119774"/>
                        <a:pt x="9489" y="123174"/>
                        <a:pt x="19446" y="123174"/>
                      </a:cubicBezTo>
                      <a:cubicBezTo>
                        <a:pt x="28868" y="123697"/>
                        <a:pt x="36467" y="119774"/>
                        <a:pt x="37566" y="117176"/>
                      </a:cubicBezTo>
                      <a:lnTo>
                        <a:pt x="37566" y="1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42" name="Freihandform 641">
                  <a:extLst>
                    <a:ext uri="{FF2B5EF4-FFF2-40B4-BE49-F238E27FC236}">
                      <a16:creationId xmlns:a16="http://schemas.microsoft.com/office/drawing/2014/main" id="{A67611F2-AB29-8C2B-B439-7C7AAAB0840A}"/>
                    </a:ext>
                  </a:extLst>
                </p:cNvPr>
                <p:cNvSpPr/>
                <p:nvPr/>
              </p:nvSpPr>
              <p:spPr>
                <a:xfrm>
                  <a:off x="6421734" y="3288619"/>
                  <a:ext cx="37566" cy="123221"/>
                </a:xfrm>
                <a:custGeom>
                  <a:avLst/>
                  <a:gdLst>
                    <a:gd name="connsiteX0" fmla="*/ 0 w 37566"/>
                    <a:gd name="connsiteY0" fmla="*/ 0 h 123221"/>
                    <a:gd name="connsiteX1" fmla="*/ 469 w 37566"/>
                    <a:gd name="connsiteY1" fmla="*/ 116654 h 123221"/>
                    <a:gd name="connsiteX2" fmla="*/ 19446 w 37566"/>
                    <a:gd name="connsiteY2" fmla="*/ 123174 h 123221"/>
                    <a:gd name="connsiteX3" fmla="*/ 37566 w 37566"/>
                    <a:gd name="connsiteY3" fmla="*/ 117176 h 123221"/>
                    <a:gd name="connsiteX4" fmla="*/ 37566 w 37566"/>
                    <a:gd name="connsiteY4" fmla="*/ 147 h 123221"/>
                    <a:gd name="connsiteX5" fmla="*/ 0 w 37566"/>
                    <a:gd name="connsiteY5" fmla="*/ 0 h 123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566" h="123221">
                      <a:moveTo>
                        <a:pt x="0" y="0"/>
                      </a:moveTo>
                      <a:lnTo>
                        <a:pt x="469" y="116654"/>
                      </a:lnTo>
                      <a:cubicBezTo>
                        <a:pt x="1032" y="119774"/>
                        <a:pt x="9489" y="123174"/>
                        <a:pt x="19446" y="123174"/>
                      </a:cubicBezTo>
                      <a:cubicBezTo>
                        <a:pt x="28868" y="123697"/>
                        <a:pt x="36467" y="119774"/>
                        <a:pt x="37566" y="117176"/>
                      </a:cubicBezTo>
                      <a:lnTo>
                        <a:pt x="37566" y="1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43" name="Freihandform 642">
                  <a:extLst>
                    <a:ext uri="{FF2B5EF4-FFF2-40B4-BE49-F238E27FC236}">
                      <a16:creationId xmlns:a16="http://schemas.microsoft.com/office/drawing/2014/main" id="{04F8C02A-AD5A-AF67-FADF-24CBAEBBB04D}"/>
                    </a:ext>
                  </a:extLst>
                </p:cNvPr>
                <p:cNvSpPr/>
                <p:nvPr/>
              </p:nvSpPr>
              <p:spPr>
                <a:xfrm>
                  <a:off x="6421654" y="3280653"/>
                  <a:ext cx="37659" cy="10068"/>
                </a:xfrm>
                <a:custGeom>
                  <a:avLst/>
                  <a:gdLst>
                    <a:gd name="connsiteX0" fmla="*/ 37660 w 37659"/>
                    <a:gd name="connsiteY0" fmla="*/ 5034 h 10068"/>
                    <a:gd name="connsiteX1" fmla="*/ 18830 w 37659"/>
                    <a:gd name="connsiteY1" fmla="*/ 10068 h 10068"/>
                    <a:gd name="connsiteX2" fmla="*/ 0 w 37659"/>
                    <a:gd name="connsiteY2" fmla="*/ 5034 h 10068"/>
                    <a:gd name="connsiteX3" fmla="*/ 18830 w 37659"/>
                    <a:gd name="connsiteY3" fmla="*/ 0 h 10068"/>
                    <a:gd name="connsiteX4" fmla="*/ 37660 w 37659"/>
                    <a:gd name="connsiteY4" fmla="*/ 5034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59" h="10068">
                      <a:moveTo>
                        <a:pt x="37660" y="5034"/>
                      </a:moveTo>
                      <a:cubicBezTo>
                        <a:pt x="37660" y="7779"/>
                        <a:pt x="29350" y="10068"/>
                        <a:pt x="18830" y="10068"/>
                      </a:cubicBezTo>
                      <a:cubicBezTo>
                        <a:pt x="8309" y="10068"/>
                        <a:pt x="0" y="7779"/>
                        <a:pt x="0" y="5034"/>
                      </a:cubicBezTo>
                      <a:cubicBezTo>
                        <a:pt x="0" y="2276"/>
                        <a:pt x="8309" y="0"/>
                        <a:pt x="18830" y="0"/>
                      </a:cubicBezTo>
                      <a:cubicBezTo>
                        <a:pt x="29350" y="0"/>
                        <a:pt x="37660" y="2276"/>
                        <a:pt x="37660" y="5034"/>
                      </a:cubicBezTo>
                    </a:path>
                  </a:pathLst>
                </a:custGeom>
                <a:solidFill>
                  <a:srgbClr val="494856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44" name="Freihandform 643">
                  <a:extLst>
                    <a:ext uri="{FF2B5EF4-FFF2-40B4-BE49-F238E27FC236}">
                      <a16:creationId xmlns:a16="http://schemas.microsoft.com/office/drawing/2014/main" id="{925D9909-2B78-8449-E18E-15F5EBE6FF72}"/>
                    </a:ext>
                  </a:extLst>
                </p:cNvPr>
                <p:cNvSpPr/>
                <p:nvPr/>
              </p:nvSpPr>
              <p:spPr>
                <a:xfrm>
                  <a:off x="6421654" y="3280653"/>
                  <a:ext cx="37659" cy="10068"/>
                </a:xfrm>
                <a:custGeom>
                  <a:avLst/>
                  <a:gdLst>
                    <a:gd name="connsiteX0" fmla="*/ 37660 w 37659"/>
                    <a:gd name="connsiteY0" fmla="*/ 5034 h 10068"/>
                    <a:gd name="connsiteX1" fmla="*/ 18830 w 37659"/>
                    <a:gd name="connsiteY1" fmla="*/ 10068 h 10068"/>
                    <a:gd name="connsiteX2" fmla="*/ 0 w 37659"/>
                    <a:gd name="connsiteY2" fmla="*/ 5034 h 10068"/>
                    <a:gd name="connsiteX3" fmla="*/ 18830 w 37659"/>
                    <a:gd name="connsiteY3" fmla="*/ 0 h 10068"/>
                    <a:gd name="connsiteX4" fmla="*/ 37660 w 37659"/>
                    <a:gd name="connsiteY4" fmla="*/ 5034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59" h="10068">
                      <a:moveTo>
                        <a:pt x="37660" y="5034"/>
                      </a:moveTo>
                      <a:cubicBezTo>
                        <a:pt x="37660" y="7814"/>
                        <a:pt x="29229" y="10068"/>
                        <a:pt x="18830" y="10068"/>
                      </a:cubicBezTo>
                      <a:cubicBezTo>
                        <a:pt x="8430" y="10068"/>
                        <a:pt x="0" y="7814"/>
                        <a:pt x="0" y="5034"/>
                      </a:cubicBezTo>
                      <a:cubicBezTo>
                        <a:pt x="0" y="2254"/>
                        <a:pt x="8430" y="0"/>
                        <a:pt x="18830" y="0"/>
                      </a:cubicBezTo>
                      <a:cubicBezTo>
                        <a:pt x="29229" y="0"/>
                        <a:pt x="37660" y="2254"/>
                        <a:pt x="37660" y="5034"/>
                      </a:cubicBez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45" name="Freihandform 644">
                  <a:extLst>
                    <a:ext uri="{FF2B5EF4-FFF2-40B4-BE49-F238E27FC236}">
                      <a16:creationId xmlns:a16="http://schemas.microsoft.com/office/drawing/2014/main" id="{2662D0A0-4562-68BC-9B6F-023CA39FF7B0}"/>
                    </a:ext>
                  </a:extLst>
                </p:cNvPr>
                <p:cNvSpPr/>
                <p:nvPr/>
              </p:nvSpPr>
              <p:spPr>
                <a:xfrm>
                  <a:off x="6565243" y="3289476"/>
                  <a:ext cx="37565" cy="123221"/>
                </a:xfrm>
                <a:custGeom>
                  <a:avLst/>
                  <a:gdLst>
                    <a:gd name="connsiteX0" fmla="*/ 0 w 37565"/>
                    <a:gd name="connsiteY0" fmla="*/ 0 h 123221"/>
                    <a:gd name="connsiteX1" fmla="*/ 469 w 37565"/>
                    <a:gd name="connsiteY1" fmla="*/ 116654 h 123221"/>
                    <a:gd name="connsiteX2" fmla="*/ 19446 w 37565"/>
                    <a:gd name="connsiteY2" fmla="*/ 123174 h 123221"/>
                    <a:gd name="connsiteX3" fmla="*/ 37566 w 37565"/>
                    <a:gd name="connsiteY3" fmla="*/ 117176 h 123221"/>
                    <a:gd name="connsiteX4" fmla="*/ 37566 w 37565"/>
                    <a:gd name="connsiteY4" fmla="*/ 147 h 123221"/>
                    <a:gd name="connsiteX5" fmla="*/ 0 w 37565"/>
                    <a:gd name="connsiteY5" fmla="*/ 0 h 123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565" h="123221">
                      <a:moveTo>
                        <a:pt x="0" y="0"/>
                      </a:moveTo>
                      <a:lnTo>
                        <a:pt x="469" y="116654"/>
                      </a:lnTo>
                      <a:cubicBezTo>
                        <a:pt x="1032" y="119774"/>
                        <a:pt x="9488" y="123174"/>
                        <a:pt x="19446" y="123174"/>
                      </a:cubicBezTo>
                      <a:cubicBezTo>
                        <a:pt x="28868" y="123697"/>
                        <a:pt x="36467" y="119774"/>
                        <a:pt x="37566" y="117176"/>
                      </a:cubicBezTo>
                      <a:lnTo>
                        <a:pt x="37566" y="1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46" name="Freihandform 645">
                  <a:extLst>
                    <a:ext uri="{FF2B5EF4-FFF2-40B4-BE49-F238E27FC236}">
                      <a16:creationId xmlns:a16="http://schemas.microsoft.com/office/drawing/2014/main" id="{5551769F-A7C4-AF44-4446-16E8EAF0B8AD}"/>
                    </a:ext>
                  </a:extLst>
                </p:cNvPr>
                <p:cNvSpPr/>
                <p:nvPr/>
              </p:nvSpPr>
              <p:spPr>
                <a:xfrm>
                  <a:off x="6565243" y="3289476"/>
                  <a:ext cx="37565" cy="123221"/>
                </a:xfrm>
                <a:custGeom>
                  <a:avLst/>
                  <a:gdLst>
                    <a:gd name="connsiteX0" fmla="*/ 0 w 37565"/>
                    <a:gd name="connsiteY0" fmla="*/ 0 h 123221"/>
                    <a:gd name="connsiteX1" fmla="*/ 469 w 37565"/>
                    <a:gd name="connsiteY1" fmla="*/ 116654 h 123221"/>
                    <a:gd name="connsiteX2" fmla="*/ 19446 w 37565"/>
                    <a:gd name="connsiteY2" fmla="*/ 123174 h 123221"/>
                    <a:gd name="connsiteX3" fmla="*/ 37566 w 37565"/>
                    <a:gd name="connsiteY3" fmla="*/ 117176 h 123221"/>
                    <a:gd name="connsiteX4" fmla="*/ 37566 w 37565"/>
                    <a:gd name="connsiteY4" fmla="*/ 147 h 123221"/>
                    <a:gd name="connsiteX5" fmla="*/ 0 w 37565"/>
                    <a:gd name="connsiteY5" fmla="*/ 0 h 123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565" h="123221">
                      <a:moveTo>
                        <a:pt x="0" y="0"/>
                      </a:moveTo>
                      <a:lnTo>
                        <a:pt x="469" y="116654"/>
                      </a:lnTo>
                      <a:cubicBezTo>
                        <a:pt x="1032" y="119774"/>
                        <a:pt x="9488" y="123174"/>
                        <a:pt x="19446" y="123174"/>
                      </a:cubicBezTo>
                      <a:cubicBezTo>
                        <a:pt x="28868" y="123697"/>
                        <a:pt x="36467" y="119774"/>
                        <a:pt x="37566" y="117176"/>
                      </a:cubicBezTo>
                      <a:lnTo>
                        <a:pt x="37566" y="1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47" name="Freihandform 646">
                  <a:extLst>
                    <a:ext uri="{FF2B5EF4-FFF2-40B4-BE49-F238E27FC236}">
                      <a16:creationId xmlns:a16="http://schemas.microsoft.com/office/drawing/2014/main" id="{E2F3C5B8-D078-0F09-0BB6-1F3C20E6FC32}"/>
                    </a:ext>
                  </a:extLst>
                </p:cNvPr>
                <p:cNvSpPr/>
                <p:nvPr/>
              </p:nvSpPr>
              <p:spPr>
                <a:xfrm>
                  <a:off x="6565149" y="3281510"/>
                  <a:ext cx="37659" cy="10068"/>
                </a:xfrm>
                <a:custGeom>
                  <a:avLst/>
                  <a:gdLst>
                    <a:gd name="connsiteX0" fmla="*/ 37660 w 37659"/>
                    <a:gd name="connsiteY0" fmla="*/ 5034 h 10068"/>
                    <a:gd name="connsiteX1" fmla="*/ 18830 w 37659"/>
                    <a:gd name="connsiteY1" fmla="*/ 10068 h 10068"/>
                    <a:gd name="connsiteX2" fmla="*/ 0 w 37659"/>
                    <a:gd name="connsiteY2" fmla="*/ 5034 h 10068"/>
                    <a:gd name="connsiteX3" fmla="*/ 18830 w 37659"/>
                    <a:gd name="connsiteY3" fmla="*/ 0 h 10068"/>
                    <a:gd name="connsiteX4" fmla="*/ 37660 w 37659"/>
                    <a:gd name="connsiteY4" fmla="*/ 5034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59" h="10068">
                      <a:moveTo>
                        <a:pt x="37660" y="5034"/>
                      </a:moveTo>
                      <a:cubicBezTo>
                        <a:pt x="37660" y="7792"/>
                        <a:pt x="29364" y="10068"/>
                        <a:pt x="18830" y="10068"/>
                      </a:cubicBezTo>
                      <a:cubicBezTo>
                        <a:pt x="8309" y="10068"/>
                        <a:pt x="0" y="7792"/>
                        <a:pt x="0" y="5034"/>
                      </a:cubicBezTo>
                      <a:cubicBezTo>
                        <a:pt x="0" y="2289"/>
                        <a:pt x="8309" y="0"/>
                        <a:pt x="18830" y="0"/>
                      </a:cubicBezTo>
                      <a:cubicBezTo>
                        <a:pt x="29364" y="0"/>
                        <a:pt x="37660" y="2289"/>
                        <a:pt x="37660" y="5034"/>
                      </a:cubicBezTo>
                    </a:path>
                  </a:pathLst>
                </a:custGeom>
                <a:solidFill>
                  <a:srgbClr val="494856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48" name="Freihandform 647">
                  <a:extLst>
                    <a:ext uri="{FF2B5EF4-FFF2-40B4-BE49-F238E27FC236}">
                      <a16:creationId xmlns:a16="http://schemas.microsoft.com/office/drawing/2014/main" id="{6642042D-AA8F-AC75-749E-0045F6C7257D}"/>
                    </a:ext>
                  </a:extLst>
                </p:cNvPr>
                <p:cNvSpPr/>
                <p:nvPr/>
              </p:nvSpPr>
              <p:spPr>
                <a:xfrm>
                  <a:off x="6565149" y="3281510"/>
                  <a:ext cx="37659" cy="10068"/>
                </a:xfrm>
                <a:custGeom>
                  <a:avLst/>
                  <a:gdLst>
                    <a:gd name="connsiteX0" fmla="*/ 37660 w 37659"/>
                    <a:gd name="connsiteY0" fmla="*/ 5034 h 10068"/>
                    <a:gd name="connsiteX1" fmla="*/ 18830 w 37659"/>
                    <a:gd name="connsiteY1" fmla="*/ 10068 h 10068"/>
                    <a:gd name="connsiteX2" fmla="*/ 0 w 37659"/>
                    <a:gd name="connsiteY2" fmla="*/ 5034 h 10068"/>
                    <a:gd name="connsiteX3" fmla="*/ 18830 w 37659"/>
                    <a:gd name="connsiteY3" fmla="*/ 0 h 10068"/>
                    <a:gd name="connsiteX4" fmla="*/ 37660 w 37659"/>
                    <a:gd name="connsiteY4" fmla="*/ 5034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59" h="10068">
                      <a:moveTo>
                        <a:pt x="37660" y="5034"/>
                      </a:moveTo>
                      <a:cubicBezTo>
                        <a:pt x="37660" y="7814"/>
                        <a:pt x="29229" y="10068"/>
                        <a:pt x="18830" y="10068"/>
                      </a:cubicBezTo>
                      <a:cubicBezTo>
                        <a:pt x="8430" y="10068"/>
                        <a:pt x="0" y="7814"/>
                        <a:pt x="0" y="5034"/>
                      </a:cubicBezTo>
                      <a:cubicBezTo>
                        <a:pt x="0" y="2254"/>
                        <a:pt x="8430" y="0"/>
                        <a:pt x="18830" y="0"/>
                      </a:cubicBezTo>
                      <a:cubicBezTo>
                        <a:pt x="29229" y="0"/>
                        <a:pt x="37660" y="2254"/>
                        <a:pt x="37660" y="5034"/>
                      </a:cubicBez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649" name="Freihandform 648">
                <a:extLst>
                  <a:ext uri="{FF2B5EF4-FFF2-40B4-BE49-F238E27FC236}">
                    <a16:creationId xmlns:a16="http://schemas.microsoft.com/office/drawing/2014/main" id="{45E32D3A-CE5A-8A76-D856-111C1EA44232}"/>
                  </a:ext>
                </a:extLst>
              </p:cNvPr>
              <p:cNvSpPr/>
              <p:nvPr/>
            </p:nvSpPr>
            <p:spPr>
              <a:xfrm>
                <a:off x="6437870" y="3245066"/>
                <a:ext cx="24699" cy="39375"/>
              </a:xfrm>
              <a:custGeom>
                <a:avLst/>
                <a:gdLst>
                  <a:gd name="connsiteX0" fmla="*/ 24700 w 24699"/>
                  <a:gd name="connsiteY0" fmla="*/ 0 h 39375"/>
                  <a:gd name="connsiteX1" fmla="*/ 40 w 24699"/>
                  <a:gd name="connsiteY1" fmla="*/ 0 h 39375"/>
                  <a:gd name="connsiteX2" fmla="*/ 40 w 24699"/>
                  <a:gd name="connsiteY2" fmla="*/ 843 h 39375"/>
                  <a:gd name="connsiteX3" fmla="*/ 0 w 24699"/>
                  <a:gd name="connsiteY3" fmla="*/ 843 h 39375"/>
                  <a:gd name="connsiteX4" fmla="*/ 0 w 24699"/>
                  <a:gd name="connsiteY4" fmla="*/ 39376 h 39375"/>
                  <a:gd name="connsiteX5" fmla="*/ 6339 w 24699"/>
                  <a:gd name="connsiteY5" fmla="*/ 39376 h 39375"/>
                  <a:gd name="connsiteX6" fmla="*/ 6339 w 24699"/>
                  <a:gd name="connsiteY6" fmla="*/ 6467 h 39375"/>
                  <a:gd name="connsiteX7" fmla="*/ 24700 w 24699"/>
                  <a:gd name="connsiteY7" fmla="*/ 6467 h 3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99" h="39375">
                    <a:moveTo>
                      <a:pt x="24700" y="0"/>
                    </a:moveTo>
                    <a:lnTo>
                      <a:pt x="40" y="0"/>
                    </a:lnTo>
                    <a:lnTo>
                      <a:pt x="40" y="843"/>
                    </a:lnTo>
                    <a:lnTo>
                      <a:pt x="0" y="843"/>
                    </a:lnTo>
                    <a:lnTo>
                      <a:pt x="0" y="39376"/>
                    </a:lnTo>
                    <a:lnTo>
                      <a:pt x="6339" y="39376"/>
                    </a:lnTo>
                    <a:lnTo>
                      <a:pt x="6339" y="6467"/>
                    </a:lnTo>
                    <a:lnTo>
                      <a:pt x="24700" y="6467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0" name="Freihandform 649">
                <a:extLst>
                  <a:ext uri="{FF2B5EF4-FFF2-40B4-BE49-F238E27FC236}">
                    <a16:creationId xmlns:a16="http://schemas.microsoft.com/office/drawing/2014/main" id="{42BF195A-0496-46B7-573F-368C32501DCC}"/>
                  </a:ext>
                </a:extLst>
              </p:cNvPr>
              <p:cNvSpPr/>
              <p:nvPr/>
            </p:nvSpPr>
            <p:spPr>
              <a:xfrm>
                <a:off x="6437870" y="3245066"/>
                <a:ext cx="24699" cy="39375"/>
              </a:xfrm>
              <a:custGeom>
                <a:avLst/>
                <a:gdLst>
                  <a:gd name="connsiteX0" fmla="*/ 24700 w 24699"/>
                  <a:gd name="connsiteY0" fmla="*/ 0 h 39375"/>
                  <a:gd name="connsiteX1" fmla="*/ 40 w 24699"/>
                  <a:gd name="connsiteY1" fmla="*/ 0 h 39375"/>
                  <a:gd name="connsiteX2" fmla="*/ 40 w 24699"/>
                  <a:gd name="connsiteY2" fmla="*/ 843 h 39375"/>
                  <a:gd name="connsiteX3" fmla="*/ 0 w 24699"/>
                  <a:gd name="connsiteY3" fmla="*/ 843 h 39375"/>
                  <a:gd name="connsiteX4" fmla="*/ 0 w 24699"/>
                  <a:gd name="connsiteY4" fmla="*/ 39376 h 39375"/>
                  <a:gd name="connsiteX5" fmla="*/ 6339 w 24699"/>
                  <a:gd name="connsiteY5" fmla="*/ 39376 h 39375"/>
                  <a:gd name="connsiteX6" fmla="*/ 6339 w 24699"/>
                  <a:gd name="connsiteY6" fmla="*/ 6467 h 39375"/>
                  <a:gd name="connsiteX7" fmla="*/ 24700 w 24699"/>
                  <a:gd name="connsiteY7" fmla="*/ 6467 h 3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99" h="39375">
                    <a:moveTo>
                      <a:pt x="24700" y="0"/>
                    </a:moveTo>
                    <a:lnTo>
                      <a:pt x="40" y="0"/>
                    </a:lnTo>
                    <a:lnTo>
                      <a:pt x="40" y="843"/>
                    </a:lnTo>
                    <a:lnTo>
                      <a:pt x="0" y="843"/>
                    </a:lnTo>
                    <a:lnTo>
                      <a:pt x="0" y="39376"/>
                    </a:lnTo>
                    <a:lnTo>
                      <a:pt x="6339" y="39376"/>
                    </a:lnTo>
                    <a:lnTo>
                      <a:pt x="6339" y="6467"/>
                    </a:lnTo>
                    <a:lnTo>
                      <a:pt x="24700" y="6467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1" name="Freihandform 650">
                <a:extLst>
                  <a:ext uri="{FF2B5EF4-FFF2-40B4-BE49-F238E27FC236}">
                    <a16:creationId xmlns:a16="http://schemas.microsoft.com/office/drawing/2014/main" id="{E19AD599-628A-0F6D-C485-B37DC4FFC7CD}"/>
                  </a:ext>
                </a:extLst>
              </p:cNvPr>
              <p:cNvSpPr/>
              <p:nvPr/>
            </p:nvSpPr>
            <p:spPr>
              <a:xfrm>
                <a:off x="6450224" y="3220938"/>
                <a:ext cx="56279" cy="55189"/>
              </a:xfrm>
              <a:custGeom>
                <a:avLst/>
                <a:gdLst>
                  <a:gd name="connsiteX0" fmla="*/ 56264 w 56279"/>
                  <a:gd name="connsiteY0" fmla="*/ 28586 h 55189"/>
                  <a:gd name="connsiteX1" fmla="*/ 29152 w 56279"/>
                  <a:gd name="connsiteY1" fmla="*/ 15 h 55189"/>
                  <a:gd name="connsiteX2" fmla="*/ 16 w 56279"/>
                  <a:gd name="connsiteY2" fmla="*/ 26618 h 55189"/>
                  <a:gd name="connsiteX3" fmla="*/ 27128 w 56279"/>
                  <a:gd name="connsiteY3" fmla="*/ 55189 h 55189"/>
                  <a:gd name="connsiteX4" fmla="*/ 28133 w 56279"/>
                  <a:gd name="connsiteY4" fmla="*/ 55189 h 55189"/>
                  <a:gd name="connsiteX5" fmla="*/ 56264 w 56279"/>
                  <a:gd name="connsiteY5" fmla="*/ 28586 h 5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279" h="55189">
                    <a:moveTo>
                      <a:pt x="56264" y="28586"/>
                    </a:moveTo>
                    <a:cubicBezTo>
                      <a:pt x="56773" y="13310"/>
                      <a:pt x="44712" y="524"/>
                      <a:pt x="29152" y="15"/>
                    </a:cubicBezTo>
                    <a:cubicBezTo>
                      <a:pt x="13579" y="-480"/>
                      <a:pt x="512" y="11355"/>
                      <a:pt x="16" y="26618"/>
                    </a:cubicBezTo>
                    <a:cubicBezTo>
                      <a:pt x="-494" y="41881"/>
                      <a:pt x="11555" y="54694"/>
                      <a:pt x="27128" y="55189"/>
                    </a:cubicBezTo>
                    <a:lnTo>
                      <a:pt x="28133" y="55189"/>
                    </a:lnTo>
                    <a:cubicBezTo>
                      <a:pt x="43197" y="55189"/>
                      <a:pt x="55755" y="43354"/>
                      <a:pt x="56264" y="28586"/>
                    </a:cubicBezTo>
                  </a:path>
                </a:pathLst>
              </a:custGeom>
              <a:solidFill>
                <a:srgbClr val="EB6619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2" name="Freihandform 651">
                <a:extLst>
                  <a:ext uri="{FF2B5EF4-FFF2-40B4-BE49-F238E27FC236}">
                    <a16:creationId xmlns:a16="http://schemas.microsoft.com/office/drawing/2014/main" id="{C75DD2F2-E5F7-6CFD-28E5-A77160AA5A2F}"/>
                  </a:ext>
                </a:extLst>
              </p:cNvPr>
              <p:cNvSpPr/>
              <p:nvPr/>
            </p:nvSpPr>
            <p:spPr>
              <a:xfrm>
                <a:off x="6461284" y="3243607"/>
                <a:ext cx="33652" cy="11326"/>
              </a:xfrm>
              <a:custGeom>
                <a:avLst/>
                <a:gdLst>
                  <a:gd name="connsiteX0" fmla="*/ 0 w 33652"/>
                  <a:gd name="connsiteY0" fmla="*/ 0 h 11326"/>
                  <a:gd name="connsiteX1" fmla="*/ 33652 w 33652"/>
                  <a:gd name="connsiteY1" fmla="*/ 0 h 11326"/>
                  <a:gd name="connsiteX2" fmla="*/ 33652 w 33652"/>
                  <a:gd name="connsiteY2" fmla="*/ 11327 h 11326"/>
                  <a:gd name="connsiteX3" fmla="*/ 0 w 33652"/>
                  <a:gd name="connsiteY3" fmla="*/ 11327 h 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52" h="11326">
                    <a:moveTo>
                      <a:pt x="0" y="0"/>
                    </a:moveTo>
                    <a:lnTo>
                      <a:pt x="33652" y="0"/>
                    </a:lnTo>
                    <a:lnTo>
                      <a:pt x="33652" y="11327"/>
                    </a:lnTo>
                    <a:lnTo>
                      <a:pt x="0" y="11327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3" name="Freihandform 652">
                <a:extLst>
                  <a:ext uri="{FF2B5EF4-FFF2-40B4-BE49-F238E27FC236}">
                    <a16:creationId xmlns:a16="http://schemas.microsoft.com/office/drawing/2014/main" id="{DC98804B-2780-244F-236D-D8A02646B39E}"/>
                  </a:ext>
                </a:extLst>
              </p:cNvPr>
              <p:cNvSpPr/>
              <p:nvPr/>
            </p:nvSpPr>
            <p:spPr>
              <a:xfrm>
                <a:off x="6561638" y="3245066"/>
                <a:ext cx="24700" cy="41209"/>
              </a:xfrm>
              <a:custGeom>
                <a:avLst/>
                <a:gdLst>
                  <a:gd name="connsiteX0" fmla="*/ 0 w 24700"/>
                  <a:gd name="connsiteY0" fmla="*/ 0 h 41209"/>
                  <a:gd name="connsiteX1" fmla="*/ 24660 w 24700"/>
                  <a:gd name="connsiteY1" fmla="*/ 0 h 41209"/>
                  <a:gd name="connsiteX2" fmla="*/ 24660 w 24700"/>
                  <a:gd name="connsiteY2" fmla="*/ 884 h 41209"/>
                  <a:gd name="connsiteX3" fmla="*/ 24700 w 24700"/>
                  <a:gd name="connsiteY3" fmla="*/ 884 h 41209"/>
                  <a:gd name="connsiteX4" fmla="*/ 24700 w 24700"/>
                  <a:gd name="connsiteY4" fmla="*/ 41210 h 41209"/>
                  <a:gd name="connsiteX5" fmla="*/ 18361 w 24700"/>
                  <a:gd name="connsiteY5" fmla="*/ 41210 h 41209"/>
                  <a:gd name="connsiteX6" fmla="*/ 18361 w 24700"/>
                  <a:gd name="connsiteY6" fmla="*/ 6775 h 41209"/>
                  <a:gd name="connsiteX7" fmla="*/ 0 w 24700"/>
                  <a:gd name="connsiteY7" fmla="*/ 6775 h 4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00" h="41209">
                    <a:moveTo>
                      <a:pt x="0" y="0"/>
                    </a:moveTo>
                    <a:lnTo>
                      <a:pt x="24660" y="0"/>
                    </a:lnTo>
                    <a:lnTo>
                      <a:pt x="24660" y="884"/>
                    </a:lnTo>
                    <a:lnTo>
                      <a:pt x="24700" y="884"/>
                    </a:lnTo>
                    <a:lnTo>
                      <a:pt x="24700" y="41210"/>
                    </a:lnTo>
                    <a:lnTo>
                      <a:pt x="18361" y="41210"/>
                    </a:lnTo>
                    <a:lnTo>
                      <a:pt x="18361" y="6775"/>
                    </a:lnTo>
                    <a:lnTo>
                      <a:pt x="0" y="6775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4" name="Freihandform 653">
                <a:extLst>
                  <a:ext uri="{FF2B5EF4-FFF2-40B4-BE49-F238E27FC236}">
                    <a16:creationId xmlns:a16="http://schemas.microsoft.com/office/drawing/2014/main" id="{9FCECAF2-D9C6-CCDB-2D56-1C3D24205EF8}"/>
                  </a:ext>
                </a:extLst>
              </p:cNvPr>
              <p:cNvSpPr/>
              <p:nvPr/>
            </p:nvSpPr>
            <p:spPr>
              <a:xfrm>
                <a:off x="6561638" y="3245066"/>
                <a:ext cx="24700" cy="41209"/>
              </a:xfrm>
              <a:custGeom>
                <a:avLst/>
                <a:gdLst>
                  <a:gd name="connsiteX0" fmla="*/ 0 w 24700"/>
                  <a:gd name="connsiteY0" fmla="*/ 0 h 41209"/>
                  <a:gd name="connsiteX1" fmla="*/ 24660 w 24700"/>
                  <a:gd name="connsiteY1" fmla="*/ 0 h 41209"/>
                  <a:gd name="connsiteX2" fmla="*/ 24660 w 24700"/>
                  <a:gd name="connsiteY2" fmla="*/ 884 h 41209"/>
                  <a:gd name="connsiteX3" fmla="*/ 24700 w 24700"/>
                  <a:gd name="connsiteY3" fmla="*/ 884 h 41209"/>
                  <a:gd name="connsiteX4" fmla="*/ 24700 w 24700"/>
                  <a:gd name="connsiteY4" fmla="*/ 41210 h 41209"/>
                  <a:gd name="connsiteX5" fmla="*/ 18361 w 24700"/>
                  <a:gd name="connsiteY5" fmla="*/ 41210 h 41209"/>
                  <a:gd name="connsiteX6" fmla="*/ 18361 w 24700"/>
                  <a:gd name="connsiteY6" fmla="*/ 6775 h 41209"/>
                  <a:gd name="connsiteX7" fmla="*/ 0 w 24700"/>
                  <a:gd name="connsiteY7" fmla="*/ 6775 h 4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00" h="41209">
                    <a:moveTo>
                      <a:pt x="0" y="0"/>
                    </a:moveTo>
                    <a:lnTo>
                      <a:pt x="24660" y="0"/>
                    </a:lnTo>
                    <a:lnTo>
                      <a:pt x="24660" y="884"/>
                    </a:lnTo>
                    <a:lnTo>
                      <a:pt x="24700" y="884"/>
                    </a:lnTo>
                    <a:lnTo>
                      <a:pt x="24700" y="41210"/>
                    </a:lnTo>
                    <a:lnTo>
                      <a:pt x="18361" y="41210"/>
                    </a:lnTo>
                    <a:lnTo>
                      <a:pt x="18361" y="6775"/>
                    </a:lnTo>
                    <a:lnTo>
                      <a:pt x="0" y="6775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5" name="Freihandform 654">
                <a:extLst>
                  <a:ext uri="{FF2B5EF4-FFF2-40B4-BE49-F238E27FC236}">
                    <a16:creationId xmlns:a16="http://schemas.microsoft.com/office/drawing/2014/main" id="{D6B26784-A800-4C4B-6BB6-6D42CEE772F4}"/>
                  </a:ext>
                </a:extLst>
              </p:cNvPr>
              <p:cNvSpPr/>
              <p:nvPr/>
            </p:nvSpPr>
            <p:spPr>
              <a:xfrm>
                <a:off x="6518213" y="3221192"/>
                <a:ext cx="55770" cy="54681"/>
              </a:xfrm>
              <a:custGeom>
                <a:avLst/>
                <a:gdLst>
                  <a:gd name="connsiteX0" fmla="*/ 16 w 55770"/>
                  <a:gd name="connsiteY0" fmla="*/ 28078 h 54681"/>
                  <a:gd name="connsiteX1" fmla="*/ 27128 w 55770"/>
                  <a:gd name="connsiteY1" fmla="*/ 16 h 54681"/>
                  <a:gd name="connsiteX2" fmla="*/ 55755 w 55770"/>
                  <a:gd name="connsiteY2" fmla="*/ 26592 h 54681"/>
                  <a:gd name="connsiteX3" fmla="*/ 28642 w 55770"/>
                  <a:gd name="connsiteY3" fmla="*/ 54681 h 54681"/>
                  <a:gd name="connsiteX4" fmla="*/ 27637 w 55770"/>
                  <a:gd name="connsiteY4" fmla="*/ 54681 h 54681"/>
                  <a:gd name="connsiteX5" fmla="*/ 16 w 55770"/>
                  <a:gd name="connsiteY5" fmla="*/ 28078 h 5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770" h="54681">
                    <a:moveTo>
                      <a:pt x="16" y="28078"/>
                    </a:moveTo>
                    <a:cubicBezTo>
                      <a:pt x="-494" y="12802"/>
                      <a:pt x="11568" y="498"/>
                      <a:pt x="27128" y="16"/>
                    </a:cubicBezTo>
                    <a:cubicBezTo>
                      <a:pt x="42701" y="-493"/>
                      <a:pt x="55258" y="11329"/>
                      <a:pt x="55755" y="26592"/>
                    </a:cubicBezTo>
                    <a:cubicBezTo>
                      <a:pt x="56264" y="41868"/>
                      <a:pt x="44215" y="54186"/>
                      <a:pt x="28642" y="54681"/>
                    </a:cubicBezTo>
                    <a:lnTo>
                      <a:pt x="27637" y="54681"/>
                    </a:lnTo>
                    <a:cubicBezTo>
                      <a:pt x="12573" y="54681"/>
                      <a:pt x="16" y="42846"/>
                      <a:pt x="16" y="28078"/>
                    </a:cubicBezTo>
                  </a:path>
                </a:pathLst>
              </a:custGeom>
              <a:solidFill>
                <a:srgbClr val="EB6619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6" name="Freihandform 655">
                <a:extLst>
                  <a:ext uri="{FF2B5EF4-FFF2-40B4-BE49-F238E27FC236}">
                    <a16:creationId xmlns:a16="http://schemas.microsoft.com/office/drawing/2014/main" id="{FA629F3C-5EB8-BA1D-B21E-8E7B8D5B07AE}"/>
                  </a:ext>
                </a:extLst>
              </p:cNvPr>
              <p:cNvSpPr/>
              <p:nvPr/>
            </p:nvSpPr>
            <p:spPr>
              <a:xfrm>
                <a:off x="6529285" y="3232534"/>
                <a:ext cx="33639" cy="32989"/>
              </a:xfrm>
              <a:custGeom>
                <a:avLst/>
                <a:gdLst>
                  <a:gd name="connsiteX0" fmla="*/ 33639 w 33639"/>
                  <a:gd name="connsiteY0" fmla="*/ 10831 h 32989"/>
                  <a:gd name="connsiteX1" fmla="*/ 22596 w 33639"/>
                  <a:gd name="connsiteY1" fmla="*/ 10831 h 32989"/>
                  <a:gd name="connsiteX2" fmla="*/ 22596 w 33639"/>
                  <a:gd name="connsiteY2" fmla="*/ 0 h 32989"/>
                  <a:gd name="connsiteX3" fmla="*/ 11030 w 33639"/>
                  <a:gd name="connsiteY3" fmla="*/ 0 h 32989"/>
                  <a:gd name="connsiteX4" fmla="*/ 11030 w 33639"/>
                  <a:gd name="connsiteY4" fmla="*/ 10831 h 32989"/>
                  <a:gd name="connsiteX5" fmla="*/ 0 w 33639"/>
                  <a:gd name="connsiteY5" fmla="*/ 10831 h 32989"/>
                  <a:gd name="connsiteX6" fmla="*/ 0 w 33639"/>
                  <a:gd name="connsiteY6" fmla="*/ 22158 h 32989"/>
                  <a:gd name="connsiteX7" fmla="*/ 11030 w 33639"/>
                  <a:gd name="connsiteY7" fmla="*/ 22158 h 32989"/>
                  <a:gd name="connsiteX8" fmla="*/ 11030 w 33639"/>
                  <a:gd name="connsiteY8" fmla="*/ 32989 h 32989"/>
                  <a:gd name="connsiteX9" fmla="*/ 22596 w 33639"/>
                  <a:gd name="connsiteY9" fmla="*/ 32989 h 32989"/>
                  <a:gd name="connsiteX10" fmla="*/ 22596 w 33639"/>
                  <a:gd name="connsiteY10" fmla="*/ 22158 h 32989"/>
                  <a:gd name="connsiteX11" fmla="*/ 33639 w 33639"/>
                  <a:gd name="connsiteY11" fmla="*/ 22158 h 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39" h="32989">
                    <a:moveTo>
                      <a:pt x="33639" y="10831"/>
                    </a:moveTo>
                    <a:lnTo>
                      <a:pt x="22596" y="10831"/>
                    </a:lnTo>
                    <a:lnTo>
                      <a:pt x="22596" y="0"/>
                    </a:lnTo>
                    <a:lnTo>
                      <a:pt x="11030" y="0"/>
                    </a:lnTo>
                    <a:lnTo>
                      <a:pt x="11030" y="10831"/>
                    </a:lnTo>
                    <a:lnTo>
                      <a:pt x="0" y="10831"/>
                    </a:lnTo>
                    <a:lnTo>
                      <a:pt x="0" y="22158"/>
                    </a:lnTo>
                    <a:lnTo>
                      <a:pt x="11030" y="22158"/>
                    </a:lnTo>
                    <a:lnTo>
                      <a:pt x="11030" y="32989"/>
                    </a:lnTo>
                    <a:lnTo>
                      <a:pt x="22596" y="32989"/>
                    </a:lnTo>
                    <a:lnTo>
                      <a:pt x="22596" y="22158"/>
                    </a:lnTo>
                    <a:lnTo>
                      <a:pt x="33639" y="22158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658" name="Freihandform 657">
              <a:extLst>
                <a:ext uri="{FF2B5EF4-FFF2-40B4-BE49-F238E27FC236}">
                  <a16:creationId xmlns:a16="http://schemas.microsoft.com/office/drawing/2014/main" id="{A26C55C4-82E2-C673-62BC-D60EA8DA4441}"/>
                </a:ext>
              </a:extLst>
            </p:cNvPr>
            <p:cNvSpPr/>
            <p:nvPr/>
          </p:nvSpPr>
          <p:spPr>
            <a:xfrm>
              <a:off x="6394032" y="3497038"/>
              <a:ext cx="242148" cy="122237"/>
            </a:xfrm>
            <a:custGeom>
              <a:avLst/>
              <a:gdLst>
                <a:gd name="connsiteX0" fmla="*/ 66354 w 242148"/>
                <a:gd name="connsiteY0" fmla="*/ 21582 h 122237"/>
                <a:gd name="connsiteX1" fmla="*/ 65858 w 242148"/>
                <a:gd name="connsiteY1" fmla="*/ 74387 h 122237"/>
                <a:gd name="connsiteX2" fmla="*/ 46251 w 242148"/>
                <a:gd name="connsiteY2" fmla="*/ 80880 h 122237"/>
                <a:gd name="connsiteX3" fmla="*/ 27528 w 242148"/>
                <a:gd name="connsiteY3" fmla="*/ 74909 h 122237"/>
                <a:gd name="connsiteX4" fmla="*/ 27582 w 242148"/>
                <a:gd name="connsiteY4" fmla="*/ 12425 h 122237"/>
                <a:gd name="connsiteX5" fmla="*/ 174897 w 242148"/>
                <a:gd name="connsiteY5" fmla="*/ 21582 h 122237"/>
                <a:gd name="connsiteX6" fmla="*/ 175379 w 242148"/>
                <a:gd name="connsiteY6" fmla="*/ 74387 h 122237"/>
                <a:gd name="connsiteX7" fmla="*/ 194986 w 242148"/>
                <a:gd name="connsiteY7" fmla="*/ 80880 h 122237"/>
                <a:gd name="connsiteX8" fmla="*/ 213709 w 242148"/>
                <a:gd name="connsiteY8" fmla="*/ 74909 h 122237"/>
                <a:gd name="connsiteX9" fmla="*/ 213709 w 242148"/>
                <a:gd name="connsiteY9" fmla="*/ 15330 h 122237"/>
                <a:gd name="connsiteX10" fmla="*/ 9475 w 242148"/>
                <a:gd name="connsiteY10" fmla="*/ 7658 h 122237"/>
                <a:gd name="connsiteX11" fmla="*/ 9542 w 242148"/>
                <a:gd name="connsiteY11" fmla="*/ 92140 h 122237"/>
                <a:gd name="connsiteX12" fmla="*/ 129263 w 242148"/>
                <a:gd name="connsiteY12" fmla="*/ 112450 h 122237"/>
                <a:gd name="connsiteX13" fmla="*/ 241291 w 242148"/>
                <a:gd name="connsiteY13" fmla="*/ 80505 h 122237"/>
                <a:gd name="connsiteX14" fmla="*/ 120752 w 242148"/>
                <a:gd name="connsiteY14" fmla="*/ 21703 h 122237"/>
                <a:gd name="connsiteX15" fmla="*/ 0 w 242148"/>
                <a:gd name="connsiteY15" fmla="*/ 0 h 122237"/>
                <a:gd name="connsiteX16" fmla="*/ 67 w 242148"/>
                <a:gd name="connsiteY16" fmla="*/ 97254 h 122237"/>
                <a:gd name="connsiteX17" fmla="*/ 120136 w 242148"/>
                <a:gd name="connsiteY17" fmla="*/ 122237 h 122237"/>
                <a:gd name="connsiteX18" fmla="*/ 242041 w 242148"/>
                <a:gd name="connsiteY18" fmla="*/ 96786 h 122237"/>
                <a:gd name="connsiteX19" fmla="*/ 242148 w 242148"/>
                <a:gd name="connsiteY19" fmla="*/ 0 h 122237"/>
                <a:gd name="connsiteX20" fmla="*/ 120752 w 242148"/>
                <a:gd name="connsiteY20" fmla="*/ 21703 h 1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2148" h="122237">
                  <a:moveTo>
                    <a:pt x="66354" y="21582"/>
                  </a:moveTo>
                  <a:lnTo>
                    <a:pt x="65858" y="74387"/>
                  </a:lnTo>
                  <a:cubicBezTo>
                    <a:pt x="65281" y="77493"/>
                    <a:pt x="56544" y="80880"/>
                    <a:pt x="46251" y="80880"/>
                  </a:cubicBezTo>
                  <a:cubicBezTo>
                    <a:pt x="36521" y="81389"/>
                    <a:pt x="28667" y="77493"/>
                    <a:pt x="27528" y="74909"/>
                  </a:cubicBezTo>
                  <a:lnTo>
                    <a:pt x="27582" y="12425"/>
                  </a:lnTo>
                  <a:moveTo>
                    <a:pt x="174897" y="21582"/>
                  </a:moveTo>
                  <a:lnTo>
                    <a:pt x="175379" y="74387"/>
                  </a:lnTo>
                  <a:cubicBezTo>
                    <a:pt x="175956" y="77493"/>
                    <a:pt x="184707" y="80880"/>
                    <a:pt x="194986" y="80880"/>
                  </a:cubicBezTo>
                  <a:cubicBezTo>
                    <a:pt x="204730" y="81389"/>
                    <a:pt x="212570" y="77493"/>
                    <a:pt x="213709" y="74909"/>
                  </a:cubicBezTo>
                  <a:lnTo>
                    <a:pt x="213709" y="15330"/>
                  </a:lnTo>
                  <a:moveTo>
                    <a:pt x="9475" y="7658"/>
                  </a:moveTo>
                  <a:lnTo>
                    <a:pt x="9542" y="92140"/>
                  </a:lnTo>
                  <a:cubicBezTo>
                    <a:pt x="9542" y="92140"/>
                    <a:pt x="27461" y="112450"/>
                    <a:pt x="129263" y="112450"/>
                  </a:cubicBezTo>
                  <a:cubicBezTo>
                    <a:pt x="236211" y="112450"/>
                    <a:pt x="241291" y="80505"/>
                    <a:pt x="241291" y="80505"/>
                  </a:cubicBezTo>
                  <a:moveTo>
                    <a:pt x="120752" y="21703"/>
                  </a:moveTo>
                  <a:cubicBezTo>
                    <a:pt x="37245" y="21703"/>
                    <a:pt x="0" y="0"/>
                    <a:pt x="0" y="0"/>
                  </a:cubicBezTo>
                  <a:lnTo>
                    <a:pt x="67" y="97254"/>
                  </a:lnTo>
                  <a:cubicBezTo>
                    <a:pt x="67" y="97254"/>
                    <a:pt x="18334" y="122237"/>
                    <a:pt x="120136" y="122237"/>
                  </a:cubicBezTo>
                  <a:cubicBezTo>
                    <a:pt x="227084" y="122237"/>
                    <a:pt x="242041" y="96786"/>
                    <a:pt x="242041" y="96786"/>
                  </a:cubicBezTo>
                  <a:lnTo>
                    <a:pt x="242148" y="0"/>
                  </a:lnTo>
                  <a:cubicBezTo>
                    <a:pt x="242148" y="0"/>
                    <a:pt x="207102" y="21703"/>
                    <a:pt x="120752" y="21703"/>
                  </a:cubicBez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07" name="Gruppieren 1106">
            <a:extLst>
              <a:ext uri="{FF2B5EF4-FFF2-40B4-BE49-F238E27FC236}">
                <a16:creationId xmlns:a16="http://schemas.microsoft.com/office/drawing/2014/main" id="{EE9CE376-FD94-8870-155D-C6C8A4ED6FC3}"/>
              </a:ext>
            </a:extLst>
          </p:cNvPr>
          <p:cNvGrpSpPr/>
          <p:nvPr/>
        </p:nvGrpSpPr>
        <p:grpSpPr>
          <a:xfrm>
            <a:off x="8962542" y="4919223"/>
            <a:ext cx="408467" cy="450310"/>
            <a:chOff x="9008260" y="4964940"/>
            <a:chExt cx="408467" cy="450310"/>
          </a:xfrm>
        </p:grpSpPr>
        <p:sp>
          <p:nvSpPr>
            <p:cNvPr id="659" name="Freihandform 658">
              <a:extLst>
                <a:ext uri="{FF2B5EF4-FFF2-40B4-BE49-F238E27FC236}">
                  <a16:creationId xmlns:a16="http://schemas.microsoft.com/office/drawing/2014/main" id="{E2E98A7D-79CC-3799-B06B-3AFB1B02B603}"/>
                </a:ext>
              </a:extLst>
            </p:cNvPr>
            <p:cNvSpPr/>
            <p:nvPr/>
          </p:nvSpPr>
          <p:spPr>
            <a:xfrm>
              <a:off x="9008891" y="5158044"/>
              <a:ext cx="406898" cy="257206"/>
            </a:xfrm>
            <a:custGeom>
              <a:avLst/>
              <a:gdLst>
                <a:gd name="connsiteX0" fmla="*/ 0 w 406898"/>
                <a:gd name="connsiteY0" fmla="*/ 0 h 257206"/>
                <a:gd name="connsiteX1" fmla="*/ 107 w 406898"/>
                <a:gd name="connsiteY1" fmla="*/ 184869 h 257206"/>
                <a:gd name="connsiteX2" fmla="*/ 201861 w 406898"/>
                <a:gd name="connsiteY2" fmla="*/ 257207 h 257206"/>
                <a:gd name="connsiteX3" fmla="*/ 406711 w 406898"/>
                <a:gd name="connsiteY3" fmla="*/ 183972 h 257206"/>
                <a:gd name="connsiteX4" fmla="*/ 406899 w 406898"/>
                <a:gd name="connsiteY4" fmla="*/ 0 h 257206"/>
                <a:gd name="connsiteX5" fmla="*/ 0 w 406898"/>
                <a:gd name="connsiteY5" fmla="*/ 0 h 25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98" h="257206">
                  <a:moveTo>
                    <a:pt x="0" y="0"/>
                  </a:moveTo>
                  <a:lnTo>
                    <a:pt x="107" y="184869"/>
                  </a:lnTo>
                  <a:cubicBezTo>
                    <a:pt x="107" y="184869"/>
                    <a:pt x="30811" y="257207"/>
                    <a:pt x="201861" y="257207"/>
                  </a:cubicBezTo>
                  <a:cubicBezTo>
                    <a:pt x="381556" y="257207"/>
                    <a:pt x="406711" y="183972"/>
                    <a:pt x="406711" y="183972"/>
                  </a:cubicBezTo>
                  <a:lnTo>
                    <a:pt x="406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0" name="Freihandform 659">
              <a:extLst>
                <a:ext uri="{FF2B5EF4-FFF2-40B4-BE49-F238E27FC236}">
                  <a16:creationId xmlns:a16="http://schemas.microsoft.com/office/drawing/2014/main" id="{994BDC96-8AD0-5D98-27DA-FAAEF676DC74}"/>
                </a:ext>
              </a:extLst>
            </p:cNvPr>
            <p:cNvSpPr/>
            <p:nvPr/>
          </p:nvSpPr>
          <p:spPr>
            <a:xfrm>
              <a:off x="9008891" y="5158044"/>
              <a:ext cx="406898" cy="257206"/>
            </a:xfrm>
            <a:custGeom>
              <a:avLst/>
              <a:gdLst>
                <a:gd name="connsiteX0" fmla="*/ 0 w 406898"/>
                <a:gd name="connsiteY0" fmla="*/ 0 h 257206"/>
                <a:gd name="connsiteX1" fmla="*/ 107 w 406898"/>
                <a:gd name="connsiteY1" fmla="*/ 184869 h 257206"/>
                <a:gd name="connsiteX2" fmla="*/ 201861 w 406898"/>
                <a:gd name="connsiteY2" fmla="*/ 257207 h 257206"/>
                <a:gd name="connsiteX3" fmla="*/ 406711 w 406898"/>
                <a:gd name="connsiteY3" fmla="*/ 183972 h 257206"/>
                <a:gd name="connsiteX4" fmla="*/ 406899 w 406898"/>
                <a:gd name="connsiteY4" fmla="*/ 0 h 257206"/>
                <a:gd name="connsiteX5" fmla="*/ 0 w 406898"/>
                <a:gd name="connsiteY5" fmla="*/ 0 h 25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98" h="257206">
                  <a:moveTo>
                    <a:pt x="0" y="0"/>
                  </a:moveTo>
                  <a:lnTo>
                    <a:pt x="107" y="184869"/>
                  </a:lnTo>
                  <a:cubicBezTo>
                    <a:pt x="107" y="184869"/>
                    <a:pt x="30811" y="257207"/>
                    <a:pt x="201861" y="257207"/>
                  </a:cubicBezTo>
                  <a:cubicBezTo>
                    <a:pt x="381556" y="257207"/>
                    <a:pt x="406711" y="183972"/>
                    <a:pt x="406711" y="183972"/>
                  </a:cubicBezTo>
                  <a:lnTo>
                    <a:pt x="40689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1" name="Freihandform 660">
              <a:extLst>
                <a:ext uri="{FF2B5EF4-FFF2-40B4-BE49-F238E27FC236}">
                  <a16:creationId xmlns:a16="http://schemas.microsoft.com/office/drawing/2014/main" id="{21E59819-50BD-61D1-93A0-624207BE9B02}"/>
                </a:ext>
              </a:extLst>
            </p:cNvPr>
            <p:cNvSpPr/>
            <p:nvPr/>
          </p:nvSpPr>
          <p:spPr>
            <a:xfrm>
              <a:off x="9010659" y="5162984"/>
              <a:ext cx="403710" cy="55446"/>
            </a:xfrm>
            <a:custGeom>
              <a:avLst/>
              <a:gdLst>
                <a:gd name="connsiteX0" fmla="*/ 403281 w 403710"/>
                <a:gd name="connsiteY0" fmla="*/ 1459 h 55446"/>
                <a:gd name="connsiteX1" fmla="*/ 403281 w 403710"/>
                <a:gd name="connsiteY1" fmla="*/ 2196 h 55446"/>
                <a:gd name="connsiteX2" fmla="*/ 203390 w 403710"/>
                <a:gd name="connsiteY2" fmla="*/ 43687 h 55446"/>
                <a:gd name="connsiteX3" fmla="*/ 0 w 403710"/>
                <a:gd name="connsiteY3" fmla="*/ 1433 h 55446"/>
                <a:gd name="connsiteX4" fmla="*/ 281 w 403710"/>
                <a:gd name="connsiteY4" fmla="*/ 11835 h 55446"/>
                <a:gd name="connsiteX5" fmla="*/ 203658 w 403710"/>
                <a:gd name="connsiteY5" fmla="*/ 55442 h 55446"/>
                <a:gd name="connsiteX6" fmla="*/ 403710 w 403710"/>
                <a:gd name="connsiteY6" fmla="*/ 10269 h 55446"/>
                <a:gd name="connsiteX7" fmla="*/ 403710 w 403710"/>
                <a:gd name="connsiteY7" fmla="*/ 0 h 55446"/>
                <a:gd name="connsiteX8" fmla="*/ 403281 w 403710"/>
                <a:gd name="connsiteY8" fmla="*/ 1459 h 5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10" h="55446">
                  <a:moveTo>
                    <a:pt x="403281" y="1459"/>
                  </a:moveTo>
                  <a:lnTo>
                    <a:pt x="403281" y="2196"/>
                  </a:lnTo>
                  <a:cubicBezTo>
                    <a:pt x="395749" y="24956"/>
                    <a:pt x="309614" y="43312"/>
                    <a:pt x="203390" y="43687"/>
                  </a:cubicBezTo>
                  <a:cubicBezTo>
                    <a:pt x="92609" y="43660"/>
                    <a:pt x="3351" y="25291"/>
                    <a:pt x="0" y="1433"/>
                  </a:cubicBezTo>
                  <a:lnTo>
                    <a:pt x="281" y="11835"/>
                  </a:lnTo>
                  <a:cubicBezTo>
                    <a:pt x="9220" y="34596"/>
                    <a:pt x="64169" y="55790"/>
                    <a:pt x="203658" y="55442"/>
                  </a:cubicBezTo>
                  <a:cubicBezTo>
                    <a:pt x="344245" y="55094"/>
                    <a:pt x="396124" y="33445"/>
                    <a:pt x="403710" y="10269"/>
                  </a:cubicBezTo>
                  <a:lnTo>
                    <a:pt x="403710" y="0"/>
                  </a:lnTo>
                  <a:cubicBezTo>
                    <a:pt x="403710" y="362"/>
                    <a:pt x="403281" y="1098"/>
                    <a:pt x="403281" y="1459"/>
                  </a:cubicBezTo>
                </a:path>
              </a:pathLst>
            </a:custGeom>
            <a:solidFill>
              <a:srgbClr val="C8C8CC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2" name="Freihandform 661">
              <a:extLst>
                <a:ext uri="{FF2B5EF4-FFF2-40B4-BE49-F238E27FC236}">
                  <a16:creationId xmlns:a16="http://schemas.microsoft.com/office/drawing/2014/main" id="{9BB79688-0D04-7564-F1A7-6C5A087A67D6}"/>
                </a:ext>
              </a:extLst>
            </p:cNvPr>
            <p:cNvSpPr/>
            <p:nvPr/>
          </p:nvSpPr>
          <p:spPr>
            <a:xfrm>
              <a:off x="9008261" y="5106646"/>
              <a:ext cx="408466" cy="98994"/>
            </a:xfrm>
            <a:custGeom>
              <a:avLst/>
              <a:gdLst>
                <a:gd name="connsiteX0" fmla="*/ 408467 w 408466"/>
                <a:gd name="connsiteY0" fmla="*/ 49497 h 98994"/>
                <a:gd name="connsiteX1" fmla="*/ 204233 w 408466"/>
                <a:gd name="connsiteY1" fmla="*/ 98995 h 98994"/>
                <a:gd name="connsiteX2" fmla="*/ 0 w 408466"/>
                <a:gd name="connsiteY2" fmla="*/ 49497 h 98994"/>
                <a:gd name="connsiteX3" fmla="*/ 204233 w 408466"/>
                <a:gd name="connsiteY3" fmla="*/ 0 h 98994"/>
                <a:gd name="connsiteX4" fmla="*/ 408467 w 408466"/>
                <a:gd name="connsiteY4" fmla="*/ 49497 h 9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466" h="98994">
                  <a:moveTo>
                    <a:pt x="408467" y="49497"/>
                  </a:moveTo>
                  <a:cubicBezTo>
                    <a:pt x="408467" y="76837"/>
                    <a:pt x="317025" y="98995"/>
                    <a:pt x="204233" y="98995"/>
                  </a:cubicBezTo>
                  <a:cubicBezTo>
                    <a:pt x="91428" y="98995"/>
                    <a:pt x="0" y="76837"/>
                    <a:pt x="0" y="49497"/>
                  </a:cubicBezTo>
                  <a:cubicBezTo>
                    <a:pt x="0" y="22158"/>
                    <a:pt x="91428" y="0"/>
                    <a:pt x="204233" y="0"/>
                  </a:cubicBezTo>
                  <a:cubicBezTo>
                    <a:pt x="317025" y="0"/>
                    <a:pt x="408467" y="22158"/>
                    <a:pt x="408467" y="49497"/>
                  </a:cubicBezTo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3" name="Freihandform 662">
              <a:extLst>
                <a:ext uri="{FF2B5EF4-FFF2-40B4-BE49-F238E27FC236}">
                  <a16:creationId xmlns:a16="http://schemas.microsoft.com/office/drawing/2014/main" id="{3B54598A-3C53-E468-A9EB-FB38FD1801D8}"/>
                </a:ext>
              </a:extLst>
            </p:cNvPr>
            <p:cNvSpPr/>
            <p:nvPr/>
          </p:nvSpPr>
          <p:spPr>
            <a:xfrm>
              <a:off x="9008260" y="5106646"/>
              <a:ext cx="408467" cy="98994"/>
            </a:xfrm>
            <a:custGeom>
              <a:avLst/>
              <a:gdLst>
                <a:gd name="connsiteX0" fmla="*/ 408467 w 408467"/>
                <a:gd name="connsiteY0" fmla="*/ 49497 h 98994"/>
                <a:gd name="connsiteX1" fmla="*/ 204233 w 408467"/>
                <a:gd name="connsiteY1" fmla="*/ 98995 h 98994"/>
                <a:gd name="connsiteX2" fmla="*/ 0 w 408467"/>
                <a:gd name="connsiteY2" fmla="*/ 49497 h 98994"/>
                <a:gd name="connsiteX3" fmla="*/ 204233 w 408467"/>
                <a:gd name="connsiteY3" fmla="*/ 0 h 98994"/>
                <a:gd name="connsiteX4" fmla="*/ 408467 w 408467"/>
                <a:gd name="connsiteY4" fmla="*/ 49497 h 9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467" h="98994">
                  <a:moveTo>
                    <a:pt x="408467" y="49497"/>
                  </a:moveTo>
                  <a:cubicBezTo>
                    <a:pt x="408467" y="76834"/>
                    <a:pt x="317028" y="98995"/>
                    <a:pt x="204233" y="98995"/>
                  </a:cubicBezTo>
                  <a:cubicBezTo>
                    <a:pt x="91438" y="98995"/>
                    <a:pt x="0" y="76834"/>
                    <a:pt x="0" y="49497"/>
                  </a:cubicBezTo>
                  <a:cubicBezTo>
                    <a:pt x="0" y="22161"/>
                    <a:pt x="91438" y="0"/>
                    <a:pt x="204233" y="0"/>
                  </a:cubicBezTo>
                  <a:cubicBezTo>
                    <a:pt x="317028" y="0"/>
                    <a:pt x="408467" y="22161"/>
                    <a:pt x="408467" y="49497"/>
                  </a:cubicBez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4" name="Freihandform 663">
              <a:extLst>
                <a:ext uri="{FF2B5EF4-FFF2-40B4-BE49-F238E27FC236}">
                  <a16:creationId xmlns:a16="http://schemas.microsoft.com/office/drawing/2014/main" id="{3A69DD2E-8B3D-CE83-CF5F-EA00541C2FD1}"/>
                </a:ext>
              </a:extLst>
            </p:cNvPr>
            <p:cNvSpPr/>
            <p:nvPr/>
          </p:nvSpPr>
          <p:spPr>
            <a:xfrm>
              <a:off x="9118532" y="5032607"/>
              <a:ext cx="37565" cy="123221"/>
            </a:xfrm>
            <a:custGeom>
              <a:avLst/>
              <a:gdLst>
                <a:gd name="connsiteX0" fmla="*/ 0 w 37565"/>
                <a:gd name="connsiteY0" fmla="*/ 0 h 123221"/>
                <a:gd name="connsiteX1" fmla="*/ 470 w 37565"/>
                <a:gd name="connsiteY1" fmla="*/ 116654 h 123221"/>
                <a:gd name="connsiteX2" fmla="*/ 19446 w 37565"/>
                <a:gd name="connsiteY2" fmla="*/ 123174 h 123221"/>
                <a:gd name="connsiteX3" fmla="*/ 37566 w 37565"/>
                <a:gd name="connsiteY3" fmla="*/ 117176 h 123221"/>
                <a:gd name="connsiteX4" fmla="*/ 37566 w 37565"/>
                <a:gd name="connsiteY4" fmla="*/ 147 h 123221"/>
                <a:gd name="connsiteX5" fmla="*/ 0 w 37565"/>
                <a:gd name="connsiteY5" fmla="*/ 0 h 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65" h="123221">
                  <a:moveTo>
                    <a:pt x="0" y="0"/>
                  </a:moveTo>
                  <a:lnTo>
                    <a:pt x="470" y="116654"/>
                  </a:lnTo>
                  <a:cubicBezTo>
                    <a:pt x="1032" y="119774"/>
                    <a:pt x="9489" y="123174"/>
                    <a:pt x="19446" y="123174"/>
                  </a:cubicBezTo>
                  <a:cubicBezTo>
                    <a:pt x="28868" y="123696"/>
                    <a:pt x="36467" y="119774"/>
                    <a:pt x="37566" y="117176"/>
                  </a:cubicBezTo>
                  <a:lnTo>
                    <a:pt x="37566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5" name="Freihandform 664">
              <a:extLst>
                <a:ext uri="{FF2B5EF4-FFF2-40B4-BE49-F238E27FC236}">
                  <a16:creationId xmlns:a16="http://schemas.microsoft.com/office/drawing/2014/main" id="{3D5CC08E-EE89-4628-34B1-16EEEF3F0540}"/>
                </a:ext>
              </a:extLst>
            </p:cNvPr>
            <p:cNvSpPr/>
            <p:nvPr/>
          </p:nvSpPr>
          <p:spPr>
            <a:xfrm>
              <a:off x="9118532" y="5032607"/>
              <a:ext cx="37565" cy="123221"/>
            </a:xfrm>
            <a:custGeom>
              <a:avLst/>
              <a:gdLst>
                <a:gd name="connsiteX0" fmla="*/ 0 w 37565"/>
                <a:gd name="connsiteY0" fmla="*/ 0 h 123221"/>
                <a:gd name="connsiteX1" fmla="*/ 470 w 37565"/>
                <a:gd name="connsiteY1" fmla="*/ 116654 h 123221"/>
                <a:gd name="connsiteX2" fmla="*/ 19446 w 37565"/>
                <a:gd name="connsiteY2" fmla="*/ 123174 h 123221"/>
                <a:gd name="connsiteX3" fmla="*/ 37566 w 37565"/>
                <a:gd name="connsiteY3" fmla="*/ 117176 h 123221"/>
                <a:gd name="connsiteX4" fmla="*/ 37566 w 37565"/>
                <a:gd name="connsiteY4" fmla="*/ 147 h 123221"/>
                <a:gd name="connsiteX5" fmla="*/ 0 w 37565"/>
                <a:gd name="connsiteY5" fmla="*/ 0 h 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65" h="123221">
                  <a:moveTo>
                    <a:pt x="0" y="0"/>
                  </a:moveTo>
                  <a:lnTo>
                    <a:pt x="470" y="116654"/>
                  </a:lnTo>
                  <a:cubicBezTo>
                    <a:pt x="1032" y="119774"/>
                    <a:pt x="9489" y="123174"/>
                    <a:pt x="19446" y="123174"/>
                  </a:cubicBezTo>
                  <a:cubicBezTo>
                    <a:pt x="28868" y="123696"/>
                    <a:pt x="36467" y="119774"/>
                    <a:pt x="37566" y="117176"/>
                  </a:cubicBezTo>
                  <a:lnTo>
                    <a:pt x="37566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6" name="Freihandform 665">
              <a:extLst>
                <a:ext uri="{FF2B5EF4-FFF2-40B4-BE49-F238E27FC236}">
                  <a16:creationId xmlns:a16="http://schemas.microsoft.com/office/drawing/2014/main" id="{ACCC4EC5-B70A-058A-509E-EC4119F7D231}"/>
                </a:ext>
              </a:extLst>
            </p:cNvPr>
            <p:cNvSpPr/>
            <p:nvPr/>
          </p:nvSpPr>
          <p:spPr>
            <a:xfrm>
              <a:off x="9118438" y="5024654"/>
              <a:ext cx="37659" cy="10068"/>
            </a:xfrm>
            <a:custGeom>
              <a:avLst/>
              <a:gdLst>
                <a:gd name="connsiteX0" fmla="*/ 37660 w 37659"/>
                <a:gd name="connsiteY0" fmla="*/ 5034 h 10068"/>
                <a:gd name="connsiteX1" fmla="*/ 18830 w 37659"/>
                <a:gd name="connsiteY1" fmla="*/ 10068 h 10068"/>
                <a:gd name="connsiteX2" fmla="*/ 0 w 37659"/>
                <a:gd name="connsiteY2" fmla="*/ 5034 h 10068"/>
                <a:gd name="connsiteX3" fmla="*/ 18830 w 37659"/>
                <a:gd name="connsiteY3" fmla="*/ 0 h 10068"/>
                <a:gd name="connsiteX4" fmla="*/ 37660 w 37659"/>
                <a:gd name="connsiteY4" fmla="*/ 5034 h 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59" h="10068">
                  <a:moveTo>
                    <a:pt x="37660" y="5034"/>
                  </a:moveTo>
                  <a:cubicBezTo>
                    <a:pt x="37660" y="7779"/>
                    <a:pt x="29350" y="10068"/>
                    <a:pt x="18830" y="10068"/>
                  </a:cubicBezTo>
                  <a:cubicBezTo>
                    <a:pt x="8309" y="10068"/>
                    <a:pt x="0" y="7779"/>
                    <a:pt x="0" y="5034"/>
                  </a:cubicBezTo>
                  <a:cubicBezTo>
                    <a:pt x="0" y="2276"/>
                    <a:pt x="8309" y="0"/>
                    <a:pt x="18830" y="0"/>
                  </a:cubicBezTo>
                  <a:cubicBezTo>
                    <a:pt x="29350" y="0"/>
                    <a:pt x="37660" y="2276"/>
                    <a:pt x="37660" y="5034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7" name="Freihandform 666">
              <a:extLst>
                <a:ext uri="{FF2B5EF4-FFF2-40B4-BE49-F238E27FC236}">
                  <a16:creationId xmlns:a16="http://schemas.microsoft.com/office/drawing/2014/main" id="{AD0E836D-EDA7-3EFC-C8F3-778719F3E4CD}"/>
                </a:ext>
              </a:extLst>
            </p:cNvPr>
            <p:cNvSpPr/>
            <p:nvPr/>
          </p:nvSpPr>
          <p:spPr>
            <a:xfrm>
              <a:off x="9118438" y="5024654"/>
              <a:ext cx="37659" cy="10068"/>
            </a:xfrm>
            <a:custGeom>
              <a:avLst/>
              <a:gdLst>
                <a:gd name="connsiteX0" fmla="*/ 37660 w 37659"/>
                <a:gd name="connsiteY0" fmla="*/ 5034 h 10068"/>
                <a:gd name="connsiteX1" fmla="*/ 18830 w 37659"/>
                <a:gd name="connsiteY1" fmla="*/ 10068 h 10068"/>
                <a:gd name="connsiteX2" fmla="*/ 0 w 37659"/>
                <a:gd name="connsiteY2" fmla="*/ 5034 h 10068"/>
                <a:gd name="connsiteX3" fmla="*/ 18830 w 37659"/>
                <a:gd name="connsiteY3" fmla="*/ 0 h 10068"/>
                <a:gd name="connsiteX4" fmla="*/ 37660 w 37659"/>
                <a:gd name="connsiteY4" fmla="*/ 5034 h 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59" h="10068">
                  <a:moveTo>
                    <a:pt x="37660" y="5034"/>
                  </a:moveTo>
                  <a:cubicBezTo>
                    <a:pt x="37660" y="7779"/>
                    <a:pt x="29350" y="10068"/>
                    <a:pt x="18830" y="10068"/>
                  </a:cubicBezTo>
                  <a:cubicBezTo>
                    <a:pt x="8309" y="10068"/>
                    <a:pt x="0" y="7779"/>
                    <a:pt x="0" y="5034"/>
                  </a:cubicBezTo>
                  <a:cubicBezTo>
                    <a:pt x="0" y="2276"/>
                    <a:pt x="8309" y="0"/>
                    <a:pt x="18830" y="0"/>
                  </a:cubicBezTo>
                  <a:cubicBezTo>
                    <a:pt x="29350" y="0"/>
                    <a:pt x="37660" y="2276"/>
                    <a:pt x="37660" y="5034"/>
                  </a:cubicBez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8" name="Freihandform 667">
              <a:extLst>
                <a:ext uri="{FF2B5EF4-FFF2-40B4-BE49-F238E27FC236}">
                  <a16:creationId xmlns:a16="http://schemas.microsoft.com/office/drawing/2014/main" id="{6F1A2E51-CD10-4960-ECA8-267A42C3C5EC}"/>
                </a:ext>
              </a:extLst>
            </p:cNvPr>
            <p:cNvSpPr/>
            <p:nvPr/>
          </p:nvSpPr>
          <p:spPr>
            <a:xfrm>
              <a:off x="9262028" y="5033477"/>
              <a:ext cx="37565" cy="123221"/>
            </a:xfrm>
            <a:custGeom>
              <a:avLst/>
              <a:gdLst>
                <a:gd name="connsiteX0" fmla="*/ 0 w 37565"/>
                <a:gd name="connsiteY0" fmla="*/ 0 h 123221"/>
                <a:gd name="connsiteX1" fmla="*/ 469 w 37565"/>
                <a:gd name="connsiteY1" fmla="*/ 116654 h 123221"/>
                <a:gd name="connsiteX2" fmla="*/ 19446 w 37565"/>
                <a:gd name="connsiteY2" fmla="*/ 123174 h 123221"/>
                <a:gd name="connsiteX3" fmla="*/ 37566 w 37565"/>
                <a:gd name="connsiteY3" fmla="*/ 117176 h 123221"/>
                <a:gd name="connsiteX4" fmla="*/ 37566 w 37565"/>
                <a:gd name="connsiteY4" fmla="*/ 147 h 123221"/>
                <a:gd name="connsiteX5" fmla="*/ 0 w 37565"/>
                <a:gd name="connsiteY5" fmla="*/ 0 h 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65" h="123221">
                  <a:moveTo>
                    <a:pt x="0" y="0"/>
                  </a:moveTo>
                  <a:lnTo>
                    <a:pt x="469" y="116654"/>
                  </a:lnTo>
                  <a:cubicBezTo>
                    <a:pt x="1031" y="119774"/>
                    <a:pt x="9488" y="123174"/>
                    <a:pt x="19446" y="123174"/>
                  </a:cubicBezTo>
                  <a:cubicBezTo>
                    <a:pt x="28868" y="123696"/>
                    <a:pt x="36466" y="119774"/>
                    <a:pt x="37566" y="117176"/>
                  </a:cubicBezTo>
                  <a:lnTo>
                    <a:pt x="37566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9" name="Freihandform 668">
              <a:extLst>
                <a:ext uri="{FF2B5EF4-FFF2-40B4-BE49-F238E27FC236}">
                  <a16:creationId xmlns:a16="http://schemas.microsoft.com/office/drawing/2014/main" id="{FEED7403-F795-11BC-F2A9-4B4C3992744E}"/>
                </a:ext>
              </a:extLst>
            </p:cNvPr>
            <p:cNvSpPr/>
            <p:nvPr/>
          </p:nvSpPr>
          <p:spPr>
            <a:xfrm>
              <a:off x="9262028" y="5033477"/>
              <a:ext cx="37565" cy="123221"/>
            </a:xfrm>
            <a:custGeom>
              <a:avLst/>
              <a:gdLst>
                <a:gd name="connsiteX0" fmla="*/ 0 w 37565"/>
                <a:gd name="connsiteY0" fmla="*/ 0 h 123221"/>
                <a:gd name="connsiteX1" fmla="*/ 469 w 37565"/>
                <a:gd name="connsiteY1" fmla="*/ 116654 h 123221"/>
                <a:gd name="connsiteX2" fmla="*/ 19446 w 37565"/>
                <a:gd name="connsiteY2" fmla="*/ 123174 h 123221"/>
                <a:gd name="connsiteX3" fmla="*/ 37566 w 37565"/>
                <a:gd name="connsiteY3" fmla="*/ 117176 h 123221"/>
                <a:gd name="connsiteX4" fmla="*/ 37566 w 37565"/>
                <a:gd name="connsiteY4" fmla="*/ 147 h 123221"/>
                <a:gd name="connsiteX5" fmla="*/ 0 w 37565"/>
                <a:gd name="connsiteY5" fmla="*/ 0 h 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65" h="123221">
                  <a:moveTo>
                    <a:pt x="0" y="0"/>
                  </a:moveTo>
                  <a:lnTo>
                    <a:pt x="469" y="116654"/>
                  </a:lnTo>
                  <a:cubicBezTo>
                    <a:pt x="1031" y="119774"/>
                    <a:pt x="9488" y="123174"/>
                    <a:pt x="19446" y="123174"/>
                  </a:cubicBezTo>
                  <a:cubicBezTo>
                    <a:pt x="28868" y="123696"/>
                    <a:pt x="36466" y="119774"/>
                    <a:pt x="37566" y="117176"/>
                  </a:cubicBezTo>
                  <a:lnTo>
                    <a:pt x="37566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0" name="Freihandform 669">
              <a:extLst>
                <a:ext uri="{FF2B5EF4-FFF2-40B4-BE49-F238E27FC236}">
                  <a16:creationId xmlns:a16="http://schemas.microsoft.com/office/drawing/2014/main" id="{C532B3AF-1C30-0F53-88AD-9B6C14F01DC4}"/>
                </a:ext>
              </a:extLst>
            </p:cNvPr>
            <p:cNvSpPr/>
            <p:nvPr/>
          </p:nvSpPr>
          <p:spPr>
            <a:xfrm>
              <a:off x="9261947" y="5025511"/>
              <a:ext cx="37659" cy="10068"/>
            </a:xfrm>
            <a:custGeom>
              <a:avLst/>
              <a:gdLst>
                <a:gd name="connsiteX0" fmla="*/ 37660 w 37659"/>
                <a:gd name="connsiteY0" fmla="*/ 5034 h 10068"/>
                <a:gd name="connsiteX1" fmla="*/ 18830 w 37659"/>
                <a:gd name="connsiteY1" fmla="*/ 10068 h 10068"/>
                <a:gd name="connsiteX2" fmla="*/ 0 w 37659"/>
                <a:gd name="connsiteY2" fmla="*/ 5034 h 10068"/>
                <a:gd name="connsiteX3" fmla="*/ 18830 w 37659"/>
                <a:gd name="connsiteY3" fmla="*/ 0 h 10068"/>
                <a:gd name="connsiteX4" fmla="*/ 37660 w 37659"/>
                <a:gd name="connsiteY4" fmla="*/ 5034 h 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59" h="10068">
                  <a:moveTo>
                    <a:pt x="37660" y="5034"/>
                  </a:moveTo>
                  <a:cubicBezTo>
                    <a:pt x="37660" y="7792"/>
                    <a:pt x="29350" y="10068"/>
                    <a:pt x="18830" y="10068"/>
                  </a:cubicBezTo>
                  <a:cubicBezTo>
                    <a:pt x="8309" y="10068"/>
                    <a:pt x="0" y="7792"/>
                    <a:pt x="0" y="5034"/>
                  </a:cubicBezTo>
                  <a:cubicBezTo>
                    <a:pt x="0" y="2290"/>
                    <a:pt x="8309" y="0"/>
                    <a:pt x="18830" y="0"/>
                  </a:cubicBezTo>
                  <a:cubicBezTo>
                    <a:pt x="29350" y="0"/>
                    <a:pt x="37660" y="2290"/>
                    <a:pt x="37660" y="5034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1" name="Freihandform 670">
              <a:extLst>
                <a:ext uri="{FF2B5EF4-FFF2-40B4-BE49-F238E27FC236}">
                  <a16:creationId xmlns:a16="http://schemas.microsoft.com/office/drawing/2014/main" id="{63AD4DD5-E6C2-C6AD-FEB8-A229B4560015}"/>
                </a:ext>
              </a:extLst>
            </p:cNvPr>
            <p:cNvSpPr/>
            <p:nvPr/>
          </p:nvSpPr>
          <p:spPr>
            <a:xfrm>
              <a:off x="9261947" y="5025511"/>
              <a:ext cx="37659" cy="10068"/>
            </a:xfrm>
            <a:custGeom>
              <a:avLst/>
              <a:gdLst>
                <a:gd name="connsiteX0" fmla="*/ 37660 w 37659"/>
                <a:gd name="connsiteY0" fmla="*/ 5034 h 10068"/>
                <a:gd name="connsiteX1" fmla="*/ 18830 w 37659"/>
                <a:gd name="connsiteY1" fmla="*/ 10068 h 10068"/>
                <a:gd name="connsiteX2" fmla="*/ 0 w 37659"/>
                <a:gd name="connsiteY2" fmla="*/ 5034 h 10068"/>
                <a:gd name="connsiteX3" fmla="*/ 18830 w 37659"/>
                <a:gd name="connsiteY3" fmla="*/ 0 h 10068"/>
                <a:gd name="connsiteX4" fmla="*/ 37660 w 37659"/>
                <a:gd name="connsiteY4" fmla="*/ 5034 h 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59" h="10068">
                  <a:moveTo>
                    <a:pt x="37660" y="5034"/>
                  </a:moveTo>
                  <a:cubicBezTo>
                    <a:pt x="37660" y="7792"/>
                    <a:pt x="29350" y="10068"/>
                    <a:pt x="18830" y="10068"/>
                  </a:cubicBezTo>
                  <a:cubicBezTo>
                    <a:pt x="8309" y="10068"/>
                    <a:pt x="0" y="7792"/>
                    <a:pt x="0" y="5034"/>
                  </a:cubicBezTo>
                  <a:cubicBezTo>
                    <a:pt x="0" y="2290"/>
                    <a:pt x="8309" y="0"/>
                    <a:pt x="18830" y="0"/>
                  </a:cubicBezTo>
                  <a:cubicBezTo>
                    <a:pt x="29350" y="0"/>
                    <a:pt x="37660" y="2290"/>
                    <a:pt x="37660" y="5034"/>
                  </a:cubicBez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2" name="Freihandform 671">
              <a:extLst>
                <a:ext uri="{FF2B5EF4-FFF2-40B4-BE49-F238E27FC236}">
                  <a16:creationId xmlns:a16="http://schemas.microsoft.com/office/drawing/2014/main" id="{AD1F5D91-F9E9-7ED8-DFA5-06C8B7AECBD4}"/>
                </a:ext>
              </a:extLst>
            </p:cNvPr>
            <p:cNvSpPr/>
            <p:nvPr/>
          </p:nvSpPr>
          <p:spPr>
            <a:xfrm>
              <a:off x="9134655" y="4989068"/>
              <a:ext cx="24700" cy="39375"/>
            </a:xfrm>
            <a:custGeom>
              <a:avLst/>
              <a:gdLst>
                <a:gd name="connsiteX0" fmla="*/ 24700 w 24700"/>
                <a:gd name="connsiteY0" fmla="*/ 0 h 39375"/>
                <a:gd name="connsiteX1" fmla="*/ 40 w 24700"/>
                <a:gd name="connsiteY1" fmla="*/ 0 h 39375"/>
                <a:gd name="connsiteX2" fmla="*/ 40 w 24700"/>
                <a:gd name="connsiteY2" fmla="*/ 844 h 39375"/>
                <a:gd name="connsiteX3" fmla="*/ 0 w 24700"/>
                <a:gd name="connsiteY3" fmla="*/ 844 h 39375"/>
                <a:gd name="connsiteX4" fmla="*/ 0 w 24700"/>
                <a:gd name="connsiteY4" fmla="*/ 39376 h 39375"/>
                <a:gd name="connsiteX5" fmla="*/ 6339 w 24700"/>
                <a:gd name="connsiteY5" fmla="*/ 39376 h 39375"/>
                <a:gd name="connsiteX6" fmla="*/ 6339 w 24700"/>
                <a:gd name="connsiteY6" fmla="*/ 6467 h 39375"/>
                <a:gd name="connsiteX7" fmla="*/ 24700 w 24700"/>
                <a:gd name="connsiteY7" fmla="*/ 6467 h 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00" h="39375">
                  <a:moveTo>
                    <a:pt x="24700" y="0"/>
                  </a:moveTo>
                  <a:lnTo>
                    <a:pt x="40" y="0"/>
                  </a:lnTo>
                  <a:lnTo>
                    <a:pt x="40" y="844"/>
                  </a:lnTo>
                  <a:lnTo>
                    <a:pt x="0" y="844"/>
                  </a:lnTo>
                  <a:lnTo>
                    <a:pt x="0" y="39376"/>
                  </a:lnTo>
                  <a:lnTo>
                    <a:pt x="6339" y="39376"/>
                  </a:lnTo>
                  <a:lnTo>
                    <a:pt x="6339" y="6467"/>
                  </a:lnTo>
                  <a:lnTo>
                    <a:pt x="24700" y="6467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3" name="Freihandform 672">
              <a:extLst>
                <a:ext uri="{FF2B5EF4-FFF2-40B4-BE49-F238E27FC236}">
                  <a16:creationId xmlns:a16="http://schemas.microsoft.com/office/drawing/2014/main" id="{B04222F9-A17C-1BB3-74E2-480239E718AA}"/>
                </a:ext>
              </a:extLst>
            </p:cNvPr>
            <p:cNvSpPr/>
            <p:nvPr/>
          </p:nvSpPr>
          <p:spPr>
            <a:xfrm>
              <a:off x="9134655" y="4989068"/>
              <a:ext cx="24700" cy="39375"/>
            </a:xfrm>
            <a:custGeom>
              <a:avLst/>
              <a:gdLst>
                <a:gd name="connsiteX0" fmla="*/ 24700 w 24700"/>
                <a:gd name="connsiteY0" fmla="*/ 0 h 39375"/>
                <a:gd name="connsiteX1" fmla="*/ 40 w 24700"/>
                <a:gd name="connsiteY1" fmla="*/ 0 h 39375"/>
                <a:gd name="connsiteX2" fmla="*/ 40 w 24700"/>
                <a:gd name="connsiteY2" fmla="*/ 844 h 39375"/>
                <a:gd name="connsiteX3" fmla="*/ 0 w 24700"/>
                <a:gd name="connsiteY3" fmla="*/ 844 h 39375"/>
                <a:gd name="connsiteX4" fmla="*/ 0 w 24700"/>
                <a:gd name="connsiteY4" fmla="*/ 39376 h 39375"/>
                <a:gd name="connsiteX5" fmla="*/ 6339 w 24700"/>
                <a:gd name="connsiteY5" fmla="*/ 39376 h 39375"/>
                <a:gd name="connsiteX6" fmla="*/ 6339 w 24700"/>
                <a:gd name="connsiteY6" fmla="*/ 6467 h 39375"/>
                <a:gd name="connsiteX7" fmla="*/ 24700 w 24700"/>
                <a:gd name="connsiteY7" fmla="*/ 6467 h 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00" h="39375">
                  <a:moveTo>
                    <a:pt x="24700" y="0"/>
                  </a:moveTo>
                  <a:lnTo>
                    <a:pt x="40" y="0"/>
                  </a:lnTo>
                  <a:lnTo>
                    <a:pt x="40" y="844"/>
                  </a:lnTo>
                  <a:lnTo>
                    <a:pt x="0" y="844"/>
                  </a:lnTo>
                  <a:lnTo>
                    <a:pt x="0" y="39376"/>
                  </a:lnTo>
                  <a:lnTo>
                    <a:pt x="6339" y="39376"/>
                  </a:lnTo>
                  <a:lnTo>
                    <a:pt x="6339" y="6467"/>
                  </a:lnTo>
                  <a:lnTo>
                    <a:pt x="24700" y="6467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4" name="Freihandform 673">
              <a:extLst>
                <a:ext uri="{FF2B5EF4-FFF2-40B4-BE49-F238E27FC236}">
                  <a16:creationId xmlns:a16="http://schemas.microsoft.com/office/drawing/2014/main" id="{C3BB06F9-BDB7-EB72-516E-4CDE71924236}"/>
                </a:ext>
              </a:extLst>
            </p:cNvPr>
            <p:cNvSpPr/>
            <p:nvPr/>
          </p:nvSpPr>
          <p:spPr>
            <a:xfrm>
              <a:off x="9147009" y="4964940"/>
              <a:ext cx="56279" cy="55188"/>
            </a:xfrm>
            <a:custGeom>
              <a:avLst/>
              <a:gdLst>
                <a:gd name="connsiteX0" fmla="*/ 56264 w 56279"/>
                <a:gd name="connsiteY0" fmla="*/ 28586 h 55188"/>
                <a:gd name="connsiteX1" fmla="*/ 29152 w 56279"/>
                <a:gd name="connsiteY1" fmla="*/ 15 h 55188"/>
                <a:gd name="connsiteX2" fmla="*/ 16 w 56279"/>
                <a:gd name="connsiteY2" fmla="*/ 26618 h 55188"/>
                <a:gd name="connsiteX3" fmla="*/ 27128 w 56279"/>
                <a:gd name="connsiteY3" fmla="*/ 55189 h 55188"/>
                <a:gd name="connsiteX4" fmla="*/ 28133 w 56279"/>
                <a:gd name="connsiteY4" fmla="*/ 55189 h 55188"/>
                <a:gd name="connsiteX5" fmla="*/ 56264 w 56279"/>
                <a:gd name="connsiteY5" fmla="*/ 28586 h 5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79" h="55188">
                  <a:moveTo>
                    <a:pt x="56264" y="28586"/>
                  </a:moveTo>
                  <a:cubicBezTo>
                    <a:pt x="56774" y="13310"/>
                    <a:pt x="44712" y="524"/>
                    <a:pt x="29152" y="15"/>
                  </a:cubicBezTo>
                  <a:cubicBezTo>
                    <a:pt x="13579" y="-480"/>
                    <a:pt x="525" y="11355"/>
                    <a:pt x="16" y="26618"/>
                  </a:cubicBezTo>
                  <a:cubicBezTo>
                    <a:pt x="-493" y="41881"/>
                    <a:pt x="11555" y="54694"/>
                    <a:pt x="27128" y="55189"/>
                  </a:cubicBezTo>
                  <a:lnTo>
                    <a:pt x="28133" y="55189"/>
                  </a:lnTo>
                  <a:cubicBezTo>
                    <a:pt x="43198" y="55189"/>
                    <a:pt x="55755" y="43354"/>
                    <a:pt x="56264" y="28586"/>
                  </a:cubicBezTo>
                </a:path>
              </a:pathLst>
            </a:custGeom>
            <a:solidFill>
              <a:srgbClr val="EB6619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5" name="Freihandform 674">
              <a:extLst>
                <a:ext uri="{FF2B5EF4-FFF2-40B4-BE49-F238E27FC236}">
                  <a16:creationId xmlns:a16="http://schemas.microsoft.com/office/drawing/2014/main" id="{B0AF4C92-672E-D346-C338-8CC6D1571171}"/>
                </a:ext>
              </a:extLst>
            </p:cNvPr>
            <p:cNvSpPr/>
            <p:nvPr/>
          </p:nvSpPr>
          <p:spPr>
            <a:xfrm>
              <a:off x="9158068" y="4987622"/>
              <a:ext cx="33652" cy="11313"/>
            </a:xfrm>
            <a:custGeom>
              <a:avLst/>
              <a:gdLst>
                <a:gd name="connsiteX0" fmla="*/ 0 w 33652"/>
                <a:gd name="connsiteY0" fmla="*/ 0 h 11313"/>
                <a:gd name="connsiteX1" fmla="*/ 33652 w 33652"/>
                <a:gd name="connsiteY1" fmla="*/ 0 h 11313"/>
                <a:gd name="connsiteX2" fmla="*/ 33652 w 33652"/>
                <a:gd name="connsiteY2" fmla="*/ 11313 h 11313"/>
                <a:gd name="connsiteX3" fmla="*/ 0 w 33652"/>
                <a:gd name="connsiteY3" fmla="*/ 11313 h 1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52" h="11313">
                  <a:moveTo>
                    <a:pt x="0" y="0"/>
                  </a:moveTo>
                  <a:lnTo>
                    <a:pt x="33652" y="0"/>
                  </a:lnTo>
                  <a:lnTo>
                    <a:pt x="33652" y="11313"/>
                  </a:lnTo>
                  <a:lnTo>
                    <a:pt x="0" y="11313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6" name="Freihandform 675">
              <a:extLst>
                <a:ext uri="{FF2B5EF4-FFF2-40B4-BE49-F238E27FC236}">
                  <a16:creationId xmlns:a16="http://schemas.microsoft.com/office/drawing/2014/main" id="{DE377841-7BB8-6F64-D52C-C12A34B3F7FA}"/>
                </a:ext>
              </a:extLst>
            </p:cNvPr>
            <p:cNvSpPr/>
            <p:nvPr/>
          </p:nvSpPr>
          <p:spPr>
            <a:xfrm>
              <a:off x="9258422" y="4989068"/>
              <a:ext cx="24700" cy="41209"/>
            </a:xfrm>
            <a:custGeom>
              <a:avLst/>
              <a:gdLst>
                <a:gd name="connsiteX0" fmla="*/ 0 w 24700"/>
                <a:gd name="connsiteY0" fmla="*/ 0 h 41209"/>
                <a:gd name="connsiteX1" fmla="*/ 24660 w 24700"/>
                <a:gd name="connsiteY1" fmla="*/ 0 h 41209"/>
                <a:gd name="connsiteX2" fmla="*/ 24660 w 24700"/>
                <a:gd name="connsiteY2" fmla="*/ 884 h 41209"/>
                <a:gd name="connsiteX3" fmla="*/ 24700 w 24700"/>
                <a:gd name="connsiteY3" fmla="*/ 884 h 41209"/>
                <a:gd name="connsiteX4" fmla="*/ 24700 w 24700"/>
                <a:gd name="connsiteY4" fmla="*/ 41210 h 41209"/>
                <a:gd name="connsiteX5" fmla="*/ 18361 w 24700"/>
                <a:gd name="connsiteY5" fmla="*/ 41210 h 41209"/>
                <a:gd name="connsiteX6" fmla="*/ 18361 w 24700"/>
                <a:gd name="connsiteY6" fmla="*/ 6775 h 41209"/>
                <a:gd name="connsiteX7" fmla="*/ 0 w 24700"/>
                <a:gd name="connsiteY7" fmla="*/ 6775 h 4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00" h="41209">
                  <a:moveTo>
                    <a:pt x="0" y="0"/>
                  </a:moveTo>
                  <a:lnTo>
                    <a:pt x="24660" y="0"/>
                  </a:lnTo>
                  <a:lnTo>
                    <a:pt x="24660" y="884"/>
                  </a:lnTo>
                  <a:lnTo>
                    <a:pt x="24700" y="884"/>
                  </a:lnTo>
                  <a:lnTo>
                    <a:pt x="24700" y="41210"/>
                  </a:lnTo>
                  <a:lnTo>
                    <a:pt x="18361" y="41210"/>
                  </a:lnTo>
                  <a:lnTo>
                    <a:pt x="18361" y="6775"/>
                  </a:lnTo>
                  <a:lnTo>
                    <a:pt x="0" y="6775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7" name="Freihandform 676">
              <a:extLst>
                <a:ext uri="{FF2B5EF4-FFF2-40B4-BE49-F238E27FC236}">
                  <a16:creationId xmlns:a16="http://schemas.microsoft.com/office/drawing/2014/main" id="{50CB2D90-C31D-7775-CE34-93E4029B57AF}"/>
                </a:ext>
              </a:extLst>
            </p:cNvPr>
            <p:cNvSpPr/>
            <p:nvPr/>
          </p:nvSpPr>
          <p:spPr>
            <a:xfrm>
              <a:off x="9258422" y="4989068"/>
              <a:ext cx="24700" cy="41209"/>
            </a:xfrm>
            <a:custGeom>
              <a:avLst/>
              <a:gdLst>
                <a:gd name="connsiteX0" fmla="*/ 0 w 24700"/>
                <a:gd name="connsiteY0" fmla="*/ 0 h 41209"/>
                <a:gd name="connsiteX1" fmla="*/ 24660 w 24700"/>
                <a:gd name="connsiteY1" fmla="*/ 0 h 41209"/>
                <a:gd name="connsiteX2" fmla="*/ 24660 w 24700"/>
                <a:gd name="connsiteY2" fmla="*/ 884 h 41209"/>
                <a:gd name="connsiteX3" fmla="*/ 24700 w 24700"/>
                <a:gd name="connsiteY3" fmla="*/ 884 h 41209"/>
                <a:gd name="connsiteX4" fmla="*/ 24700 w 24700"/>
                <a:gd name="connsiteY4" fmla="*/ 41210 h 41209"/>
                <a:gd name="connsiteX5" fmla="*/ 18361 w 24700"/>
                <a:gd name="connsiteY5" fmla="*/ 41210 h 41209"/>
                <a:gd name="connsiteX6" fmla="*/ 18361 w 24700"/>
                <a:gd name="connsiteY6" fmla="*/ 6775 h 41209"/>
                <a:gd name="connsiteX7" fmla="*/ 0 w 24700"/>
                <a:gd name="connsiteY7" fmla="*/ 6775 h 4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00" h="41209">
                  <a:moveTo>
                    <a:pt x="0" y="0"/>
                  </a:moveTo>
                  <a:lnTo>
                    <a:pt x="24660" y="0"/>
                  </a:lnTo>
                  <a:lnTo>
                    <a:pt x="24660" y="884"/>
                  </a:lnTo>
                  <a:lnTo>
                    <a:pt x="24700" y="884"/>
                  </a:lnTo>
                  <a:lnTo>
                    <a:pt x="24700" y="41210"/>
                  </a:lnTo>
                  <a:lnTo>
                    <a:pt x="18361" y="41210"/>
                  </a:lnTo>
                  <a:lnTo>
                    <a:pt x="18361" y="6775"/>
                  </a:lnTo>
                  <a:lnTo>
                    <a:pt x="0" y="6775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8" name="Freihandform 677">
              <a:extLst>
                <a:ext uri="{FF2B5EF4-FFF2-40B4-BE49-F238E27FC236}">
                  <a16:creationId xmlns:a16="http://schemas.microsoft.com/office/drawing/2014/main" id="{7EAB49E0-B9B7-202B-EC64-BAAAFD7C7878}"/>
                </a:ext>
              </a:extLst>
            </p:cNvPr>
            <p:cNvSpPr/>
            <p:nvPr/>
          </p:nvSpPr>
          <p:spPr>
            <a:xfrm>
              <a:off x="9214998" y="4965193"/>
              <a:ext cx="55770" cy="54681"/>
            </a:xfrm>
            <a:custGeom>
              <a:avLst/>
              <a:gdLst>
                <a:gd name="connsiteX0" fmla="*/ 16 w 55770"/>
                <a:gd name="connsiteY0" fmla="*/ 28078 h 54681"/>
                <a:gd name="connsiteX1" fmla="*/ 27127 w 55770"/>
                <a:gd name="connsiteY1" fmla="*/ 16 h 54681"/>
                <a:gd name="connsiteX2" fmla="*/ 55755 w 55770"/>
                <a:gd name="connsiteY2" fmla="*/ 26592 h 54681"/>
                <a:gd name="connsiteX3" fmla="*/ 28642 w 55770"/>
                <a:gd name="connsiteY3" fmla="*/ 54681 h 54681"/>
                <a:gd name="connsiteX4" fmla="*/ 27637 w 55770"/>
                <a:gd name="connsiteY4" fmla="*/ 54681 h 54681"/>
                <a:gd name="connsiteX5" fmla="*/ 16 w 55770"/>
                <a:gd name="connsiteY5" fmla="*/ 28078 h 5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70" h="54681">
                  <a:moveTo>
                    <a:pt x="16" y="28078"/>
                  </a:moveTo>
                  <a:cubicBezTo>
                    <a:pt x="-494" y="12802"/>
                    <a:pt x="11568" y="498"/>
                    <a:pt x="27127" y="16"/>
                  </a:cubicBezTo>
                  <a:cubicBezTo>
                    <a:pt x="42701" y="-493"/>
                    <a:pt x="55258" y="11329"/>
                    <a:pt x="55755" y="26592"/>
                  </a:cubicBezTo>
                  <a:cubicBezTo>
                    <a:pt x="56263" y="41868"/>
                    <a:pt x="44215" y="54186"/>
                    <a:pt x="28642" y="54681"/>
                  </a:cubicBezTo>
                  <a:lnTo>
                    <a:pt x="27637" y="54681"/>
                  </a:lnTo>
                  <a:cubicBezTo>
                    <a:pt x="12573" y="54681"/>
                    <a:pt x="16" y="42846"/>
                    <a:pt x="16" y="28078"/>
                  </a:cubicBezTo>
                </a:path>
              </a:pathLst>
            </a:custGeom>
            <a:solidFill>
              <a:srgbClr val="EB6619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9" name="Freihandform 678">
              <a:extLst>
                <a:ext uri="{FF2B5EF4-FFF2-40B4-BE49-F238E27FC236}">
                  <a16:creationId xmlns:a16="http://schemas.microsoft.com/office/drawing/2014/main" id="{3D17EF92-CED6-DFFC-7632-54EA8110087B}"/>
                </a:ext>
              </a:extLst>
            </p:cNvPr>
            <p:cNvSpPr/>
            <p:nvPr/>
          </p:nvSpPr>
          <p:spPr>
            <a:xfrm>
              <a:off x="9226070" y="4976536"/>
              <a:ext cx="33639" cy="32989"/>
            </a:xfrm>
            <a:custGeom>
              <a:avLst/>
              <a:gdLst>
                <a:gd name="connsiteX0" fmla="*/ 33639 w 33639"/>
                <a:gd name="connsiteY0" fmla="*/ 10831 h 32989"/>
                <a:gd name="connsiteX1" fmla="*/ 22596 w 33639"/>
                <a:gd name="connsiteY1" fmla="*/ 10831 h 32989"/>
                <a:gd name="connsiteX2" fmla="*/ 22596 w 33639"/>
                <a:gd name="connsiteY2" fmla="*/ 0 h 32989"/>
                <a:gd name="connsiteX3" fmla="*/ 11030 w 33639"/>
                <a:gd name="connsiteY3" fmla="*/ 0 h 32989"/>
                <a:gd name="connsiteX4" fmla="*/ 11030 w 33639"/>
                <a:gd name="connsiteY4" fmla="*/ 10831 h 32989"/>
                <a:gd name="connsiteX5" fmla="*/ 0 w 33639"/>
                <a:gd name="connsiteY5" fmla="*/ 10831 h 32989"/>
                <a:gd name="connsiteX6" fmla="*/ 0 w 33639"/>
                <a:gd name="connsiteY6" fmla="*/ 22158 h 32989"/>
                <a:gd name="connsiteX7" fmla="*/ 11030 w 33639"/>
                <a:gd name="connsiteY7" fmla="*/ 22158 h 32989"/>
                <a:gd name="connsiteX8" fmla="*/ 11030 w 33639"/>
                <a:gd name="connsiteY8" fmla="*/ 32989 h 32989"/>
                <a:gd name="connsiteX9" fmla="*/ 22596 w 33639"/>
                <a:gd name="connsiteY9" fmla="*/ 32989 h 32989"/>
                <a:gd name="connsiteX10" fmla="*/ 22596 w 33639"/>
                <a:gd name="connsiteY10" fmla="*/ 22158 h 32989"/>
                <a:gd name="connsiteX11" fmla="*/ 33639 w 33639"/>
                <a:gd name="connsiteY11" fmla="*/ 22158 h 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9" h="32989">
                  <a:moveTo>
                    <a:pt x="33639" y="10831"/>
                  </a:moveTo>
                  <a:lnTo>
                    <a:pt x="22596" y="10831"/>
                  </a:lnTo>
                  <a:lnTo>
                    <a:pt x="22596" y="0"/>
                  </a:lnTo>
                  <a:lnTo>
                    <a:pt x="11030" y="0"/>
                  </a:lnTo>
                  <a:lnTo>
                    <a:pt x="11030" y="10831"/>
                  </a:lnTo>
                  <a:lnTo>
                    <a:pt x="0" y="10831"/>
                  </a:lnTo>
                  <a:lnTo>
                    <a:pt x="0" y="22158"/>
                  </a:lnTo>
                  <a:lnTo>
                    <a:pt x="11030" y="22158"/>
                  </a:lnTo>
                  <a:lnTo>
                    <a:pt x="11030" y="32989"/>
                  </a:lnTo>
                  <a:lnTo>
                    <a:pt x="22596" y="32989"/>
                  </a:lnTo>
                  <a:lnTo>
                    <a:pt x="22596" y="22158"/>
                  </a:lnTo>
                  <a:lnTo>
                    <a:pt x="33639" y="22158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0" name="Freihandform 679">
              <a:extLst>
                <a:ext uri="{FF2B5EF4-FFF2-40B4-BE49-F238E27FC236}">
                  <a16:creationId xmlns:a16="http://schemas.microsoft.com/office/drawing/2014/main" id="{4BF1915D-9C5F-CC6D-3FA9-2AD9998E42B9}"/>
                </a:ext>
              </a:extLst>
            </p:cNvPr>
            <p:cNvSpPr/>
            <p:nvPr/>
          </p:nvSpPr>
          <p:spPr>
            <a:xfrm>
              <a:off x="9090830" y="5241039"/>
              <a:ext cx="242147" cy="122237"/>
            </a:xfrm>
            <a:custGeom>
              <a:avLst/>
              <a:gdLst>
                <a:gd name="connsiteX0" fmla="*/ 66354 w 242147"/>
                <a:gd name="connsiteY0" fmla="*/ 21582 h 122237"/>
                <a:gd name="connsiteX1" fmla="*/ 65858 w 242147"/>
                <a:gd name="connsiteY1" fmla="*/ 74387 h 122237"/>
                <a:gd name="connsiteX2" fmla="*/ 46251 w 242147"/>
                <a:gd name="connsiteY2" fmla="*/ 80880 h 122237"/>
                <a:gd name="connsiteX3" fmla="*/ 27528 w 242147"/>
                <a:gd name="connsiteY3" fmla="*/ 74909 h 122237"/>
                <a:gd name="connsiteX4" fmla="*/ 27582 w 242147"/>
                <a:gd name="connsiteY4" fmla="*/ 12425 h 122237"/>
                <a:gd name="connsiteX5" fmla="*/ 174883 w 242147"/>
                <a:gd name="connsiteY5" fmla="*/ 21582 h 122237"/>
                <a:gd name="connsiteX6" fmla="*/ 175379 w 242147"/>
                <a:gd name="connsiteY6" fmla="*/ 74387 h 122237"/>
                <a:gd name="connsiteX7" fmla="*/ 194986 w 242147"/>
                <a:gd name="connsiteY7" fmla="*/ 80880 h 122237"/>
                <a:gd name="connsiteX8" fmla="*/ 213709 w 242147"/>
                <a:gd name="connsiteY8" fmla="*/ 74909 h 122237"/>
                <a:gd name="connsiteX9" fmla="*/ 213709 w 242147"/>
                <a:gd name="connsiteY9" fmla="*/ 15330 h 122237"/>
                <a:gd name="connsiteX10" fmla="*/ 9476 w 242147"/>
                <a:gd name="connsiteY10" fmla="*/ 7658 h 122237"/>
                <a:gd name="connsiteX11" fmla="*/ 9543 w 242147"/>
                <a:gd name="connsiteY11" fmla="*/ 92140 h 122237"/>
                <a:gd name="connsiteX12" fmla="*/ 129263 w 242147"/>
                <a:gd name="connsiteY12" fmla="*/ 112450 h 122237"/>
                <a:gd name="connsiteX13" fmla="*/ 241291 w 242147"/>
                <a:gd name="connsiteY13" fmla="*/ 80505 h 122237"/>
                <a:gd name="connsiteX14" fmla="*/ 120752 w 242147"/>
                <a:gd name="connsiteY14" fmla="*/ 21703 h 122237"/>
                <a:gd name="connsiteX15" fmla="*/ 0 w 242147"/>
                <a:gd name="connsiteY15" fmla="*/ 0 h 122237"/>
                <a:gd name="connsiteX16" fmla="*/ 67 w 242147"/>
                <a:gd name="connsiteY16" fmla="*/ 97254 h 122237"/>
                <a:gd name="connsiteX17" fmla="*/ 120137 w 242147"/>
                <a:gd name="connsiteY17" fmla="*/ 122237 h 122237"/>
                <a:gd name="connsiteX18" fmla="*/ 242041 w 242147"/>
                <a:gd name="connsiteY18" fmla="*/ 96786 h 122237"/>
                <a:gd name="connsiteX19" fmla="*/ 242148 w 242147"/>
                <a:gd name="connsiteY19" fmla="*/ 0 h 122237"/>
                <a:gd name="connsiteX20" fmla="*/ 120752 w 242147"/>
                <a:gd name="connsiteY20" fmla="*/ 21703 h 12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2147" h="122237">
                  <a:moveTo>
                    <a:pt x="66354" y="21582"/>
                  </a:moveTo>
                  <a:lnTo>
                    <a:pt x="65858" y="74387"/>
                  </a:lnTo>
                  <a:cubicBezTo>
                    <a:pt x="65282" y="77493"/>
                    <a:pt x="56543" y="80880"/>
                    <a:pt x="46251" y="80880"/>
                  </a:cubicBezTo>
                  <a:cubicBezTo>
                    <a:pt x="36521" y="81389"/>
                    <a:pt x="28667" y="77493"/>
                    <a:pt x="27528" y="74909"/>
                  </a:cubicBezTo>
                  <a:lnTo>
                    <a:pt x="27582" y="12425"/>
                  </a:lnTo>
                  <a:moveTo>
                    <a:pt x="174883" y="21582"/>
                  </a:moveTo>
                  <a:lnTo>
                    <a:pt x="175379" y="74387"/>
                  </a:lnTo>
                  <a:cubicBezTo>
                    <a:pt x="175956" y="77493"/>
                    <a:pt x="184694" y="80880"/>
                    <a:pt x="194986" y="80880"/>
                  </a:cubicBezTo>
                  <a:cubicBezTo>
                    <a:pt x="204716" y="81389"/>
                    <a:pt x="212570" y="77493"/>
                    <a:pt x="213709" y="74909"/>
                  </a:cubicBezTo>
                  <a:lnTo>
                    <a:pt x="213709" y="15330"/>
                  </a:lnTo>
                  <a:moveTo>
                    <a:pt x="9476" y="7658"/>
                  </a:moveTo>
                  <a:lnTo>
                    <a:pt x="9543" y="92140"/>
                  </a:lnTo>
                  <a:cubicBezTo>
                    <a:pt x="9543" y="92140"/>
                    <a:pt x="27461" y="112450"/>
                    <a:pt x="129263" y="112450"/>
                  </a:cubicBezTo>
                  <a:cubicBezTo>
                    <a:pt x="236211" y="112450"/>
                    <a:pt x="241291" y="80505"/>
                    <a:pt x="241291" y="80505"/>
                  </a:cubicBezTo>
                  <a:moveTo>
                    <a:pt x="120752" y="21703"/>
                  </a:moveTo>
                  <a:cubicBezTo>
                    <a:pt x="37245" y="21703"/>
                    <a:pt x="0" y="0"/>
                    <a:pt x="0" y="0"/>
                  </a:cubicBezTo>
                  <a:lnTo>
                    <a:pt x="67" y="97254"/>
                  </a:lnTo>
                  <a:cubicBezTo>
                    <a:pt x="67" y="97254"/>
                    <a:pt x="18335" y="122237"/>
                    <a:pt x="120137" y="122237"/>
                  </a:cubicBezTo>
                  <a:cubicBezTo>
                    <a:pt x="227071" y="122237"/>
                    <a:pt x="242041" y="96786"/>
                    <a:pt x="242041" y="96786"/>
                  </a:cubicBezTo>
                  <a:lnTo>
                    <a:pt x="242148" y="0"/>
                  </a:lnTo>
                  <a:cubicBezTo>
                    <a:pt x="242148" y="0"/>
                    <a:pt x="207102" y="21703"/>
                    <a:pt x="120752" y="21703"/>
                  </a:cubicBez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02" name="Gruppieren 1101">
            <a:extLst>
              <a:ext uri="{FF2B5EF4-FFF2-40B4-BE49-F238E27FC236}">
                <a16:creationId xmlns:a16="http://schemas.microsoft.com/office/drawing/2014/main" id="{EAB792A8-45A1-586D-5DD3-119B623D04F5}"/>
              </a:ext>
            </a:extLst>
          </p:cNvPr>
          <p:cNvGrpSpPr/>
          <p:nvPr/>
        </p:nvGrpSpPr>
        <p:grpSpPr>
          <a:xfrm>
            <a:off x="7018113" y="3992317"/>
            <a:ext cx="408467" cy="401468"/>
            <a:chOff x="6952803" y="3985786"/>
            <a:chExt cx="408467" cy="401468"/>
          </a:xfrm>
        </p:grpSpPr>
        <p:sp>
          <p:nvSpPr>
            <p:cNvPr id="681" name="Freihandform 680">
              <a:extLst>
                <a:ext uri="{FF2B5EF4-FFF2-40B4-BE49-F238E27FC236}">
                  <a16:creationId xmlns:a16="http://schemas.microsoft.com/office/drawing/2014/main" id="{C3C2CD68-2479-5499-EA4D-5E14D57F149A}"/>
                </a:ext>
              </a:extLst>
            </p:cNvPr>
            <p:cNvSpPr/>
            <p:nvPr/>
          </p:nvSpPr>
          <p:spPr>
            <a:xfrm>
              <a:off x="6952803" y="4215024"/>
              <a:ext cx="38115" cy="81736"/>
            </a:xfrm>
            <a:custGeom>
              <a:avLst/>
              <a:gdLst>
                <a:gd name="connsiteX0" fmla="*/ 0 w 38115"/>
                <a:gd name="connsiteY0" fmla="*/ 0 h 81736"/>
                <a:gd name="connsiteX1" fmla="*/ 38115 w 38115"/>
                <a:gd name="connsiteY1" fmla="*/ 0 h 81736"/>
                <a:gd name="connsiteX2" fmla="*/ 38115 w 38115"/>
                <a:gd name="connsiteY2" fmla="*/ 81737 h 81736"/>
                <a:gd name="connsiteX3" fmla="*/ 0 w 38115"/>
                <a:gd name="connsiteY3" fmla="*/ 81737 h 8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5" h="81736">
                  <a:moveTo>
                    <a:pt x="0" y="0"/>
                  </a:moveTo>
                  <a:lnTo>
                    <a:pt x="38115" y="0"/>
                  </a:lnTo>
                  <a:lnTo>
                    <a:pt x="38115" y="81737"/>
                  </a:lnTo>
                  <a:lnTo>
                    <a:pt x="0" y="81737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2" name="Freihandform 681">
              <a:extLst>
                <a:ext uri="{FF2B5EF4-FFF2-40B4-BE49-F238E27FC236}">
                  <a16:creationId xmlns:a16="http://schemas.microsoft.com/office/drawing/2014/main" id="{54F43421-140A-1EA3-B192-FF61B2221D9E}"/>
                </a:ext>
              </a:extLst>
            </p:cNvPr>
            <p:cNvSpPr/>
            <p:nvPr/>
          </p:nvSpPr>
          <p:spPr>
            <a:xfrm>
              <a:off x="6952803" y="4215024"/>
              <a:ext cx="38115" cy="81736"/>
            </a:xfrm>
            <a:custGeom>
              <a:avLst/>
              <a:gdLst>
                <a:gd name="connsiteX0" fmla="*/ 0 w 38115"/>
                <a:gd name="connsiteY0" fmla="*/ 0 h 81736"/>
                <a:gd name="connsiteX1" fmla="*/ 38115 w 38115"/>
                <a:gd name="connsiteY1" fmla="*/ 0 h 81736"/>
                <a:gd name="connsiteX2" fmla="*/ 38115 w 38115"/>
                <a:gd name="connsiteY2" fmla="*/ 81737 h 81736"/>
                <a:gd name="connsiteX3" fmla="*/ 0 w 38115"/>
                <a:gd name="connsiteY3" fmla="*/ 81737 h 8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5" h="81736">
                  <a:moveTo>
                    <a:pt x="0" y="0"/>
                  </a:moveTo>
                  <a:lnTo>
                    <a:pt x="38115" y="0"/>
                  </a:lnTo>
                  <a:lnTo>
                    <a:pt x="38115" y="81737"/>
                  </a:lnTo>
                  <a:lnTo>
                    <a:pt x="0" y="81737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683" name="Grafik 10">
              <a:extLst>
                <a:ext uri="{FF2B5EF4-FFF2-40B4-BE49-F238E27FC236}">
                  <a16:creationId xmlns:a16="http://schemas.microsoft.com/office/drawing/2014/main" id="{95877720-0EDC-1E0B-6C78-71E938AAC8C1}"/>
                </a:ext>
              </a:extLst>
            </p:cNvPr>
            <p:cNvGrpSpPr/>
            <p:nvPr/>
          </p:nvGrpSpPr>
          <p:grpSpPr>
            <a:xfrm>
              <a:off x="6983695" y="3985786"/>
              <a:ext cx="377575" cy="401468"/>
              <a:chOff x="6983695" y="3985786"/>
              <a:chExt cx="377575" cy="401468"/>
            </a:xfrm>
          </p:grpSpPr>
          <p:sp>
            <p:nvSpPr>
              <p:cNvPr id="684" name="Freihandform 683">
                <a:extLst>
                  <a:ext uri="{FF2B5EF4-FFF2-40B4-BE49-F238E27FC236}">
                    <a16:creationId xmlns:a16="http://schemas.microsoft.com/office/drawing/2014/main" id="{51BD41EC-C83B-FB72-209E-8D36CC6DC53A}"/>
                  </a:ext>
                </a:extLst>
              </p:cNvPr>
              <p:cNvSpPr/>
              <p:nvPr/>
            </p:nvSpPr>
            <p:spPr>
              <a:xfrm>
                <a:off x="6983695" y="4149514"/>
                <a:ext cx="377575" cy="237739"/>
              </a:xfrm>
              <a:custGeom>
                <a:avLst/>
                <a:gdLst>
                  <a:gd name="connsiteX0" fmla="*/ 0 w 377575"/>
                  <a:gd name="connsiteY0" fmla="*/ 0 h 237739"/>
                  <a:gd name="connsiteX1" fmla="*/ 94 w 377575"/>
                  <a:gd name="connsiteY1" fmla="*/ 170878 h 237739"/>
                  <a:gd name="connsiteX2" fmla="*/ 187320 w 377575"/>
                  <a:gd name="connsiteY2" fmla="*/ 237740 h 237739"/>
                  <a:gd name="connsiteX3" fmla="*/ 377401 w 377575"/>
                  <a:gd name="connsiteY3" fmla="*/ 170048 h 237739"/>
                  <a:gd name="connsiteX4" fmla="*/ 377576 w 377575"/>
                  <a:gd name="connsiteY4" fmla="*/ 0 h 237739"/>
                  <a:gd name="connsiteX5" fmla="*/ 0 w 377575"/>
                  <a:gd name="connsiteY5" fmla="*/ 0 h 23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575" h="237739">
                    <a:moveTo>
                      <a:pt x="0" y="0"/>
                    </a:moveTo>
                    <a:lnTo>
                      <a:pt x="94" y="170878"/>
                    </a:lnTo>
                    <a:cubicBezTo>
                      <a:pt x="94" y="170878"/>
                      <a:pt x="28586" y="237740"/>
                      <a:pt x="187320" y="237740"/>
                    </a:cubicBezTo>
                    <a:cubicBezTo>
                      <a:pt x="354069" y="237740"/>
                      <a:pt x="377401" y="170048"/>
                      <a:pt x="377401" y="170048"/>
                    </a:cubicBezTo>
                    <a:lnTo>
                      <a:pt x="3775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5" name="Freihandform 684">
                <a:extLst>
                  <a:ext uri="{FF2B5EF4-FFF2-40B4-BE49-F238E27FC236}">
                    <a16:creationId xmlns:a16="http://schemas.microsoft.com/office/drawing/2014/main" id="{28A0AB8F-018C-C08C-6DCA-C0883F8FF7C8}"/>
                  </a:ext>
                </a:extLst>
              </p:cNvPr>
              <p:cNvSpPr/>
              <p:nvPr/>
            </p:nvSpPr>
            <p:spPr>
              <a:xfrm>
                <a:off x="6983695" y="4149514"/>
                <a:ext cx="377575" cy="237739"/>
              </a:xfrm>
              <a:custGeom>
                <a:avLst/>
                <a:gdLst>
                  <a:gd name="connsiteX0" fmla="*/ 0 w 377575"/>
                  <a:gd name="connsiteY0" fmla="*/ 0 h 237739"/>
                  <a:gd name="connsiteX1" fmla="*/ 94 w 377575"/>
                  <a:gd name="connsiteY1" fmla="*/ 170878 h 237739"/>
                  <a:gd name="connsiteX2" fmla="*/ 187320 w 377575"/>
                  <a:gd name="connsiteY2" fmla="*/ 237740 h 237739"/>
                  <a:gd name="connsiteX3" fmla="*/ 377401 w 377575"/>
                  <a:gd name="connsiteY3" fmla="*/ 170048 h 237739"/>
                  <a:gd name="connsiteX4" fmla="*/ 377576 w 377575"/>
                  <a:gd name="connsiteY4" fmla="*/ 0 h 237739"/>
                  <a:gd name="connsiteX5" fmla="*/ 0 w 377575"/>
                  <a:gd name="connsiteY5" fmla="*/ 0 h 23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575" h="237739">
                    <a:moveTo>
                      <a:pt x="0" y="0"/>
                    </a:moveTo>
                    <a:lnTo>
                      <a:pt x="94" y="170878"/>
                    </a:lnTo>
                    <a:cubicBezTo>
                      <a:pt x="94" y="170878"/>
                      <a:pt x="28586" y="237740"/>
                      <a:pt x="187320" y="237740"/>
                    </a:cubicBezTo>
                    <a:cubicBezTo>
                      <a:pt x="354069" y="237740"/>
                      <a:pt x="377401" y="170048"/>
                      <a:pt x="377401" y="170048"/>
                    </a:cubicBezTo>
                    <a:lnTo>
                      <a:pt x="37757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6" name="Freihandform 685">
                <a:extLst>
                  <a:ext uri="{FF2B5EF4-FFF2-40B4-BE49-F238E27FC236}">
                    <a16:creationId xmlns:a16="http://schemas.microsoft.com/office/drawing/2014/main" id="{FDC40895-FEC2-4DDC-4602-6525A8AB341C}"/>
                  </a:ext>
                </a:extLst>
              </p:cNvPr>
              <p:cNvSpPr/>
              <p:nvPr/>
            </p:nvSpPr>
            <p:spPr>
              <a:xfrm>
                <a:off x="6986121" y="4154026"/>
                <a:ext cx="372817" cy="51107"/>
              </a:xfrm>
              <a:custGeom>
                <a:avLst/>
                <a:gdLst>
                  <a:gd name="connsiteX0" fmla="*/ 372429 w 372817"/>
                  <a:gd name="connsiteY0" fmla="*/ 1352 h 51107"/>
                  <a:gd name="connsiteX1" fmla="*/ 372429 w 372817"/>
                  <a:gd name="connsiteY1" fmla="*/ 2022 h 51107"/>
                  <a:gd name="connsiteX2" fmla="*/ 187843 w 372817"/>
                  <a:gd name="connsiteY2" fmla="*/ 40273 h 51107"/>
                  <a:gd name="connsiteX3" fmla="*/ 0 w 372817"/>
                  <a:gd name="connsiteY3" fmla="*/ 1325 h 51107"/>
                  <a:gd name="connsiteX4" fmla="*/ 268 w 372817"/>
                  <a:gd name="connsiteY4" fmla="*/ 10912 h 51107"/>
                  <a:gd name="connsiteX5" fmla="*/ 188071 w 372817"/>
                  <a:gd name="connsiteY5" fmla="*/ 51104 h 51107"/>
                  <a:gd name="connsiteX6" fmla="*/ 372818 w 372817"/>
                  <a:gd name="connsiteY6" fmla="*/ 9479 h 51107"/>
                  <a:gd name="connsiteX7" fmla="*/ 372818 w 372817"/>
                  <a:gd name="connsiteY7" fmla="*/ 0 h 51107"/>
                  <a:gd name="connsiteX8" fmla="*/ 372429 w 372817"/>
                  <a:gd name="connsiteY8" fmla="*/ 1352 h 5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2817" h="51107">
                    <a:moveTo>
                      <a:pt x="372429" y="1352"/>
                    </a:moveTo>
                    <a:lnTo>
                      <a:pt x="372429" y="2022"/>
                    </a:lnTo>
                    <a:cubicBezTo>
                      <a:pt x="365473" y="23002"/>
                      <a:pt x="285932" y="39911"/>
                      <a:pt x="187843" y="40273"/>
                    </a:cubicBezTo>
                    <a:cubicBezTo>
                      <a:pt x="85519" y="40246"/>
                      <a:pt x="3096" y="23309"/>
                      <a:pt x="0" y="1325"/>
                    </a:cubicBezTo>
                    <a:lnTo>
                      <a:pt x="268" y="10912"/>
                    </a:lnTo>
                    <a:cubicBezTo>
                      <a:pt x="8524" y="31891"/>
                      <a:pt x="59264" y="51412"/>
                      <a:pt x="188071" y="51104"/>
                    </a:cubicBezTo>
                    <a:cubicBezTo>
                      <a:pt x="317910" y="50783"/>
                      <a:pt x="365822" y="30820"/>
                      <a:pt x="372818" y="9479"/>
                    </a:cubicBezTo>
                    <a:lnTo>
                      <a:pt x="372818" y="0"/>
                    </a:lnTo>
                    <a:cubicBezTo>
                      <a:pt x="372818" y="335"/>
                      <a:pt x="372429" y="1018"/>
                      <a:pt x="372429" y="1352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7" name="Freihandform 686">
                <a:extLst>
                  <a:ext uri="{FF2B5EF4-FFF2-40B4-BE49-F238E27FC236}">
                    <a16:creationId xmlns:a16="http://schemas.microsoft.com/office/drawing/2014/main" id="{E8DE5FF3-FAD0-EF7B-D4F1-071080DF4C28}"/>
                  </a:ext>
                </a:extLst>
              </p:cNvPr>
              <p:cNvSpPr/>
              <p:nvPr/>
            </p:nvSpPr>
            <p:spPr>
              <a:xfrm>
                <a:off x="6984352" y="4083174"/>
                <a:ext cx="376114" cy="110666"/>
              </a:xfrm>
              <a:custGeom>
                <a:avLst/>
                <a:gdLst>
                  <a:gd name="connsiteX0" fmla="*/ 273643 w 376114"/>
                  <a:gd name="connsiteY0" fmla="*/ 361 h 110666"/>
                  <a:gd name="connsiteX1" fmla="*/ 102579 w 376114"/>
                  <a:gd name="connsiteY1" fmla="*/ 0 h 110666"/>
                  <a:gd name="connsiteX2" fmla="*/ 0 w 376114"/>
                  <a:gd name="connsiteY2" fmla="*/ 64693 h 110666"/>
                  <a:gd name="connsiteX3" fmla="*/ 190001 w 376114"/>
                  <a:gd name="connsiteY3" fmla="*/ 110656 h 110666"/>
                  <a:gd name="connsiteX4" fmla="*/ 376115 w 376114"/>
                  <a:gd name="connsiteY4" fmla="*/ 64305 h 110666"/>
                  <a:gd name="connsiteX5" fmla="*/ 273643 w 376114"/>
                  <a:gd name="connsiteY5" fmla="*/ 361 h 11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14" h="110666">
                    <a:moveTo>
                      <a:pt x="273643" y="361"/>
                    </a:moveTo>
                    <a:lnTo>
                      <a:pt x="102579" y="0"/>
                    </a:lnTo>
                    <a:lnTo>
                      <a:pt x="0" y="64693"/>
                    </a:lnTo>
                    <a:cubicBezTo>
                      <a:pt x="1555" y="78711"/>
                      <a:pt x="24767" y="111339"/>
                      <a:pt x="190001" y="110656"/>
                    </a:cubicBezTo>
                    <a:cubicBezTo>
                      <a:pt x="355234" y="109987"/>
                      <a:pt x="370687" y="77399"/>
                      <a:pt x="376115" y="64305"/>
                    </a:cubicBezTo>
                    <a:cubicBezTo>
                      <a:pt x="376168" y="64171"/>
                      <a:pt x="273643" y="361"/>
                      <a:pt x="273643" y="361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8" name="Freihandform 687">
                <a:extLst>
                  <a:ext uri="{FF2B5EF4-FFF2-40B4-BE49-F238E27FC236}">
                    <a16:creationId xmlns:a16="http://schemas.microsoft.com/office/drawing/2014/main" id="{31E549B2-89B1-FE55-D5BF-3ECD41725EFB}"/>
                  </a:ext>
                </a:extLst>
              </p:cNvPr>
              <p:cNvSpPr/>
              <p:nvPr/>
            </p:nvSpPr>
            <p:spPr>
              <a:xfrm>
                <a:off x="6984352" y="4083174"/>
                <a:ext cx="376114" cy="110666"/>
              </a:xfrm>
              <a:custGeom>
                <a:avLst/>
                <a:gdLst>
                  <a:gd name="connsiteX0" fmla="*/ 273643 w 376114"/>
                  <a:gd name="connsiteY0" fmla="*/ 361 h 110666"/>
                  <a:gd name="connsiteX1" fmla="*/ 102579 w 376114"/>
                  <a:gd name="connsiteY1" fmla="*/ 0 h 110666"/>
                  <a:gd name="connsiteX2" fmla="*/ 0 w 376114"/>
                  <a:gd name="connsiteY2" fmla="*/ 64693 h 110666"/>
                  <a:gd name="connsiteX3" fmla="*/ 190001 w 376114"/>
                  <a:gd name="connsiteY3" fmla="*/ 110656 h 110666"/>
                  <a:gd name="connsiteX4" fmla="*/ 376115 w 376114"/>
                  <a:gd name="connsiteY4" fmla="*/ 64305 h 110666"/>
                  <a:gd name="connsiteX5" fmla="*/ 273643 w 376114"/>
                  <a:gd name="connsiteY5" fmla="*/ 361 h 11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14" h="110666">
                    <a:moveTo>
                      <a:pt x="273643" y="361"/>
                    </a:moveTo>
                    <a:lnTo>
                      <a:pt x="102579" y="0"/>
                    </a:lnTo>
                    <a:lnTo>
                      <a:pt x="0" y="64693"/>
                    </a:lnTo>
                    <a:cubicBezTo>
                      <a:pt x="1555" y="78711"/>
                      <a:pt x="24767" y="111339"/>
                      <a:pt x="190001" y="110656"/>
                    </a:cubicBezTo>
                    <a:cubicBezTo>
                      <a:pt x="355234" y="109987"/>
                      <a:pt x="370687" y="77399"/>
                      <a:pt x="376115" y="64305"/>
                    </a:cubicBezTo>
                    <a:cubicBezTo>
                      <a:pt x="376168" y="64171"/>
                      <a:pt x="273643" y="361"/>
                      <a:pt x="273643" y="361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9" name="Freihandform 688">
                <a:extLst>
                  <a:ext uri="{FF2B5EF4-FFF2-40B4-BE49-F238E27FC236}">
                    <a16:creationId xmlns:a16="http://schemas.microsoft.com/office/drawing/2014/main" id="{9CBC79BF-7CB4-CE61-1947-D466ED6100A0}"/>
                  </a:ext>
                </a:extLst>
              </p:cNvPr>
              <p:cNvSpPr/>
              <p:nvPr/>
            </p:nvSpPr>
            <p:spPr>
              <a:xfrm>
                <a:off x="7087065" y="4082223"/>
                <a:ext cx="170621" cy="18717"/>
              </a:xfrm>
              <a:custGeom>
                <a:avLst/>
                <a:gdLst>
                  <a:gd name="connsiteX0" fmla="*/ 0 w 170621"/>
                  <a:gd name="connsiteY0" fmla="*/ 0 h 18717"/>
                  <a:gd name="connsiteX1" fmla="*/ 85987 w 170621"/>
                  <a:gd name="connsiteY1" fmla="*/ 18717 h 18717"/>
                  <a:gd name="connsiteX2" fmla="*/ 170621 w 170621"/>
                  <a:gd name="connsiteY2" fmla="*/ 94 h 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21" h="18717">
                    <a:moveTo>
                      <a:pt x="0" y="0"/>
                    </a:moveTo>
                    <a:cubicBezTo>
                      <a:pt x="6031" y="9720"/>
                      <a:pt x="54372" y="18717"/>
                      <a:pt x="85987" y="18717"/>
                    </a:cubicBezTo>
                    <a:cubicBezTo>
                      <a:pt x="117629" y="18717"/>
                      <a:pt x="163505" y="9667"/>
                      <a:pt x="170621" y="94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0" name="Freihandform 689">
                <a:extLst>
                  <a:ext uri="{FF2B5EF4-FFF2-40B4-BE49-F238E27FC236}">
                    <a16:creationId xmlns:a16="http://schemas.microsoft.com/office/drawing/2014/main" id="{0DCB7E3F-8163-77E4-CB1D-913A438E8818}"/>
                  </a:ext>
                </a:extLst>
              </p:cNvPr>
              <p:cNvSpPr/>
              <p:nvPr/>
            </p:nvSpPr>
            <p:spPr>
              <a:xfrm>
                <a:off x="7087065" y="4082223"/>
                <a:ext cx="170621" cy="18717"/>
              </a:xfrm>
              <a:custGeom>
                <a:avLst/>
                <a:gdLst>
                  <a:gd name="connsiteX0" fmla="*/ 0 w 170621"/>
                  <a:gd name="connsiteY0" fmla="*/ 0 h 18717"/>
                  <a:gd name="connsiteX1" fmla="*/ 85987 w 170621"/>
                  <a:gd name="connsiteY1" fmla="*/ 18717 h 18717"/>
                  <a:gd name="connsiteX2" fmla="*/ 170621 w 170621"/>
                  <a:gd name="connsiteY2" fmla="*/ 94 h 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21" h="18717">
                    <a:moveTo>
                      <a:pt x="0" y="0"/>
                    </a:moveTo>
                    <a:cubicBezTo>
                      <a:pt x="6031" y="9720"/>
                      <a:pt x="54372" y="18717"/>
                      <a:pt x="85987" y="18717"/>
                    </a:cubicBezTo>
                    <a:cubicBezTo>
                      <a:pt x="117629" y="18717"/>
                      <a:pt x="163505" y="9667"/>
                      <a:pt x="170621" y="94"/>
                    </a:cubicBezTo>
                  </a:path>
                </a:pathLst>
              </a:custGeom>
              <a:noFill/>
              <a:ln w="6698" cap="flat">
                <a:solidFill>
                  <a:srgbClr val="E6007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1" name="Freihandform 690">
                <a:extLst>
                  <a:ext uri="{FF2B5EF4-FFF2-40B4-BE49-F238E27FC236}">
                    <a16:creationId xmlns:a16="http://schemas.microsoft.com/office/drawing/2014/main" id="{D58FBC81-DE0D-C7A5-3EA8-B5D484999961}"/>
                  </a:ext>
                </a:extLst>
              </p:cNvPr>
              <p:cNvSpPr/>
              <p:nvPr/>
            </p:nvSpPr>
            <p:spPr>
              <a:xfrm>
                <a:off x="7087212" y="4065562"/>
                <a:ext cx="170286" cy="35365"/>
              </a:xfrm>
              <a:custGeom>
                <a:avLst/>
                <a:gdLst>
                  <a:gd name="connsiteX0" fmla="*/ 80332 w 170286"/>
                  <a:gd name="connsiteY0" fmla="*/ 6 h 35365"/>
                  <a:gd name="connsiteX1" fmla="*/ 0 w 170286"/>
                  <a:gd name="connsiteY1" fmla="*/ 16447 h 35365"/>
                  <a:gd name="connsiteX2" fmla="*/ 85827 w 170286"/>
                  <a:gd name="connsiteY2" fmla="*/ 35365 h 35365"/>
                  <a:gd name="connsiteX3" fmla="*/ 170286 w 170286"/>
                  <a:gd name="connsiteY3" fmla="*/ 16541 h 35365"/>
                  <a:gd name="connsiteX4" fmla="*/ 80332 w 170286"/>
                  <a:gd name="connsiteY4" fmla="*/ 6 h 3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6" h="35365">
                    <a:moveTo>
                      <a:pt x="80332" y="6"/>
                    </a:moveTo>
                    <a:cubicBezTo>
                      <a:pt x="49829" y="-262"/>
                      <a:pt x="5026" y="8695"/>
                      <a:pt x="0" y="16447"/>
                    </a:cubicBezTo>
                    <a:cubicBezTo>
                      <a:pt x="6018" y="26274"/>
                      <a:pt x="54265" y="35365"/>
                      <a:pt x="85827" y="35365"/>
                    </a:cubicBezTo>
                    <a:cubicBezTo>
                      <a:pt x="117402" y="35365"/>
                      <a:pt x="163183" y="26221"/>
                      <a:pt x="170286" y="16541"/>
                    </a:cubicBezTo>
                    <a:cubicBezTo>
                      <a:pt x="162151" y="6473"/>
                      <a:pt x="110835" y="274"/>
                      <a:pt x="80332" y="6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2" name="Freihandform 691">
                <a:extLst>
                  <a:ext uri="{FF2B5EF4-FFF2-40B4-BE49-F238E27FC236}">
                    <a16:creationId xmlns:a16="http://schemas.microsoft.com/office/drawing/2014/main" id="{D2D3FF64-C20D-FDAC-D286-D27835CA36F0}"/>
                  </a:ext>
                </a:extLst>
              </p:cNvPr>
              <p:cNvSpPr/>
              <p:nvPr/>
            </p:nvSpPr>
            <p:spPr>
              <a:xfrm>
                <a:off x="7087212" y="4065562"/>
                <a:ext cx="170286" cy="35365"/>
              </a:xfrm>
              <a:custGeom>
                <a:avLst/>
                <a:gdLst>
                  <a:gd name="connsiteX0" fmla="*/ 80332 w 170286"/>
                  <a:gd name="connsiteY0" fmla="*/ 6 h 35365"/>
                  <a:gd name="connsiteX1" fmla="*/ 0 w 170286"/>
                  <a:gd name="connsiteY1" fmla="*/ 16447 h 35365"/>
                  <a:gd name="connsiteX2" fmla="*/ 85827 w 170286"/>
                  <a:gd name="connsiteY2" fmla="*/ 35365 h 35365"/>
                  <a:gd name="connsiteX3" fmla="*/ 170286 w 170286"/>
                  <a:gd name="connsiteY3" fmla="*/ 16541 h 35365"/>
                  <a:gd name="connsiteX4" fmla="*/ 80332 w 170286"/>
                  <a:gd name="connsiteY4" fmla="*/ 6 h 3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6" h="35365">
                    <a:moveTo>
                      <a:pt x="80332" y="6"/>
                    </a:moveTo>
                    <a:cubicBezTo>
                      <a:pt x="49829" y="-262"/>
                      <a:pt x="5026" y="8695"/>
                      <a:pt x="0" y="16447"/>
                    </a:cubicBezTo>
                    <a:cubicBezTo>
                      <a:pt x="6018" y="26274"/>
                      <a:pt x="54265" y="35365"/>
                      <a:pt x="85827" y="35365"/>
                    </a:cubicBezTo>
                    <a:cubicBezTo>
                      <a:pt x="117402" y="35365"/>
                      <a:pt x="163183" y="26221"/>
                      <a:pt x="170286" y="16541"/>
                    </a:cubicBezTo>
                    <a:cubicBezTo>
                      <a:pt x="162151" y="6473"/>
                      <a:pt x="110835" y="274"/>
                      <a:pt x="80332" y="6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3" name="Freihandform 692">
                <a:extLst>
                  <a:ext uri="{FF2B5EF4-FFF2-40B4-BE49-F238E27FC236}">
                    <a16:creationId xmlns:a16="http://schemas.microsoft.com/office/drawing/2014/main" id="{BCBD7AB0-6AC5-0DB0-1AB9-57957C5032F7}"/>
                  </a:ext>
                </a:extLst>
              </p:cNvPr>
              <p:cNvSpPr/>
              <p:nvPr/>
            </p:nvSpPr>
            <p:spPr>
              <a:xfrm>
                <a:off x="7084827" y="4084539"/>
                <a:ext cx="175715" cy="25179"/>
              </a:xfrm>
              <a:custGeom>
                <a:avLst/>
                <a:gdLst>
                  <a:gd name="connsiteX0" fmla="*/ 172766 w 175715"/>
                  <a:gd name="connsiteY0" fmla="*/ 134 h 25179"/>
                  <a:gd name="connsiteX1" fmla="*/ 87395 w 175715"/>
                  <a:gd name="connsiteY1" fmla="*/ 17954 h 25179"/>
                  <a:gd name="connsiteX2" fmla="*/ 1340 w 175715"/>
                  <a:gd name="connsiteY2" fmla="*/ 0 h 25179"/>
                  <a:gd name="connsiteX3" fmla="*/ 0 w 175715"/>
                  <a:gd name="connsiteY3" fmla="*/ 1861 h 25179"/>
                  <a:gd name="connsiteX4" fmla="*/ 87529 w 175715"/>
                  <a:gd name="connsiteY4" fmla="*/ 25144 h 25179"/>
                  <a:gd name="connsiteX5" fmla="*/ 175714 w 175715"/>
                  <a:gd name="connsiteY5" fmla="*/ 3200 h 25179"/>
                  <a:gd name="connsiteX6" fmla="*/ 172766 w 175715"/>
                  <a:gd name="connsiteY6" fmla="*/ 134 h 2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715" h="25179">
                    <a:moveTo>
                      <a:pt x="172766" y="134"/>
                    </a:moveTo>
                    <a:cubicBezTo>
                      <a:pt x="158600" y="8609"/>
                      <a:pt x="123795" y="17566"/>
                      <a:pt x="87395" y="17954"/>
                    </a:cubicBezTo>
                    <a:cubicBezTo>
                      <a:pt x="60765" y="18249"/>
                      <a:pt x="8564" y="6654"/>
                      <a:pt x="1340" y="0"/>
                    </a:cubicBezTo>
                    <a:cubicBezTo>
                      <a:pt x="1756" y="375"/>
                      <a:pt x="0" y="1861"/>
                      <a:pt x="0" y="1861"/>
                    </a:cubicBezTo>
                    <a:cubicBezTo>
                      <a:pt x="0" y="9171"/>
                      <a:pt x="24365" y="24126"/>
                      <a:pt x="87529" y="25144"/>
                    </a:cubicBezTo>
                    <a:cubicBezTo>
                      <a:pt x="145600" y="26068"/>
                      <a:pt x="175339" y="8930"/>
                      <a:pt x="175714" y="3200"/>
                    </a:cubicBezTo>
                    <a:cubicBezTo>
                      <a:pt x="175768" y="2330"/>
                      <a:pt x="173168" y="522"/>
                      <a:pt x="172766" y="134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4" name="Freihandform 693">
                <a:extLst>
                  <a:ext uri="{FF2B5EF4-FFF2-40B4-BE49-F238E27FC236}">
                    <a16:creationId xmlns:a16="http://schemas.microsoft.com/office/drawing/2014/main" id="{4D43CE1A-8520-1686-18ED-3221A87B3F94}"/>
                  </a:ext>
                </a:extLst>
              </p:cNvPr>
              <p:cNvSpPr/>
              <p:nvPr/>
            </p:nvSpPr>
            <p:spPr>
              <a:xfrm>
                <a:off x="7197860" y="3991623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4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6" y="90734"/>
                      <a:pt x="13294" y="90734"/>
                    </a:cubicBezTo>
                    <a:cubicBezTo>
                      <a:pt x="19728" y="91122"/>
                      <a:pt x="24914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5" name="Freihandform 694">
                <a:extLst>
                  <a:ext uri="{FF2B5EF4-FFF2-40B4-BE49-F238E27FC236}">
                    <a16:creationId xmlns:a16="http://schemas.microsoft.com/office/drawing/2014/main" id="{15598290-90D6-F347-56F9-DFE427CDA848}"/>
                  </a:ext>
                </a:extLst>
              </p:cNvPr>
              <p:cNvSpPr/>
              <p:nvPr/>
            </p:nvSpPr>
            <p:spPr>
              <a:xfrm>
                <a:off x="7197860" y="3991623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4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6" y="90734"/>
                      <a:pt x="13294" y="90734"/>
                    </a:cubicBezTo>
                    <a:cubicBezTo>
                      <a:pt x="19728" y="91122"/>
                      <a:pt x="24914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6" name="Freihandform 695">
                <a:extLst>
                  <a:ext uri="{FF2B5EF4-FFF2-40B4-BE49-F238E27FC236}">
                    <a16:creationId xmlns:a16="http://schemas.microsoft.com/office/drawing/2014/main" id="{2F819A2A-256C-5BF1-64B9-F800D5166FB5}"/>
                  </a:ext>
                </a:extLst>
              </p:cNvPr>
              <p:cNvSpPr/>
              <p:nvPr/>
            </p:nvSpPr>
            <p:spPr>
              <a:xfrm>
                <a:off x="7197793" y="3985786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6 w 25731"/>
                  <a:gd name="connsiteY1" fmla="*/ 7846 h 7845"/>
                  <a:gd name="connsiteX2" fmla="*/ 0 w 25731"/>
                  <a:gd name="connsiteY2" fmla="*/ 3923 h 7845"/>
                  <a:gd name="connsiteX3" fmla="*/ 12866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2" y="7846"/>
                      <a:pt x="0" y="6065"/>
                      <a:pt x="0" y="3923"/>
                    </a:cubicBezTo>
                    <a:cubicBezTo>
                      <a:pt x="0" y="1781"/>
                      <a:pt x="5682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7" name="Freihandform 696">
                <a:extLst>
                  <a:ext uri="{FF2B5EF4-FFF2-40B4-BE49-F238E27FC236}">
                    <a16:creationId xmlns:a16="http://schemas.microsoft.com/office/drawing/2014/main" id="{B62CF960-F6B5-46AE-66EF-14C891DFE5BE}"/>
                  </a:ext>
                </a:extLst>
              </p:cNvPr>
              <p:cNvSpPr/>
              <p:nvPr/>
            </p:nvSpPr>
            <p:spPr>
              <a:xfrm>
                <a:off x="7197793" y="3985786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6 w 25731"/>
                  <a:gd name="connsiteY1" fmla="*/ 7846 h 7845"/>
                  <a:gd name="connsiteX2" fmla="*/ 0 w 25731"/>
                  <a:gd name="connsiteY2" fmla="*/ 3923 h 7845"/>
                  <a:gd name="connsiteX3" fmla="*/ 12866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2" y="7846"/>
                      <a:pt x="0" y="6065"/>
                      <a:pt x="0" y="3923"/>
                    </a:cubicBezTo>
                    <a:cubicBezTo>
                      <a:pt x="0" y="1781"/>
                      <a:pt x="5682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8" name="Freihandform 697">
                <a:extLst>
                  <a:ext uri="{FF2B5EF4-FFF2-40B4-BE49-F238E27FC236}">
                    <a16:creationId xmlns:a16="http://schemas.microsoft.com/office/drawing/2014/main" id="{52E77A9D-6E22-9CAE-AACE-D57A9E52DD5F}"/>
                  </a:ext>
                </a:extLst>
              </p:cNvPr>
              <p:cNvSpPr/>
              <p:nvPr/>
            </p:nvSpPr>
            <p:spPr>
              <a:xfrm>
                <a:off x="7118640" y="3991623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1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9" name="Freihandform 698">
                <a:extLst>
                  <a:ext uri="{FF2B5EF4-FFF2-40B4-BE49-F238E27FC236}">
                    <a16:creationId xmlns:a16="http://schemas.microsoft.com/office/drawing/2014/main" id="{851F0B04-94B2-B097-B425-59AFB94AF1A1}"/>
                  </a:ext>
                </a:extLst>
              </p:cNvPr>
              <p:cNvSpPr/>
              <p:nvPr/>
            </p:nvSpPr>
            <p:spPr>
              <a:xfrm>
                <a:off x="7118640" y="3991623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1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0" name="Freihandform 699">
                <a:extLst>
                  <a:ext uri="{FF2B5EF4-FFF2-40B4-BE49-F238E27FC236}">
                    <a16:creationId xmlns:a16="http://schemas.microsoft.com/office/drawing/2014/main" id="{43ED9DA1-9B93-496D-7C4F-F2AAFF742C3A}"/>
                  </a:ext>
                </a:extLst>
              </p:cNvPr>
              <p:cNvSpPr/>
              <p:nvPr/>
            </p:nvSpPr>
            <p:spPr>
              <a:xfrm>
                <a:off x="7118573" y="3985786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1" name="Freihandform 700">
                <a:extLst>
                  <a:ext uri="{FF2B5EF4-FFF2-40B4-BE49-F238E27FC236}">
                    <a16:creationId xmlns:a16="http://schemas.microsoft.com/office/drawing/2014/main" id="{A5830B87-8006-E16C-89A5-0C91A1A7ECCE}"/>
                  </a:ext>
                </a:extLst>
              </p:cNvPr>
              <p:cNvSpPr/>
              <p:nvPr/>
            </p:nvSpPr>
            <p:spPr>
              <a:xfrm>
                <a:off x="7118573" y="3985786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2" name="Freihandform 701">
                <a:extLst>
                  <a:ext uri="{FF2B5EF4-FFF2-40B4-BE49-F238E27FC236}">
                    <a16:creationId xmlns:a16="http://schemas.microsoft.com/office/drawing/2014/main" id="{889BBD54-8B1D-002B-A0F6-BACBA0EDB0D2}"/>
                  </a:ext>
                </a:extLst>
              </p:cNvPr>
              <p:cNvSpPr/>
              <p:nvPr/>
            </p:nvSpPr>
            <p:spPr>
              <a:xfrm>
                <a:off x="7158243" y="3999081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2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2" y="85941"/>
                    </a:lnTo>
                    <a:cubicBezTo>
                      <a:pt x="710" y="88230"/>
                      <a:pt x="6487" y="90734"/>
                      <a:pt x="13295" y="90734"/>
                    </a:cubicBezTo>
                    <a:cubicBezTo>
                      <a:pt x="19728" y="91122"/>
                      <a:pt x="24915" y="88230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3" name="Freihandform 702">
                <a:extLst>
                  <a:ext uri="{FF2B5EF4-FFF2-40B4-BE49-F238E27FC236}">
                    <a16:creationId xmlns:a16="http://schemas.microsoft.com/office/drawing/2014/main" id="{C1148E22-BF06-9F1C-664F-17CC78AD3F29}"/>
                  </a:ext>
                </a:extLst>
              </p:cNvPr>
              <p:cNvSpPr/>
              <p:nvPr/>
            </p:nvSpPr>
            <p:spPr>
              <a:xfrm>
                <a:off x="7158243" y="3999081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2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2" y="85941"/>
                    </a:lnTo>
                    <a:cubicBezTo>
                      <a:pt x="710" y="88230"/>
                      <a:pt x="6487" y="90734"/>
                      <a:pt x="13295" y="90734"/>
                    </a:cubicBezTo>
                    <a:cubicBezTo>
                      <a:pt x="19728" y="91122"/>
                      <a:pt x="24915" y="88230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4" name="Freihandform 703">
                <a:extLst>
                  <a:ext uri="{FF2B5EF4-FFF2-40B4-BE49-F238E27FC236}">
                    <a16:creationId xmlns:a16="http://schemas.microsoft.com/office/drawing/2014/main" id="{38B171FA-6553-8B72-2BA3-D8D39B47F536}"/>
                  </a:ext>
                </a:extLst>
              </p:cNvPr>
              <p:cNvSpPr/>
              <p:nvPr/>
            </p:nvSpPr>
            <p:spPr>
              <a:xfrm>
                <a:off x="7158189" y="3993243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5" name="Freihandform 704">
                <a:extLst>
                  <a:ext uri="{FF2B5EF4-FFF2-40B4-BE49-F238E27FC236}">
                    <a16:creationId xmlns:a16="http://schemas.microsoft.com/office/drawing/2014/main" id="{0B0CFFB5-2157-2458-E407-5E3D10560E10}"/>
                  </a:ext>
                </a:extLst>
              </p:cNvPr>
              <p:cNvSpPr/>
              <p:nvPr/>
            </p:nvSpPr>
            <p:spPr>
              <a:xfrm>
                <a:off x="7158189" y="3993243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706" name="Freihandform 705">
              <a:extLst>
                <a:ext uri="{FF2B5EF4-FFF2-40B4-BE49-F238E27FC236}">
                  <a16:creationId xmlns:a16="http://schemas.microsoft.com/office/drawing/2014/main" id="{AA7846BF-ABB2-1E12-CE15-55D770C6AF23}"/>
                </a:ext>
              </a:extLst>
            </p:cNvPr>
            <p:cNvSpPr/>
            <p:nvPr/>
          </p:nvSpPr>
          <p:spPr>
            <a:xfrm>
              <a:off x="7114660" y="4243207"/>
              <a:ext cx="110901" cy="49979"/>
            </a:xfrm>
            <a:custGeom>
              <a:avLst/>
              <a:gdLst>
                <a:gd name="connsiteX0" fmla="*/ 0 w 110901"/>
                <a:gd name="connsiteY0" fmla="*/ 0 h 49979"/>
                <a:gd name="connsiteX1" fmla="*/ 110902 w 110901"/>
                <a:gd name="connsiteY1" fmla="*/ 0 h 49979"/>
                <a:gd name="connsiteX2" fmla="*/ 110902 w 110901"/>
                <a:gd name="connsiteY2" fmla="*/ 49979 h 49979"/>
                <a:gd name="connsiteX3" fmla="*/ 0 w 110901"/>
                <a:gd name="connsiteY3" fmla="*/ 49979 h 4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901" h="49979">
                  <a:moveTo>
                    <a:pt x="0" y="0"/>
                  </a:moveTo>
                  <a:lnTo>
                    <a:pt x="110902" y="0"/>
                  </a:lnTo>
                  <a:lnTo>
                    <a:pt x="110902" y="49979"/>
                  </a:lnTo>
                  <a:lnTo>
                    <a:pt x="0" y="49979"/>
                  </a:lnTo>
                  <a:close/>
                </a:path>
              </a:pathLst>
            </a:custGeom>
            <a:solidFill>
              <a:srgbClr val="EB6619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01" name="Gruppieren 1100">
            <a:extLst>
              <a:ext uri="{FF2B5EF4-FFF2-40B4-BE49-F238E27FC236}">
                <a16:creationId xmlns:a16="http://schemas.microsoft.com/office/drawing/2014/main" id="{5367E67F-7CF5-FBA1-2E41-4515B3A4A115}"/>
              </a:ext>
            </a:extLst>
          </p:cNvPr>
          <p:cNvGrpSpPr/>
          <p:nvPr/>
        </p:nvGrpSpPr>
        <p:grpSpPr>
          <a:xfrm>
            <a:off x="6491628" y="3992317"/>
            <a:ext cx="408466" cy="401468"/>
            <a:chOff x="6426318" y="3985786"/>
            <a:chExt cx="408466" cy="401468"/>
          </a:xfrm>
        </p:grpSpPr>
        <p:sp>
          <p:nvSpPr>
            <p:cNvPr id="707" name="Freihandform 706">
              <a:extLst>
                <a:ext uri="{FF2B5EF4-FFF2-40B4-BE49-F238E27FC236}">
                  <a16:creationId xmlns:a16="http://schemas.microsoft.com/office/drawing/2014/main" id="{BADE3D92-9729-C8BF-6928-D317CAF3717D}"/>
                </a:ext>
              </a:extLst>
            </p:cNvPr>
            <p:cNvSpPr/>
            <p:nvPr/>
          </p:nvSpPr>
          <p:spPr>
            <a:xfrm>
              <a:off x="6426318" y="4215024"/>
              <a:ext cx="38115" cy="81736"/>
            </a:xfrm>
            <a:custGeom>
              <a:avLst/>
              <a:gdLst>
                <a:gd name="connsiteX0" fmla="*/ 0 w 38115"/>
                <a:gd name="connsiteY0" fmla="*/ 0 h 81736"/>
                <a:gd name="connsiteX1" fmla="*/ 38115 w 38115"/>
                <a:gd name="connsiteY1" fmla="*/ 0 h 81736"/>
                <a:gd name="connsiteX2" fmla="*/ 38115 w 38115"/>
                <a:gd name="connsiteY2" fmla="*/ 81737 h 81736"/>
                <a:gd name="connsiteX3" fmla="*/ 0 w 38115"/>
                <a:gd name="connsiteY3" fmla="*/ 81737 h 8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5" h="81736">
                  <a:moveTo>
                    <a:pt x="0" y="0"/>
                  </a:moveTo>
                  <a:lnTo>
                    <a:pt x="38115" y="0"/>
                  </a:lnTo>
                  <a:lnTo>
                    <a:pt x="38115" y="81737"/>
                  </a:lnTo>
                  <a:lnTo>
                    <a:pt x="0" y="81737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8" name="Freihandform 707">
              <a:extLst>
                <a:ext uri="{FF2B5EF4-FFF2-40B4-BE49-F238E27FC236}">
                  <a16:creationId xmlns:a16="http://schemas.microsoft.com/office/drawing/2014/main" id="{0385D10C-1BF8-E866-DEB8-C1559C5116A4}"/>
                </a:ext>
              </a:extLst>
            </p:cNvPr>
            <p:cNvSpPr/>
            <p:nvPr/>
          </p:nvSpPr>
          <p:spPr>
            <a:xfrm>
              <a:off x="6426318" y="4215024"/>
              <a:ext cx="38115" cy="81736"/>
            </a:xfrm>
            <a:custGeom>
              <a:avLst/>
              <a:gdLst>
                <a:gd name="connsiteX0" fmla="*/ 0 w 38115"/>
                <a:gd name="connsiteY0" fmla="*/ 0 h 81736"/>
                <a:gd name="connsiteX1" fmla="*/ 38115 w 38115"/>
                <a:gd name="connsiteY1" fmla="*/ 0 h 81736"/>
                <a:gd name="connsiteX2" fmla="*/ 38115 w 38115"/>
                <a:gd name="connsiteY2" fmla="*/ 81737 h 81736"/>
                <a:gd name="connsiteX3" fmla="*/ 0 w 38115"/>
                <a:gd name="connsiteY3" fmla="*/ 81737 h 8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5" h="81736">
                  <a:moveTo>
                    <a:pt x="0" y="0"/>
                  </a:moveTo>
                  <a:lnTo>
                    <a:pt x="38115" y="0"/>
                  </a:lnTo>
                  <a:lnTo>
                    <a:pt x="38115" y="81737"/>
                  </a:lnTo>
                  <a:lnTo>
                    <a:pt x="0" y="81737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709" name="Grafik 10">
              <a:extLst>
                <a:ext uri="{FF2B5EF4-FFF2-40B4-BE49-F238E27FC236}">
                  <a16:creationId xmlns:a16="http://schemas.microsoft.com/office/drawing/2014/main" id="{DA47A9FB-AEDC-7E62-CA7F-1BB0D75C5E3B}"/>
                </a:ext>
              </a:extLst>
            </p:cNvPr>
            <p:cNvGrpSpPr/>
            <p:nvPr/>
          </p:nvGrpSpPr>
          <p:grpSpPr>
            <a:xfrm>
              <a:off x="6457209" y="3985786"/>
              <a:ext cx="377575" cy="401468"/>
              <a:chOff x="6457209" y="3985786"/>
              <a:chExt cx="377575" cy="401468"/>
            </a:xfrm>
          </p:grpSpPr>
          <p:sp>
            <p:nvSpPr>
              <p:cNvPr id="710" name="Freihandform 709">
                <a:extLst>
                  <a:ext uri="{FF2B5EF4-FFF2-40B4-BE49-F238E27FC236}">
                    <a16:creationId xmlns:a16="http://schemas.microsoft.com/office/drawing/2014/main" id="{C2B5729F-B8EE-9CA3-E023-C74E3C84E3A1}"/>
                  </a:ext>
                </a:extLst>
              </p:cNvPr>
              <p:cNvSpPr/>
              <p:nvPr/>
            </p:nvSpPr>
            <p:spPr>
              <a:xfrm>
                <a:off x="6457209" y="4149514"/>
                <a:ext cx="377575" cy="237739"/>
              </a:xfrm>
              <a:custGeom>
                <a:avLst/>
                <a:gdLst>
                  <a:gd name="connsiteX0" fmla="*/ 0 w 377575"/>
                  <a:gd name="connsiteY0" fmla="*/ 0 h 237739"/>
                  <a:gd name="connsiteX1" fmla="*/ 94 w 377575"/>
                  <a:gd name="connsiteY1" fmla="*/ 170878 h 237739"/>
                  <a:gd name="connsiteX2" fmla="*/ 187320 w 377575"/>
                  <a:gd name="connsiteY2" fmla="*/ 237740 h 237739"/>
                  <a:gd name="connsiteX3" fmla="*/ 377401 w 377575"/>
                  <a:gd name="connsiteY3" fmla="*/ 170048 h 237739"/>
                  <a:gd name="connsiteX4" fmla="*/ 377576 w 377575"/>
                  <a:gd name="connsiteY4" fmla="*/ 0 h 237739"/>
                  <a:gd name="connsiteX5" fmla="*/ 0 w 377575"/>
                  <a:gd name="connsiteY5" fmla="*/ 0 h 23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575" h="237739">
                    <a:moveTo>
                      <a:pt x="0" y="0"/>
                    </a:moveTo>
                    <a:lnTo>
                      <a:pt x="94" y="170878"/>
                    </a:lnTo>
                    <a:cubicBezTo>
                      <a:pt x="94" y="170878"/>
                      <a:pt x="28586" y="237740"/>
                      <a:pt x="187320" y="237740"/>
                    </a:cubicBezTo>
                    <a:cubicBezTo>
                      <a:pt x="354069" y="237740"/>
                      <a:pt x="377401" y="170048"/>
                      <a:pt x="377401" y="170048"/>
                    </a:cubicBezTo>
                    <a:lnTo>
                      <a:pt x="3775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1" name="Freihandform 710">
                <a:extLst>
                  <a:ext uri="{FF2B5EF4-FFF2-40B4-BE49-F238E27FC236}">
                    <a16:creationId xmlns:a16="http://schemas.microsoft.com/office/drawing/2014/main" id="{9D3EC17E-6225-4B8C-E6D4-1615F8D1914C}"/>
                  </a:ext>
                </a:extLst>
              </p:cNvPr>
              <p:cNvSpPr/>
              <p:nvPr/>
            </p:nvSpPr>
            <p:spPr>
              <a:xfrm>
                <a:off x="6457209" y="4149514"/>
                <a:ext cx="377575" cy="237739"/>
              </a:xfrm>
              <a:custGeom>
                <a:avLst/>
                <a:gdLst>
                  <a:gd name="connsiteX0" fmla="*/ 0 w 377575"/>
                  <a:gd name="connsiteY0" fmla="*/ 0 h 237739"/>
                  <a:gd name="connsiteX1" fmla="*/ 94 w 377575"/>
                  <a:gd name="connsiteY1" fmla="*/ 170878 h 237739"/>
                  <a:gd name="connsiteX2" fmla="*/ 187320 w 377575"/>
                  <a:gd name="connsiteY2" fmla="*/ 237740 h 237739"/>
                  <a:gd name="connsiteX3" fmla="*/ 377401 w 377575"/>
                  <a:gd name="connsiteY3" fmla="*/ 170048 h 237739"/>
                  <a:gd name="connsiteX4" fmla="*/ 377576 w 377575"/>
                  <a:gd name="connsiteY4" fmla="*/ 0 h 237739"/>
                  <a:gd name="connsiteX5" fmla="*/ 0 w 377575"/>
                  <a:gd name="connsiteY5" fmla="*/ 0 h 23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575" h="237739">
                    <a:moveTo>
                      <a:pt x="0" y="0"/>
                    </a:moveTo>
                    <a:lnTo>
                      <a:pt x="94" y="170878"/>
                    </a:lnTo>
                    <a:cubicBezTo>
                      <a:pt x="94" y="170878"/>
                      <a:pt x="28586" y="237740"/>
                      <a:pt x="187320" y="237740"/>
                    </a:cubicBezTo>
                    <a:cubicBezTo>
                      <a:pt x="354069" y="237740"/>
                      <a:pt x="377401" y="170048"/>
                      <a:pt x="377401" y="170048"/>
                    </a:cubicBezTo>
                    <a:lnTo>
                      <a:pt x="37757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2" name="Freihandform 711">
                <a:extLst>
                  <a:ext uri="{FF2B5EF4-FFF2-40B4-BE49-F238E27FC236}">
                    <a16:creationId xmlns:a16="http://schemas.microsoft.com/office/drawing/2014/main" id="{E4DC35F1-48E9-B548-0C46-0F97FFDEC4BB}"/>
                  </a:ext>
                </a:extLst>
              </p:cNvPr>
              <p:cNvSpPr/>
              <p:nvPr/>
            </p:nvSpPr>
            <p:spPr>
              <a:xfrm>
                <a:off x="6459635" y="4154026"/>
                <a:ext cx="372817" cy="51107"/>
              </a:xfrm>
              <a:custGeom>
                <a:avLst/>
                <a:gdLst>
                  <a:gd name="connsiteX0" fmla="*/ 372429 w 372817"/>
                  <a:gd name="connsiteY0" fmla="*/ 1352 h 51107"/>
                  <a:gd name="connsiteX1" fmla="*/ 372429 w 372817"/>
                  <a:gd name="connsiteY1" fmla="*/ 2022 h 51107"/>
                  <a:gd name="connsiteX2" fmla="*/ 187843 w 372817"/>
                  <a:gd name="connsiteY2" fmla="*/ 40273 h 51107"/>
                  <a:gd name="connsiteX3" fmla="*/ 0 w 372817"/>
                  <a:gd name="connsiteY3" fmla="*/ 1325 h 51107"/>
                  <a:gd name="connsiteX4" fmla="*/ 268 w 372817"/>
                  <a:gd name="connsiteY4" fmla="*/ 10912 h 51107"/>
                  <a:gd name="connsiteX5" fmla="*/ 188071 w 372817"/>
                  <a:gd name="connsiteY5" fmla="*/ 51104 h 51107"/>
                  <a:gd name="connsiteX6" fmla="*/ 372818 w 372817"/>
                  <a:gd name="connsiteY6" fmla="*/ 9479 h 51107"/>
                  <a:gd name="connsiteX7" fmla="*/ 372818 w 372817"/>
                  <a:gd name="connsiteY7" fmla="*/ 0 h 51107"/>
                  <a:gd name="connsiteX8" fmla="*/ 372429 w 372817"/>
                  <a:gd name="connsiteY8" fmla="*/ 1352 h 5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2817" h="51107">
                    <a:moveTo>
                      <a:pt x="372429" y="1352"/>
                    </a:moveTo>
                    <a:lnTo>
                      <a:pt x="372429" y="2022"/>
                    </a:lnTo>
                    <a:cubicBezTo>
                      <a:pt x="365473" y="23002"/>
                      <a:pt x="285932" y="39911"/>
                      <a:pt x="187843" y="40273"/>
                    </a:cubicBezTo>
                    <a:cubicBezTo>
                      <a:pt x="85518" y="40246"/>
                      <a:pt x="3096" y="23309"/>
                      <a:pt x="0" y="1325"/>
                    </a:cubicBezTo>
                    <a:lnTo>
                      <a:pt x="268" y="10912"/>
                    </a:lnTo>
                    <a:cubicBezTo>
                      <a:pt x="8524" y="31891"/>
                      <a:pt x="59264" y="51412"/>
                      <a:pt x="188071" y="51104"/>
                    </a:cubicBezTo>
                    <a:cubicBezTo>
                      <a:pt x="317910" y="50783"/>
                      <a:pt x="365822" y="30820"/>
                      <a:pt x="372818" y="9479"/>
                    </a:cubicBezTo>
                    <a:lnTo>
                      <a:pt x="372818" y="0"/>
                    </a:lnTo>
                    <a:cubicBezTo>
                      <a:pt x="372818" y="335"/>
                      <a:pt x="372429" y="1018"/>
                      <a:pt x="372429" y="1352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3" name="Freihandform 712">
                <a:extLst>
                  <a:ext uri="{FF2B5EF4-FFF2-40B4-BE49-F238E27FC236}">
                    <a16:creationId xmlns:a16="http://schemas.microsoft.com/office/drawing/2014/main" id="{2BB08098-D386-A72A-4E4A-2947DB5203AA}"/>
                  </a:ext>
                </a:extLst>
              </p:cNvPr>
              <p:cNvSpPr/>
              <p:nvPr/>
            </p:nvSpPr>
            <p:spPr>
              <a:xfrm>
                <a:off x="6457866" y="4083174"/>
                <a:ext cx="376115" cy="110666"/>
              </a:xfrm>
              <a:custGeom>
                <a:avLst/>
                <a:gdLst>
                  <a:gd name="connsiteX0" fmla="*/ 273643 w 376115"/>
                  <a:gd name="connsiteY0" fmla="*/ 361 h 110666"/>
                  <a:gd name="connsiteX1" fmla="*/ 102579 w 376115"/>
                  <a:gd name="connsiteY1" fmla="*/ 0 h 110666"/>
                  <a:gd name="connsiteX2" fmla="*/ 0 w 376115"/>
                  <a:gd name="connsiteY2" fmla="*/ 64693 h 110666"/>
                  <a:gd name="connsiteX3" fmla="*/ 190001 w 376115"/>
                  <a:gd name="connsiteY3" fmla="*/ 110656 h 110666"/>
                  <a:gd name="connsiteX4" fmla="*/ 376115 w 376115"/>
                  <a:gd name="connsiteY4" fmla="*/ 64305 h 110666"/>
                  <a:gd name="connsiteX5" fmla="*/ 273643 w 376115"/>
                  <a:gd name="connsiteY5" fmla="*/ 361 h 11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15" h="110666">
                    <a:moveTo>
                      <a:pt x="273643" y="361"/>
                    </a:moveTo>
                    <a:lnTo>
                      <a:pt x="102579" y="0"/>
                    </a:lnTo>
                    <a:lnTo>
                      <a:pt x="0" y="64693"/>
                    </a:lnTo>
                    <a:cubicBezTo>
                      <a:pt x="1555" y="78711"/>
                      <a:pt x="24767" y="111339"/>
                      <a:pt x="190001" y="110656"/>
                    </a:cubicBezTo>
                    <a:cubicBezTo>
                      <a:pt x="355235" y="109987"/>
                      <a:pt x="370687" y="77399"/>
                      <a:pt x="376115" y="64305"/>
                    </a:cubicBezTo>
                    <a:cubicBezTo>
                      <a:pt x="376169" y="64171"/>
                      <a:pt x="273643" y="361"/>
                      <a:pt x="273643" y="361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4" name="Freihandform 713">
                <a:extLst>
                  <a:ext uri="{FF2B5EF4-FFF2-40B4-BE49-F238E27FC236}">
                    <a16:creationId xmlns:a16="http://schemas.microsoft.com/office/drawing/2014/main" id="{A99B6679-DFDA-36ED-87AC-774D3CE5D869}"/>
                  </a:ext>
                </a:extLst>
              </p:cNvPr>
              <p:cNvSpPr/>
              <p:nvPr/>
            </p:nvSpPr>
            <p:spPr>
              <a:xfrm>
                <a:off x="6457866" y="4083174"/>
                <a:ext cx="376115" cy="110666"/>
              </a:xfrm>
              <a:custGeom>
                <a:avLst/>
                <a:gdLst>
                  <a:gd name="connsiteX0" fmla="*/ 273643 w 376115"/>
                  <a:gd name="connsiteY0" fmla="*/ 361 h 110666"/>
                  <a:gd name="connsiteX1" fmla="*/ 102579 w 376115"/>
                  <a:gd name="connsiteY1" fmla="*/ 0 h 110666"/>
                  <a:gd name="connsiteX2" fmla="*/ 0 w 376115"/>
                  <a:gd name="connsiteY2" fmla="*/ 64693 h 110666"/>
                  <a:gd name="connsiteX3" fmla="*/ 190001 w 376115"/>
                  <a:gd name="connsiteY3" fmla="*/ 110656 h 110666"/>
                  <a:gd name="connsiteX4" fmla="*/ 376115 w 376115"/>
                  <a:gd name="connsiteY4" fmla="*/ 64305 h 110666"/>
                  <a:gd name="connsiteX5" fmla="*/ 273643 w 376115"/>
                  <a:gd name="connsiteY5" fmla="*/ 361 h 11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15" h="110666">
                    <a:moveTo>
                      <a:pt x="273643" y="361"/>
                    </a:moveTo>
                    <a:lnTo>
                      <a:pt x="102579" y="0"/>
                    </a:lnTo>
                    <a:lnTo>
                      <a:pt x="0" y="64693"/>
                    </a:lnTo>
                    <a:cubicBezTo>
                      <a:pt x="1555" y="78711"/>
                      <a:pt x="24767" y="111339"/>
                      <a:pt x="190001" y="110656"/>
                    </a:cubicBezTo>
                    <a:cubicBezTo>
                      <a:pt x="355235" y="109987"/>
                      <a:pt x="370687" y="77399"/>
                      <a:pt x="376115" y="64305"/>
                    </a:cubicBezTo>
                    <a:cubicBezTo>
                      <a:pt x="376169" y="64171"/>
                      <a:pt x="273643" y="361"/>
                      <a:pt x="273643" y="361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5" name="Freihandform 714">
                <a:extLst>
                  <a:ext uri="{FF2B5EF4-FFF2-40B4-BE49-F238E27FC236}">
                    <a16:creationId xmlns:a16="http://schemas.microsoft.com/office/drawing/2014/main" id="{E31D17D0-C83D-1D5A-6037-2E62124608C6}"/>
                  </a:ext>
                </a:extLst>
              </p:cNvPr>
              <p:cNvSpPr/>
              <p:nvPr/>
            </p:nvSpPr>
            <p:spPr>
              <a:xfrm>
                <a:off x="6560579" y="4082223"/>
                <a:ext cx="170621" cy="18717"/>
              </a:xfrm>
              <a:custGeom>
                <a:avLst/>
                <a:gdLst>
                  <a:gd name="connsiteX0" fmla="*/ 0 w 170621"/>
                  <a:gd name="connsiteY0" fmla="*/ 0 h 18717"/>
                  <a:gd name="connsiteX1" fmla="*/ 85988 w 170621"/>
                  <a:gd name="connsiteY1" fmla="*/ 18717 h 18717"/>
                  <a:gd name="connsiteX2" fmla="*/ 170622 w 170621"/>
                  <a:gd name="connsiteY2" fmla="*/ 94 h 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21" h="18717">
                    <a:moveTo>
                      <a:pt x="0" y="0"/>
                    </a:moveTo>
                    <a:cubicBezTo>
                      <a:pt x="6031" y="9720"/>
                      <a:pt x="54372" y="18717"/>
                      <a:pt x="85988" y="18717"/>
                    </a:cubicBezTo>
                    <a:cubicBezTo>
                      <a:pt x="117630" y="18717"/>
                      <a:pt x="163505" y="9667"/>
                      <a:pt x="170622" y="94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6" name="Freihandform 715">
                <a:extLst>
                  <a:ext uri="{FF2B5EF4-FFF2-40B4-BE49-F238E27FC236}">
                    <a16:creationId xmlns:a16="http://schemas.microsoft.com/office/drawing/2014/main" id="{4F025860-0449-E891-6F9B-5360F8BB4D36}"/>
                  </a:ext>
                </a:extLst>
              </p:cNvPr>
              <p:cNvSpPr/>
              <p:nvPr/>
            </p:nvSpPr>
            <p:spPr>
              <a:xfrm>
                <a:off x="6560579" y="4082223"/>
                <a:ext cx="170621" cy="18717"/>
              </a:xfrm>
              <a:custGeom>
                <a:avLst/>
                <a:gdLst>
                  <a:gd name="connsiteX0" fmla="*/ 0 w 170621"/>
                  <a:gd name="connsiteY0" fmla="*/ 0 h 18717"/>
                  <a:gd name="connsiteX1" fmla="*/ 85988 w 170621"/>
                  <a:gd name="connsiteY1" fmla="*/ 18717 h 18717"/>
                  <a:gd name="connsiteX2" fmla="*/ 170622 w 170621"/>
                  <a:gd name="connsiteY2" fmla="*/ 94 h 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21" h="18717">
                    <a:moveTo>
                      <a:pt x="0" y="0"/>
                    </a:moveTo>
                    <a:cubicBezTo>
                      <a:pt x="6031" y="9720"/>
                      <a:pt x="54372" y="18717"/>
                      <a:pt x="85988" y="18717"/>
                    </a:cubicBezTo>
                    <a:cubicBezTo>
                      <a:pt x="117630" y="18717"/>
                      <a:pt x="163505" y="9667"/>
                      <a:pt x="170622" y="94"/>
                    </a:cubicBezTo>
                  </a:path>
                </a:pathLst>
              </a:custGeom>
              <a:noFill/>
              <a:ln w="6698" cap="flat">
                <a:solidFill>
                  <a:srgbClr val="E6007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7" name="Freihandform 716">
                <a:extLst>
                  <a:ext uri="{FF2B5EF4-FFF2-40B4-BE49-F238E27FC236}">
                    <a16:creationId xmlns:a16="http://schemas.microsoft.com/office/drawing/2014/main" id="{BD31B866-4A29-EB81-FAE7-7E3D3DC9E0D6}"/>
                  </a:ext>
                </a:extLst>
              </p:cNvPr>
              <p:cNvSpPr/>
              <p:nvPr/>
            </p:nvSpPr>
            <p:spPr>
              <a:xfrm>
                <a:off x="6560727" y="4065562"/>
                <a:ext cx="170286" cy="35365"/>
              </a:xfrm>
              <a:custGeom>
                <a:avLst/>
                <a:gdLst>
                  <a:gd name="connsiteX0" fmla="*/ 80332 w 170286"/>
                  <a:gd name="connsiteY0" fmla="*/ 6 h 35365"/>
                  <a:gd name="connsiteX1" fmla="*/ 0 w 170286"/>
                  <a:gd name="connsiteY1" fmla="*/ 16447 h 35365"/>
                  <a:gd name="connsiteX2" fmla="*/ 85827 w 170286"/>
                  <a:gd name="connsiteY2" fmla="*/ 35365 h 35365"/>
                  <a:gd name="connsiteX3" fmla="*/ 170286 w 170286"/>
                  <a:gd name="connsiteY3" fmla="*/ 16541 h 35365"/>
                  <a:gd name="connsiteX4" fmla="*/ 80332 w 170286"/>
                  <a:gd name="connsiteY4" fmla="*/ 6 h 3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6" h="35365">
                    <a:moveTo>
                      <a:pt x="80332" y="6"/>
                    </a:moveTo>
                    <a:cubicBezTo>
                      <a:pt x="49829" y="-262"/>
                      <a:pt x="5026" y="8695"/>
                      <a:pt x="0" y="16447"/>
                    </a:cubicBezTo>
                    <a:cubicBezTo>
                      <a:pt x="6018" y="26274"/>
                      <a:pt x="54265" y="35365"/>
                      <a:pt x="85827" y="35365"/>
                    </a:cubicBezTo>
                    <a:cubicBezTo>
                      <a:pt x="117402" y="35365"/>
                      <a:pt x="163183" y="26221"/>
                      <a:pt x="170286" y="16541"/>
                    </a:cubicBezTo>
                    <a:cubicBezTo>
                      <a:pt x="162151" y="6473"/>
                      <a:pt x="110835" y="274"/>
                      <a:pt x="80332" y="6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8" name="Freihandform 717">
                <a:extLst>
                  <a:ext uri="{FF2B5EF4-FFF2-40B4-BE49-F238E27FC236}">
                    <a16:creationId xmlns:a16="http://schemas.microsoft.com/office/drawing/2014/main" id="{9FF5381B-12CD-BC42-7922-765607D33678}"/>
                  </a:ext>
                </a:extLst>
              </p:cNvPr>
              <p:cNvSpPr/>
              <p:nvPr/>
            </p:nvSpPr>
            <p:spPr>
              <a:xfrm>
                <a:off x="6560727" y="4065562"/>
                <a:ext cx="170286" cy="35365"/>
              </a:xfrm>
              <a:custGeom>
                <a:avLst/>
                <a:gdLst>
                  <a:gd name="connsiteX0" fmla="*/ 80332 w 170286"/>
                  <a:gd name="connsiteY0" fmla="*/ 6 h 35365"/>
                  <a:gd name="connsiteX1" fmla="*/ 0 w 170286"/>
                  <a:gd name="connsiteY1" fmla="*/ 16447 h 35365"/>
                  <a:gd name="connsiteX2" fmla="*/ 85827 w 170286"/>
                  <a:gd name="connsiteY2" fmla="*/ 35365 h 35365"/>
                  <a:gd name="connsiteX3" fmla="*/ 170286 w 170286"/>
                  <a:gd name="connsiteY3" fmla="*/ 16541 h 35365"/>
                  <a:gd name="connsiteX4" fmla="*/ 80332 w 170286"/>
                  <a:gd name="connsiteY4" fmla="*/ 6 h 3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6" h="35365">
                    <a:moveTo>
                      <a:pt x="80332" y="6"/>
                    </a:moveTo>
                    <a:cubicBezTo>
                      <a:pt x="49829" y="-262"/>
                      <a:pt x="5026" y="8695"/>
                      <a:pt x="0" y="16447"/>
                    </a:cubicBezTo>
                    <a:cubicBezTo>
                      <a:pt x="6018" y="26274"/>
                      <a:pt x="54265" y="35365"/>
                      <a:pt x="85827" y="35365"/>
                    </a:cubicBezTo>
                    <a:cubicBezTo>
                      <a:pt x="117402" y="35365"/>
                      <a:pt x="163183" y="26221"/>
                      <a:pt x="170286" y="16541"/>
                    </a:cubicBezTo>
                    <a:cubicBezTo>
                      <a:pt x="162151" y="6473"/>
                      <a:pt x="110835" y="274"/>
                      <a:pt x="80332" y="6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9" name="Freihandform 718">
                <a:extLst>
                  <a:ext uri="{FF2B5EF4-FFF2-40B4-BE49-F238E27FC236}">
                    <a16:creationId xmlns:a16="http://schemas.microsoft.com/office/drawing/2014/main" id="{9DCBE6E3-9B41-F273-3CA3-5F7E650E0B7A}"/>
                  </a:ext>
                </a:extLst>
              </p:cNvPr>
              <p:cNvSpPr/>
              <p:nvPr/>
            </p:nvSpPr>
            <p:spPr>
              <a:xfrm>
                <a:off x="6558341" y="4084539"/>
                <a:ext cx="175714" cy="25179"/>
              </a:xfrm>
              <a:custGeom>
                <a:avLst/>
                <a:gdLst>
                  <a:gd name="connsiteX0" fmla="*/ 172766 w 175714"/>
                  <a:gd name="connsiteY0" fmla="*/ 134 h 25179"/>
                  <a:gd name="connsiteX1" fmla="*/ 87395 w 175714"/>
                  <a:gd name="connsiteY1" fmla="*/ 17954 h 25179"/>
                  <a:gd name="connsiteX2" fmla="*/ 1340 w 175714"/>
                  <a:gd name="connsiteY2" fmla="*/ 0 h 25179"/>
                  <a:gd name="connsiteX3" fmla="*/ 0 w 175714"/>
                  <a:gd name="connsiteY3" fmla="*/ 1861 h 25179"/>
                  <a:gd name="connsiteX4" fmla="*/ 87529 w 175714"/>
                  <a:gd name="connsiteY4" fmla="*/ 25144 h 25179"/>
                  <a:gd name="connsiteX5" fmla="*/ 175714 w 175714"/>
                  <a:gd name="connsiteY5" fmla="*/ 3200 h 25179"/>
                  <a:gd name="connsiteX6" fmla="*/ 172766 w 175714"/>
                  <a:gd name="connsiteY6" fmla="*/ 134 h 2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714" h="25179">
                    <a:moveTo>
                      <a:pt x="172766" y="134"/>
                    </a:moveTo>
                    <a:cubicBezTo>
                      <a:pt x="158600" y="8609"/>
                      <a:pt x="123795" y="17566"/>
                      <a:pt x="87395" y="17954"/>
                    </a:cubicBezTo>
                    <a:cubicBezTo>
                      <a:pt x="60765" y="18249"/>
                      <a:pt x="8564" y="6654"/>
                      <a:pt x="1340" y="0"/>
                    </a:cubicBezTo>
                    <a:cubicBezTo>
                      <a:pt x="1756" y="375"/>
                      <a:pt x="0" y="1861"/>
                      <a:pt x="0" y="1861"/>
                    </a:cubicBezTo>
                    <a:cubicBezTo>
                      <a:pt x="0" y="9171"/>
                      <a:pt x="24365" y="24126"/>
                      <a:pt x="87529" y="25144"/>
                    </a:cubicBezTo>
                    <a:cubicBezTo>
                      <a:pt x="145600" y="26068"/>
                      <a:pt x="175339" y="8930"/>
                      <a:pt x="175714" y="3200"/>
                    </a:cubicBezTo>
                    <a:cubicBezTo>
                      <a:pt x="175768" y="2330"/>
                      <a:pt x="173168" y="522"/>
                      <a:pt x="172766" y="134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0" name="Freihandform 719">
                <a:extLst>
                  <a:ext uri="{FF2B5EF4-FFF2-40B4-BE49-F238E27FC236}">
                    <a16:creationId xmlns:a16="http://schemas.microsoft.com/office/drawing/2014/main" id="{4FE6AF67-9502-D7B8-6AD5-6EF3B6088BCB}"/>
                  </a:ext>
                </a:extLst>
              </p:cNvPr>
              <p:cNvSpPr/>
              <p:nvPr/>
            </p:nvSpPr>
            <p:spPr>
              <a:xfrm>
                <a:off x="6671374" y="3991623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2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2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1" name="Freihandform 720">
                <a:extLst>
                  <a:ext uri="{FF2B5EF4-FFF2-40B4-BE49-F238E27FC236}">
                    <a16:creationId xmlns:a16="http://schemas.microsoft.com/office/drawing/2014/main" id="{40F3846E-9307-A05D-5869-815A1C75D67D}"/>
                  </a:ext>
                </a:extLst>
              </p:cNvPr>
              <p:cNvSpPr/>
              <p:nvPr/>
            </p:nvSpPr>
            <p:spPr>
              <a:xfrm>
                <a:off x="6671374" y="3991623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2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2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2" name="Freihandform 721">
                <a:extLst>
                  <a:ext uri="{FF2B5EF4-FFF2-40B4-BE49-F238E27FC236}">
                    <a16:creationId xmlns:a16="http://schemas.microsoft.com/office/drawing/2014/main" id="{D233B3E6-D140-CA22-D7A0-4D8FBEA333FF}"/>
                  </a:ext>
                </a:extLst>
              </p:cNvPr>
              <p:cNvSpPr/>
              <p:nvPr/>
            </p:nvSpPr>
            <p:spPr>
              <a:xfrm>
                <a:off x="6671320" y="3985786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3" name="Freihandform 722">
                <a:extLst>
                  <a:ext uri="{FF2B5EF4-FFF2-40B4-BE49-F238E27FC236}">
                    <a16:creationId xmlns:a16="http://schemas.microsoft.com/office/drawing/2014/main" id="{442CC219-D0E0-1CCE-2D88-C4870E1C53EF}"/>
                  </a:ext>
                </a:extLst>
              </p:cNvPr>
              <p:cNvSpPr/>
              <p:nvPr/>
            </p:nvSpPr>
            <p:spPr>
              <a:xfrm>
                <a:off x="6671320" y="3985786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4" name="Freihandform 723">
                <a:extLst>
                  <a:ext uri="{FF2B5EF4-FFF2-40B4-BE49-F238E27FC236}">
                    <a16:creationId xmlns:a16="http://schemas.microsoft.com/office/drawing/2014/main" id="{0003D0A7-938A-E5E3-CBDC-471736A53D51}"/>
                  </a:ext>
                </a:extLst>
              </p:cNvPr>
              <p:cNvSpPr/>
              <p:nvPr/>
            </p:nvSpPr>
            <p:spPr>
              <a:xfrm>
                <a:off x="6592154" y="3991623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1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5" name="Freihandform 724">
                <a:extLst>
                  <a:ext uri="{FF2B5EF4-FFF2-40B4-BE49-F238E27FC236}">
                    <a16:creationId xmlns:a16="http://schemas.microsoft.com/office/drawing/2014/main" id="{B9B961FE-0CC2-BA8C-4761-3BDF82AB3FCD}"/>
                  </a:ext>
                </a:extLst>
              </p:cNvPr>
              <p:cNvSpPr/>
              <p:nvPr/>
            </p:nvSpPr>
            <p:spPr>
              <a:xfrm>
                <a:off x="6592154" y="3991623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1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6" name="Freihandform 725">
                <a:extLst>
                  <a:ext uri="{FF2B5EF4-FFF2-40B4-BE49-F238E27FC236}">
                    <a16:creationId xmlns:a16="http://schemas.microsoft.com/office/drawing/2014/main" id="{748CC624-B381-3189-691A-333210132444}"/>
                  </a:ext>
                </a:extLst>
              </p:cNvPr>
              <p:cNvSpPr/>
              <p:nvPr/>
            </p:nvSpPr>
            <p:spPr>
              <a:xfrm>
                <a:off x="6592087" y="3985786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7" name="Freihandform 726">
                <a:extLst>
                  <a:ext uri="{FF2B5EF4-FFF2-40B4-BE49-F238E27FC236}">
                    <a16:creationId xmlns:a16="http://schemas.microsoft.com/office/drawing/2014/main" id="{27A605C9-D6AF-44F6-B228-44F7AB8346EF}"/>
                  </a:ext>
                </a:extLst>
              </p:cNvPr>
              <p:cNvSpPr/>
              <p:nvPr/>
            </p:nvSpPr>
            <p:spPr>
              <a:xfrm>
                <a:off x="6592087" y="3985786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8" name="Freihandform 727">
                <a:extLst>
                  <a:ext uri="{FF2B5EF4-FFF2-40B4-BE49-F238E27FC236}">
                    <a16:creationId xmlns:a16="http://schemas.microsoft.com/office/drawing/2014/main" id="{9E158FE2-7D38-B69C-55F2-A7CDE7867601}"/>
                  </a:ext>
                </a:extLst>
              </p:cNvPr>
              <p:cNvSpPr/>
              <p:nvPr/>
            </p:nvSpPr>
            <p:spPr>
              <a:xfrm>
                <a:off x="6631757" y="3999081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2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2" y="85941"/>
                    </a:lnTo>
                    <a:cubicBezTo>
                      <a:pt x="710" y="88230"/>
                      <a:pt x="6487" y="90734"/>
                      <a:pt x="13295" y="90734"/>
                    </a:cubicBezTo>
                    <a:cubicBezTo>
                      <a:pt x="19728" y="91122"/>
                      <a:pt x="24915" y="88230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9" name="Freihandform 728">
                <a:extLst>
                  <a:ext uri="{FF2B5EF4-FFF2-40B4-BE49-F238E27FC236}">
                    <a16:creationId xmlns:a16="http://schemas.microsoft.com/office/drawing/2014/main" id="{DCAE1C83-D116-861D-3051-2F4948918829}"/>
                  </a:ext>
                </a:extLst>
              </p:cNvPr>
              <p:cNvSpPr/>
              <p:nvPr/>
            </p:nvSpPr>
            <p:spPr>
              <a:xfrm>
                <a:off x="6631757" y="3999081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2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2" y="85941"/>
                    </a:lnTo>
                    <a:cubicBezTo>
                      <a:pt x="710" y="88230"/>
                      <a:pt x="6487" y="90734"/>
                      <a:pt x="13295" y="90734"/>
                    </a:cubicBezTo>
                    <a:cubicBezTo>
                      <a:pt x="19728" y="91122"/>
                      <a:pt x="24915" y="88230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0" name="Freihandform 729">
                <a:extLst>
                  <a:ext uri="{FF2B5EF4-FFF2-40B4-BE49-F238E27FC236}">
                    <a16:creationId xmlns:a16="http://schemas.microsoft.com/office/drawing/2014/main" id="{9EEFBDC5-3356-0A86-FFBF-795B7CFA7586}"/>
                  </a:ext>
                </a:extLst>
              </p:cNvPr>
              <p:cNvSpPr/>
              <p:nvPr/>
            </p:nvSpPr>
            <p:spPr>
              <a:xfrm>
                <a:off x="6631704" y="3993243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1" name="Freihandform 730">
                <a:extLst>
                  <a:ext uri="{FF2B5EF4-FFF2-40B4-BE49-F238E27FC236}">
                    <a16:creationId xmlns:a16="http://schemas.microsoft.com/office/drawing/2014/main" id="{61F8B12C-9CCD-9A7A-7BDD-CC74B5D12105}"/>
                  </a:ext>
                </a:extLst>
              </p:cNvPr>
              <p:cNvSpPr/>
              <p:nvPr/>
            </p:nvSpPr>
            <p:spPr>
              <a:xfrm>
                <a:off x="6631704" y="3993243"/>
                <a:ext cx="25732" cy="7845"/>
              </a:xfrm>
              <a:custGeom>
                <a:avLst/>
                <a:gdLst>
                  <a:gd name="connsiteX0" fmla="*/ 25732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2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732" name="Freihandform 731">
              <a:extLst>
                <a:ext uri="{FF2B5EF4-FFF2-40B4-BE49-F238E27FC236}">
                  <a16:creationId xmlns:a16="http://schemas.microsoft.com/office/drawing/2014/main" id="{C197856A-6AAD-E9FD-E705-36E5B0F32972}"/>
                </a:ext>
              </a:extLst>
            </p:cNvPr>
            <p:cNvSpPr/>
            <p:nvPr/>
          </p:nvSpPr>
          <p:spPr>
            <a:xfrm>
              <a:off x="6588174" y="4243207"/>
              <a:ext cx="110901" cy="49979"/>
            </a:xfrm>
            <a:custGeom>
              <a:avLst/>
              <a:gdLst>
                <a:gd name="connsiteX0" fmla="*/ 0 w 110901"/>
                <a:gd name="connsiteY0" fmla="*/ 0 h 49979"/>
                <a:gd name="connsiteX1" fmla="*/ 110902 w 110901"/>
                <a:gd name="connsiteY1" fmla="*/ 0 h 49979"/>
                <a:gd name="connsiteX2" fmla="*/ 110902 w 110901"/>
                <a:gd name="connsiteY2" fmla="*/ 49979 h 49979"/>
                <a:gd name="connsiteX3" fmla="*/ 0 w 110901"/>
                <a:gd name="connsiteY3" fmla="*/ 49979 h 4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901" h="49979">
                  <a:moveTo>
                    <a:pt x="0" y="0"/>
                  </a:moveTo>
                  <a:lnTo>
                    <a:pt x="110902" y="0"/>
                  </a:lnTo>
                  <a:lnTo>
                    <a:pt x="110902" y="49979"/>
                  </a:lnTo>
                  <a:lnTo>
                    <a:pt x="0" y="49979"/>
                  </a:lnTo>
                  <a:close/>
                </a:path>
              </a:pathLst>
            </a:custGeom>
            <a:solidFill>
              <a:srgbClr val="EB6619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16" name="Gruppieren 1115">
            <a:extLst>
              <a:ext uri="{FF2B5EF4-FFF2-40B4-BE49-F238E27FC236}">
                <a16:creationId xmlns:a16="http://schemas.microsoft.com/office/drawing/2014/main" id="{8CE67EDF-3B72-A055-D213-C5EA402C555E}"/>
              </a:ext>
            </a:extLst>
          </p:cNvPr>
          <p:cNvGrpSpPr/>
          <p:nvPr/>
        </p:nvGrpSpPr>
        <p:grpSpPr>
          <a:xfrm>
            <a:off x="7299598" y="3057743"/>
            <a:ext cx="241810" cy="796175"/>
            <a:chOff x="7234288" y="2887925"/>
            <a:chExt cx="241810" cy="796174"/>
          </a:xfrm>
        </p:grpSpPr>
        <p:grpSp>
          <p:nvGrpSpPr>
            <p:cNvPr id="1104" name="Gruppieren 1103">
              <a:extLst>
                <a:ext uri="{FF2B5EF4-FFF2-40B4-BE49-F238E27FC236}">
                  <a16:creationId xmlns:a16="http://schemas.microsoft.com/office/drawing/2014/main" id="{07FCC942-2598-D8C8-4CF1-30A2CD9C974C}"/>
                </a:ext>
              </a:extLst>
            </p:cNvPr>
            <p:cNvGrpSpPr/>
            <p:nvPr/>
          </p:nvGrpSpPr>
          <p:grpSpPr>
            <a:xfrm>
              <a:off x="7234288" y="2887925"/>
              <a:ext cx="241810" cy="796174"/>
              <a:chOff x="7234288" y="2881394"/>
              <a:chExt cx="241810" cy="796174"/>
            </a:xfrm>
          </p:grpSpPr>
          <p:grpSp>
            <p:nvGrpSpPr>
              <p:cNvPr id="733" name="Grafik 10">
                <a:extLst>
                  <a:ext uri="{FF2B5EF4-FFF2-40B4-BE49-F238E27FC236}">
                    <a16:creationId xmlns:a16="http://schemas.microsoft.com/office/drawing/2014/main" id="{162EDA49-4060-E083-E5C0-F6B8A5BE0132}"/>
                  </a:ext>
                </a:extLst>
              </p:cNvPr>
              <p:cNvGrpSpPr/>
              <p:nvPr/>
            </p:nvGrpSpPr>
            <p:grpSpPr>
              <a:xfrm>
                <a:off x="7234288" y="3105491"/>
                <a:ext cx="144076" cy="293436"/>
                <a:chOff x="7234288" y="3105491"/>
                <a:chExt cx="144076" cy="293436"/>
              </a:xfrm>
              <a:solidFill>
                <a:srgbClr val="494856"/>
              </a:solidFill>
            </p:grpSpPr>
            <p:sp>
              <p:nvSpPr>
                <p:cNvPr id="734" name="Freihandform 733">
                  <a:extLst>
                    <a:ext uri="{FF2B5EF4-FFF2-40B4-BE49-F238E27FC236}">
                      <a16:creationId xmlns:a16="http://schemas.microsoft.com/office/drawing/2014/main" id="{EBD25CDE-87AE-B6B2-1D80-6B734D42FB16}"/>
                    </a:ext>
                  </a:extLst>
                </p:cNvPr>
                <p:cNvSpPr/>
                <p:nvPr/>
              </p:nvSpPr>
              <p:spPr>
                <a:xfrm>
                  <a:off x="7234288" y="3374279"/>
                  <a:ext cx="144076" cy="24648"/>
                </a:xfrm>
                <a:custGeom>
                  <a:avLst/>
                  <a:gdLst>
                    <a:gd name="connsiteX0" fmla="*/ 3979 w 144076"/>
                    <a:gd name="connsiteY0" fmla="*/ 11822 h 24648"/>
                    <a:gd name="connsiteX1" fmla="*/ 950 w 144076"/>
                    <a:gd name="connsiteY1" fmla="*/ 0 h 24648"/>
                    <a:gd name="connsiteX2" fmla="*/ 1204 w 144076"/>
                    <a:gd name="connsiteY2" fmla="*/ 0 h 24648"/>
                    <a:gd name="connsiteX3" fmla="*/ 21361 w 144076"/>
                    <a:gd name="connsiteY3" fmla="*/ 241 h 24648"/>
                    <a:gd name="connsiteX4" fmla="*/ 44038 w 144076"/>
                    <a:gd name="connsiteY4" fmla="*/ 495 h 24648"/>
                    <a:gd name="connsiteX5" fmla="*/ 139768 w 144076"/>
                    <a:gd name="connsiteY5" fmla="*/ 1513 h 24648"/>
                    <a:gd name="connsiteX6" fmla="*/ 144057 w 144076"/>
                    <a:gd name="connsiteY6" fmla="*/ 13081 h 24648"/>
                    <a:gd name="connsiteX7" fmla="*/ 139259 w 144076"/>
                    <a:gd name="connsiteY7" fmla="*/ 24648 h 24648"/>
                    <a:gd name="connsiteX8" fmla="*/ 119116 w 144076"/>
                    <a:gd name="connsiteY8" fmla="*/ 24407 h 24648"/>
                    <a:gd name="connsiteX9" fmla="*/ 96440 w 144076"/>
                    <a:gd name="connsiteY9" fmla="*/ 24153 h 24648"/>
                    <a:gd name="connsiteX10" fmla="*/ 6498 w 144076"/>
                    <a:gd name="connsiteY10" fmla="*/ 23149 h 24648"/>
                    <a:gd name="connsiteX11" fmla="*/ 3979 w 144076"/>
                    <a:gd name="connsiteY11" fmla="*/ 11822 h 24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4076" h="24648">
                      <a:moveTo>
                        <a:pt x="3979" y="11822"/>
                      </a:moveTo>
                      <a:cubicBezTo>
                        <a:pt x="200" y="9051"/>
                        <a:pt x="-1061" y="4030"/>
                        <a:pt x="950" y="0"/>
                      </a:cubicBezTo>
                      <a:lnTo>
                        <a:pt x="1204" y="0"/>
                      </a:lnTo>
                      <a:lnTo>
                        <a:pt x="21361" y="241"/>
                      </a:lnTo>
                      <a:lnTo>
                        <a:pt x="44038" y="495"/>
                      </a:lnTo>
                      <a:lnTo>
                        <a:pt x="139768" y="1513"/>
                      </a:lnTo>
                      <a:cubicBezTo>
                        <a:pt x="142288" y="1513"/>
                        <a:pt x="144298" y="6788"/>
                        <a:pt x="144057" y="13081"/>
                      </a:cubicBezTo>
                      <a:cubicBezTo>
                        <a:pt x="143789" y="19373"/>
                        <a:pt x="141779" y="24648"/>
                        <a:pt x="139259" y="24648"/>
                      </a:cubicBezTo>
                      <a:lnTo>
                        <a:pt x="119116" y="24407"/>
                      </a:lnTo>
                      <a:lnTo>
                        <a:pt x="96440" y="24153"/>
                      </a:lnTo>
                      <a:lnTo>
                        <a:pt x="6498" y="23149"/>
                      </a:lnTo>
                      <a:cubicBezTo>
                        <a:pt x="8254" y="20377"/>
                        <a:pt x="9259" y="16347"/>
                        <a:pt x="3979" y="11822"/>
                      </a:cubicBezTo>
                    </a:path>
                  </a:pathLst>
                </a:custGeom>
                <a:solidFill>
                  <a:srgbClr val="494856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35" name="Freihandform 734">
                  <a:extLst>
                    <a:ext uri="{FF2B5EF4-FFF2-40B4-BE49-F238E27FC236}">
                      <a16:creationId xmlns:a16="http://schemas.microsoft.com/office/drawing/2014/main" id="{988D0C8C-298F-98FD-456F-11EECBD1DDAB}"/>
                    </a:ext>
                  </a:extLst>
                </p:cNvPr>
                <p:cNvSpPr/>
                <p:nvPr/>
              </p:nvSpPr>
              <p:spPr>
                <a:xfrm>
                  <a:off x="7242610" y="3105491"/>
                  <a:ext cx="109533" cy="40272"/>
                </a:xfrm>
                <a:custGeom>
                  <a:avLst/>
                  <a:gdLst>
                    <a:gd name="connsiteX0" fmla="*/ 950 w 109533"/>
                    <a:gd name="connsiteY0" fmla="*/ 0 h 40272"/>
                    <a:gd name="connsiteX1" fmla="*/ 21107 w 109533"/>
                    <a:gd name="connsiteY1" fmla="*/ 254 h 40272"/>
                    <a:gd name="connsiteX2" fmla="*/ 75264 w 109533"/>
                    <a:gd name="connsiteY2" fmla="*/ 750 h 40272"/>
                    <a:gd name="connsiteX3" fmla="*/ 109533 w 109533"/>
                    <a:gd name="connsiteY3" fmla="*/ 19132 h 40272"/>
                    <a:gd name="connsiteX4" fmla="*/ 100205 w 109533"/>
                    <a:gd name="connsiteY4" fmla="*/ 40273 h 40272"/>
                    <a:gd name="connsiteX5" fmla="*/ 69475 w 109533"/>
                    <a:gd name="connsiteY5" fmla="*/ 23658 h 40272"/>
                    <a:gd name="connsiteX6" fmla="*/ 6498 w 109533"/>
                    <a:gd name="connsiteY6" fmla="*/ 23149 h 40272"/>
                    <a:gd name="connsiteX7" fmla="*/ 3979 w 109533"/>
                    <a:gd name="connsiteY7" fmla="*/ 12090 h 40272"/>
                    <a:gd name="connsiteX8" fmla="*/ 950 w 109533"/>
                    <a:gd name="connsiteY8" fmla="*/ 0 h 40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533" h="40272">
                      <a:moveTo>
                        <a:pt x="950" y="0"/>
                      </a:moveTo>
                      <a:lnTo>
                        <a:pt x="21107" y="254"/>
                      </a:lnTo>
                      <a:lnTo>
                        <a:pt x="75264" y="750"/>
                      </a:lnTo>
                      <a:lnTo>
                        <a:pt x="109533" y="19132"/>
                      </a:lnTo>
                      <a:cubicBezTo>
                        <a:pt x="104990" y="25425"/>
                        <a:pt x="101720" y="32708"/>
                        <a:pt x="100205" y="40273"/>
                      </a:cubicBezTo>
                      <a:lnTo>
                        <a:pt x="69475" y="23658"/>
                      </a:lnTo>
                      <a:lnTo>
                        <a:pt x="6498" y="23149"/>
                      </a:lnTo>
                      <a:cubicBezTo>
                        <a:pt x="7999" y="20645"/>
                        <a:pt x="9018" y="16615"/>
                        <a:pt x="3979" y="12090"/>
                      </a:cubicBezTo>
                      <a:cubicBezTo>
                        <a:pt x="199" y="9064"/>
                        <a:pt x="-1060" y="4271"/>
                        <a:pt x="950" y="0"/>
                      </a:cubicBezTo>
                    </a:path>
                  </a:pathLst>
                </a:custGeom>
                <a:solidFill>
                  <a:srgbClr val="494856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736" name="Freihandform 735">
                <a:extLst>
                  <a:ext uri="{FF2B5EF4-FFF2-40B4-BE49-F238E27FC236}">
                    <a16:creationId xmlns:a16="http://schemas.microsoft.com/office/drawing/2014/main" id="{C18861A1-B164-78C5-70D6-129490FE4D67}"/>
                  </a:ext>
                </a:extLst>
              </p:cNvPr>
              <p:cNvSpPr/>
              <p:nvPr/>
            </p:nvSpPr>
            <p:spPr>
              <a:xfrm>
                <a:off x="7309069" y="3151521"/>
                <a:ext cx="167029" cy="224083"/>
              </a:xfrm>
              <a:custGeom>
                <a:avLst/>
                <a:gdLst>
                  <a:gd name="connsiteX0" fmla="*/ 165904 w 167029"/>
                  <a:gd name="connsiteY0" fmla="*/ 223950 h 224083"/>
                  <a:gd name="connsiteX1" fmla="*/ 167030 w 167029"/>
                  <a:gd name="connsiteY1" fmla="*/ 184507 h 224083"/>
                  <a:gd name="connsiteX2" fmla="*/ 144340 w 167029"/>
                  <a:gd name="connsiteY2" fmla="*/ 146002 h 224083"/>
                  <a:gd name="connsiteX3" fmla="*/ 144099 w 167029"/>
                  <a:gd name="connsiteY3" fmla="*/ 0 h 224083"/>
                  <a:gd name="connsiteX4" fmla="*/ 23159 w 167029"/>
                  <a:gd name="connsiteY4" fmla="*/ 0 h 224083"/>
                  <a:gd name="connsiteX5" fmla="*/ 22663 w 167029"/>
                  <a:gd name="connsiteY5" fmla="*/ 145172 h 224083"/>
                  <a:gd name="connsiteX6" fmla="*/ 0 w 167029"/>
                  <a:gd name="connsiteY6" fmla="*/ 183690 h 224083"/>
                  <a:gd name="connsiteX7" fmla="*/ 1193 w 167029"/>
                  <a:gd name="connsiteY7" fmla="*/ 224084 h 22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029" h="224083">
                    <a:moveTo>
                      <a:pt x="165904" y="223950"/>
                    </a:moveTo>
                    <a:lnTo>
                      <a:pt x="167030" y="184507"/>
                    </a:lnTo>
                    <a:lnTo>
                      <a:pt x="144340" y="146002"/>
                    </a:lnTo>
                    <a:lnTo>
                      <a:pt x="144099" y="0"/>
                    </a:lnTo>
                    <a:lnTo>
                      <a:pt x="23159" y="0"/>
                    </a:lnTo>
                    <a:lnTo>
                      <a:pt x="22663" y="145172"/>
                    </a:lnTo>
                    <a:lnTo>
                      <a:pt x="0" y="183690"/>
                    </a:lnTo>
                    <a:lnTo>
                      <a:pt x="1193" y="224084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7" name="Freihandform 736">
                <a:extLst>
                  <a:ext uri="{FF2B5EF4-FFF2-40B4-BE49-F238E27FC236}">
                    <a16:creationId xmlns:a16="http://schemas.microsoft.com/office/drawing/2014/main" id="{29091517-CC23-843A-7B55-513EE57D97B8}"/>
                  </a:ext>
                </a:extLst>
              </p:cNvPr>
              <p:cNvSpPr/>
              <p:nvPr/>
            </p:nvSpPr>
            <p:spPr>
              <a:xfrm>
                <a:off x="7309069" y="3151521"/>
                <a:ext cx="167029" cy="224083"/>
              </a:xfrm>
              <a:custGeom>
                <a:avLst/>
                <a:gdLst>
                  <a:gd name="connsiteX0" fmla="*/ 165904 w 167029"/>
                  <a:gd name="connsiteY0" fmla="*/ 223950 h 224083"/>
                  <a:gd name="connsiteX1" fmla="*/ 167030 w 167029"/>
                  <a:gd name="connsiteY1" fmla="*/ 184507 h 224083"/>
                  <a:gd name="connsiteX2" fmla="*/ 144340 w 167029"/>
                  <a:gd name="connsiteY2" fmla="*/ 146002 h 224083"/>
                  <a:gd name="connsiteX3" fmla="*/ 144099 w 167029"/>
                  <a:gd name="connsiteY3" fmla="*/ 0 h 224083"/>
                  <a:gd name="connsiteX4" fmla="*/ 23159 w 167029"/>
                  <a:gd name="connsiteY4" fmla="*/ 0 h 224083"/>
                  <a:gd name="connsiteX5" fmla="*/ 22663 w 167029"/>
                  <a:gd name="connsiteY5" fmla="*/ 145172 h 224083"/>
                  <a:gd name="connsiteX6" fmla="*/ 0 w 167029"/>
                  <a:gd name="connsiteY6" fmla="*/ 183690 h 224083"/>
                  <a:gd name="connsiteX7" fmla="*/ 1193 w 167029"/>
                  <a:gd name="connsiteY7" fmla="*/ 224084 h 22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029" h="224083">
                    <a:moveTo>
                      <a:pt x="165904" y="223950"/>
                    </a:moveTo>
                    <a:lnTo>
                      <a:pt x="167030" y="184507"/>
                    </a:lnTo>
                    <a:lnTo>
                      <a:pt x="144340" y="146002"/>
                    </a:lnTo>
                    <a:lnTo>
                      <a:pt x="144099" y="0"/>
                    </a:lnTo>
                    <a:lnTo>
                      <a:pt x="23159" y="0"/>
                    </a:lnTo>
                    <a:lnTo>
                      <a:pt x="22663" y="145172"/>
                    </a:lnTo>
                    <a:lnTo>
                      <a:pt x="0" y="183690"/>
                    </a:lnTo>
                    <a:lnTo>
                      <a:pt x="1193" y="224084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8" name="Freihandform 737">
                <a:extLst>
                  <a:ext uri="{FF2B5EF4-FFF2-40B4-BE49-F238E27FC236}">
                    <a16:creationId xmlns:a16="http://schemas.microsoft.com/office/drawing/2014/main" id="{B641921F-069A-4AD1-8C97-C87B6BA3827D}"/>
                  </a:ext>
                </a:extLst>
              </p:cNvPr>
              <p:cNvSpPr/>
              <p:nvPr/>
            </p:nvSpPr>
            <p:spPr>
              <a:xfrm>
                <a:off x="7394977" y="2953732"/>
                <a:ext cx="18387" cy="44797"/>
              </a:xfrm>
              <a:custGeom>
                <a:avLst/>
                <a:gdLst>
                  <a:gd name="connsiteX0" fmla="*/ 18388 w 18387"/>
                  <a:gd name="connsiteY0" fmla="*/ 44798 h 44797"/>
                  <a:gd name="connsiteX1" fmla="*/ 12089 w 18387"/>
                  <a:gd name="connsiteY1" fmla="*/ 29441 h 44797"/>
                  <a:gd name="connsiteX2" fmla="*/ 0 w 18387"/>
                  <a:gd name="connsiteY2" fmla="*/ 0 h 44797"/>
                  <a:gd name="connsiteX3" fmla="*/ 12089 w 18387"/>
                  <a:gd name="connsiteY3" fmla="*/ 29441 h 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87" h="44797">
                    <a:moveTo>
                      <a:pt x="18388" y="44798"/>
                    </a:moveTo>
                    <a:lnTo>
                      <a:pt x="12089" y="29441"/>
                    </a:lnTo>
                    <a:lnTo>
                      <a:pt x="0" y="0"/>
                    </a:lnTo>
                    <a:lnTo>
                      <a:pt x="12089" y="29441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9" name="Freihandform 738">
                <a:extLst>
                  <a:ext uri="{FF2B5EF4-FFF2-40B4-BE49-F238E27FC236}">
                    <a16:creationId xmlns:a16="http://schemas.microsoft.com/office/drawing/2014/main" id="{3F01B0F7-8028-1966-6B5A-4EB59DF1C440}"/>
                  </a:ext>
                </a:extLst>
              </p:cNvPr>
              <p:cNvSpPr/>
              <p:nvPr/>
            </p:nvSpPr>
            <p:spPr>
              <a:xfrm>
                <a:off x="7394977" y="2953732"/>
                <a:ext cx="18387" cy="44797"/>
              </a:xfrm>
              <a:custGeom>
                <a:avLst/>
                <a:gdLst>
                  <a:gd name="connsiteX0" fmla="*/ 18388 w 18387"/>
                  <a:gd name="connsiteY0" fmla="*/ 44798 h 44797"/>
                  <a:gd name="connsiteX1" fmla="*/ 12089 w 18387"/>
                  <a:gd name="connsiteY1" fmla="*/ 29441 h 44797"/>
                  <a:gd name="connsiteX2" fmla="*/ 0 w 18387"/>
                  <a:gd name="connsiteY2" fmla="*/ 0 h 44797"/>
                  <a:gd name="connsiteX3" fmla="*/ 12089 w 18387"/>
                  <a:gd name="connsiteY3" fmla="*/ 29441 h 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87" h="44797">
                    <a:moveTo>
                      <a:pt x="18388" y="44798"/>
                    </a:moveTo>
                    <a:lnTo>
                      <a:pt x="12089" y="29441"/>
                    </a:lnTo>
                    <a:lnTo>
                      <a:pt x="0" y="0"/>
                    </a:lnTo>
                    <a:lnTo>
                      <a:pt x="12089" y="29441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EB66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0" name="Freihandform 739">
                <a:extLst>
                  <a:ext uri="{FF2B5EF4-FFF2-40B4-BE49-F238E27FC236}">
                    <a16:creationId xmlns:a16="http://schemas.microsoft.com/office/drawing/2014/main" id="{77E54DED-F45F-0FDD-7C3C-4EE3860BD636}"/>
                  </a:ext>
                </a:extLst>
              </p:cNvPr>
              <p:cNvSpPr/>
              <p:nvPr/>
            </p:nvSpPr>
            <p:spPr>
              <a:xfrm>
                <a:off x="7394977" y="2953732"/>
                <a:ext cx="18387" cy="44797"/>
              </a:xfrm>
              <a:custGeom>
                <a:avLst/>
                <a:gdLst>
                  <a:gd name="connsiteX0" fmla="*/ 18388 w 18387"/>
                  <a:gd name="connsiteY0" fmla="*/ 44798 h 44797"/>
                  <a:gd name="connsiteX1" fmla="*/ 12089 w 18387"/>
                  <a:gd name="connsiteY1" fmla="*/ 29441 h 44797"/>
                  <a:gd name="connsiteX2" fmla="*/ 0 w 18387"/>
                  <a:gd name="connsiteY2" fmla="*/ 0 h 44797"/>
                  <a:gd name="connsiteX3" fmla="*/ 12089 w 18387"/>
                  <a:gd name="connsiteY3" fmla="*/ 29441 h 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87" h="44797">
                    <a:moveTo>
                      <a:pt x="18388" y="44798"/>
                    </a:moveTo>
                    <a:lnTo>
                      <a:pt x="12089" y="29441"/>
                    </a:lnTo>
                    <a:lnTo>
                      <a:pt x="0" y="0"/>
                    </a:lnTo>
                    <a:lnTo>
                      <a:pt x="12089" y="29441"/>
                    </a:lnTo>
                    <a:close/>
                  </a:path>
                </a:pathLst>
              </a:custGeom>
              <a:noFill/>
              <a:ln w="6698" cap="sq">
                <a:solidFill>
                  <a:srgbClr val="B0BD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1" name="Freihandform 740">
                <a:extLst>
                  <a:ext uri="{FF2B5EF4-FFF2-40B4-BE49-F238E27FC236}">
                    <a16:creationId xmlns:a16="http://schemas.microsoft.com/office/drawing/2014/main" id="{DA300F41-BDD1-B16A-EC2F-5F57DF9AB4C1}"/>
                  </a:ext>
                </a:extLst>
              </p:cNvPr>
              <p:cNvSpPr/>
              <p:nvPr/>
            </p:nvSpPr>
            <p:spPr>
              <a:xfrm>
                <a:off x="7413364" y="2998530"/>
                <a:ext cx="11592" cy="13388"/>
              </a:xfrm>
              <a:custGeom>
                <a:avLst/>
                <a:gdLst>
                  <a:gd name="connsiteX0" fmla="*/ 0 w 11592"/>
                  <a:gd name="connsiteY0" fmla="*/ 0 h 13388"/>
                  <a:gd name="connsiteX1" fmla="*/ 11593 w 11592"/>
                  <a:gd name="connsiteY1" fmla="*/ 0 h 13388"/>
                  <a:gd name="connsiteX2" fmla="*/ 0 w 11592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2" h="13388">
                    <a:moveTo>
                      <a:pt x="0" y="0"/>
                    </a:moveTo>
                    <a:lnTo>
                      <a:pt x="115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2" name="Freihandform 741">
                <a:extLst>
                  <a:ext uri="{FF2B5EF4-FFF2-40B4-BE49-F238E27FC236}">
                    <a16:creationId xmlns:a16="http://schemas.microsoft.com/office/drawing/2014/main" id="{343612B0-A689-1798-24C2-F17163A74706}"/>
                  </a:ext>
                </a:extLst>
              </p:cNvPr>
              <p:cNvSpPr/>
              <p:nvPr/>
            </p:nvSpPr>
            <p:spPr>
              <a:xfrm>
                <a:off x="7413364" y="2998530"/>
                <a:ext cx="11592" cy="13388"/>
              </a:xfrm>
              <a:custGeom>
                <a:avLst/>
                <a:gdLst>
                  <a:gd name="connsiteX0" fmla="*/ 0 w 11592"/>
                  <a:gd name="connsiteY0" fmla="*/ 0 h 13388"/>
                  <a:gd name="connsiteX1" fmla="*/ 11593 w 11592"/>
                  <a:gd name="connsiteY1" fmla="*/ 0 h 13388"/>
                  <a:gd name="connsiteX2" fmla="*/ 0 w 11592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2" h="13388">
                    <a:moveTo>
                      <a:pt x="0" y="0"/>
                    </a:moveTo>
                    <a:lnTo>
                      <a:pt x="115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EB66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3" name="Freihandform 742">
                <a:extLst>
                  <a:ext uri="{FF2B5EF4-FFF2-40B4-BE49-F238E27FC236}">
                    <a16:creationId xmlns:a16="http://schemas.microsoft.com/office/drawing/2014/main" id="{7FCFB469-EA98-CB38-30CA-F49D8549D488}"/>
                  </a:ext>
                </a:extLst>
              </p:cNvPr>
              <p:cNvSpPr/>
              <p:nvPr/>
            </p:nvSpPr>
            <p:spPr>
              <a:xfrm>
                <a:off x="7413364" y="2998530"/>
                <a:ext cx="11592" cy="13388"/>
              </a:xfrm>
              <a:custGeom>
                <a:avLst/>
                <a:gdLst>
                  <a:gd name="connsiteX0" fmla="*/ 0 w 11592"/>
                  <a:gd name="connsiteY0" fmla="*/ 0 h 13388"/>
                  <a:gd name="connsiteX1" fmla="*/ 11593 w 11592"/>
                  <a:gd name="connsiteY1" fmla="*/ 0 h 13388"/>
                  <a:gd name="connsiteX2" fmla="*/ 0 w 11592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2" h="13388">
                    <a:moveTo>
                      <a:pt x="0" y="0"/>
                    </a:moveTo>
                    <a:lnTo>
                      <a:pt x="115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B0BD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4" name="Freihandform 743">
                <a:extLst>
                  <a:ext uri="{FF2B5EF4-FFF2-40B4-BE49-F238E27FC236}">
                    <a16:creationId xmlns:a16="http://schemas.microsoft.com/office/drawing/2014/main" id="{7950EFD1-9C1D-51E5-F501-1F99DA34216E}"/>
                  </a:ext>
                </a:extLst>
              </p:cNvPr>
              <p:cNvSpPr/>
              <p:nvPr/>
            </p:nvSpPr>
            <p:spPr>
              <a:xfrm>
                <a:off x="7413364" y="3060947"/>
                <a:ext cx="11592" cy="58896"/>
              </a:xfrm>
              <a:custGeom>
                <a:avLst/>
                <a:gdLst>
                  <a:gd name="connsiteX0" fmla="*/ 0 w 11592"/>
                  <a:gd name="connsiteY0" fmla="*/ 0 h 58896"/>
                  <a:gd name="connsiteX1" fmla="*/ 11593 w 11592"/>
                  <a:gd name="connsiteY1" fmla="*/ 0 h 58896"/>
                  <a:gd name="connsiteX2" fmla="*/ 11593 w 11592"/>
                  <a:gd name="connsiteY2" fmla="*/ 58896 h 58896"/>
                  <a:gd name="connsiteX3" fmla="*/ 0 w 11592"/>
                  <a:gd name="connsiteY3" fmla="*/ 58896 h 5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92" h="58896">
                    <a:moveTo>
                      <a:pt x="0" y="0"/>
                    </a:moveTo>
                    <a:lnTo>
                      <a:pt x="11593" y="0"/>
                    </a:lnTo>
                    <a:lnTo>
                      <a:pt x="11593" y="58896"/>
                    </a:lnTo>
                    <a:lnTo>
                      <a:pt x="0" y="58896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5" name="Freihandform 744">
                <a:extLst>
                  <a:ext uri="{FF2B5EF4-FFF2-40B4-BE49-F238E27FC236}">
                    <a16:creationId xmlns:a16="http://schemas.microsoft.com/office/drawing/2014/main" id="{A5BB1476-4DF2-E2E3-6835-1079067AAC4C}"/>
                  </a:ext>
                </a:extLst>
              </p:cNvPr>
              <p:cNvSpPr/>
              <p:nvPr/>
            </p:nvSpPr>
            <p:spPr>
              <a:xfrm>
                <a:off x="7413364" y="3060934"/>
                <a:ext cx="11592" cy="58896"/>
              </a:xfrm>
              <a:custGeom>
                <a:avLst/>
                <a:gdLst>
                  <a:gd name="connsiteX0" fmla="*/ 0 w 11592"/>
                  <a:gd name="connsiteY0" fmla="*/ 0 h 58896"/>
                  <a:gd name="connsiteX1" fmla="*/ 11593 w 11592"/>
                  <a:gd name="connsiteY1" fmla="*/ 0 h 58896"/>
                  <a:gd name="connsiteX2" fmla="*/ 11593 w 11592"/>
                  <a:gd name="connsiteY2" fmla="*/ 58896 h 58896"/>
                  <a:gd name="connsiteX3" fmla="*/ 0 w 11592"/>
                  <a:gd name="connsiteY3" fmla="*/ 58896 h 5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92" h="58896">
                    <a:moveTo>
                      <a:pt x="0" y="0"/>
                    </a:moveTo>
                    <a:lnTo>
                      <a:pt x="11593" y="0"/>
                    </a:lnTo>
                    <a:lnTo>
                      <a:pt x="11593" y="58896"/>
                    </a:lnTo>
                    <a:lnTo>
                      <a:pt x="0" y="58896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6" name="Freihandform 745">
                <a:extLst>
                  <a:ext uri="{FF2B5EF4-FFF2-40B4-BE49-F238E27FC236}">
                    <a16:creationId xmlns:a16="http://schemas.microsoft.com/office/drawing/2014/main" id="{D1F28339-F78A-74DE-363B-107DF69E2970}"/>
                  </a:ext>
                </a:extLst>
              </p:cNvPr>
              <p:cNvSpPr/>
              <p:nvPr/>
            </p:nvSpPr>
            <p:spPr>
              <a:xfrm>
                <a:off x="7358684" y="3060947"/>
                <a:ext cx="11592" cy="58896"/>
              </a:xfrm>
              <a:custGeom>
                <a:avLst/>
                <a:gdLst>
                  <a:gd name="connsiteX0" fmla="*/ 0 w 11592"/>
                  <a:gd name="connsiteY0" fmla="*/ 0 h 58896"/>
                  <a:gd name="connsiteX1" fmla="*/ 11593 w 11592"/>
                  <a:gd name="connsiteY1" fmla="*/ 0 h 58896"/>
                  <a:gd name="connsiteX2" fmla="*/ 11593 w 11592"/>
                  <a:gd name="connsiteY2" fmla="*/ 58896 h 58896"/>
                  <a:gd name="connsiteX3" fmla="*/ 0 w 11592"/>
                  <a:gd name="connsiteY3" fmla="*/ 58896 h 5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92" h="58896">
                    <a:moveTo>
                      <a:pt x="0" y="0"/>
                    </a:moveTo>
                    <a:lnTo>
                      <a:pt x="11593" y="0"/>
                    </a:lnTo>
                    <a:lnTo>
                      <a:pt x="11593" y="58896"/>
                    </a:lnTo>
                    <a:lnTo>
                      <a:pt x="0" y="58896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7" name="Freihandform 746">
                <a:extLst>
                  <a:ext uri="{FF2B5EF4-FFF2-40B4-BE49-F238E27FC236}">
                    <a16:creationId xmlns:a16="http://schemas.microsoft.com/office/drawing/2014/main" id="{53CF1D74-2A01-6D91-D27E-4576E0D96280}"/>
                  </a:ext>
                </a:extLst>
              </p:cNvPr>
              <p:cNvSpPr/>
              <p:nvPr/>
            </p:nvSpPr>
            <p:spPr>
              <a:xfrm>
                <a:off x="7358684" y="3060947"/>
                <a:ext cx="11592" cy="58896"/>
              </a:xfrm>
              <a:custGeom>
                <a:avLst/>
                <a:gdLst>
                  <a:gd name="connsiteX0" fmla="*/ 0 w 11592"/>
                  <a:gd name="connsiteY0" fmla="*/ 0 h 58896"/>
                  <a:gd name="connsiteX1" fmla="*/ 11593 w 11592"/>
                  <a:gd name="connsiteY1" fmla="*/ 0 h 58896"/>
                  <a:gd name="connsiteX2" fmla="*/ 11593 w 11592"/>
                  <a:gd name="connsiteY2" fmla="*/ 58896 h 58896"/>
                  <a:gd name="connsiteX3" fmla="*/ 0 w 11592"/>
                  <a:gd name="connsiteY3" fmla="*/ 58896 h 5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92" h="58896">
                    <a:moveTo>
                      <a:pt x="0" y="0"/>
                    </a:moveTo>
                    <a:lnTo>
                      <a:pt x="11593" y="0"/>
                    </a:lnTo>
                    <a:lnTo>
                      <a:pt x="11593" y="58896"/>
                    </a:lnTo>
                    <a:lnTo>
                      <a:pt x="0" y="58896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8" name="Freihandform 747">
                <a:extLst>
                  <a:ext uri="{FF2B5EF4-FFF2-40B4-BE49-F238E27FC236}">
                    <a16:creationId xmlns:a16="http://schemas.microsoft.com/office/drawing/2014/main" id="{96CE1357-679F-0506-AAB6-8E854779F174}"/>
                  </a:ext>
                </a:extLst>
              </p:cNvPr>
              <p:cNvSpPr/>
              <p:nvPr/>
            </p:nvSpPr>
            <p:spPr>
              <a:xfrm>
                <a:off x="7370022" y="3060452"/>
                <a:ext cx="13402" cy="240"/>
              </a:xfrm>
              <a:custGeom>
                <a:avLst/>
                <a:gdLst>
                  <a:gd name="connsiteX0" fmla="*/ 0 w 13402"/>
                  <a:gd name="connsiteY0" fmla="*/ 241 h 240"/>
                  <a:gd name="connsiteX1" fmla="*/ 0 w 13402"/>
                  <a:gd name="connsiteY1" fmla="*/ 0 h 240"/>
                  <a:gd name="connsiteX2" fmla="*/ 0 w 13402"/>
                  <a:gd name="connsiteY2" fmla="*/ 241 h 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02" h="240">
                    <a:moveTo>
                      <a:pt x="0" y="241"/>
                    </a:moveTo>
                    <a:lnTo>
                      <a:pt x="0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9" name="Freihandform 748">
                <a:extLst>
                  <a:ext uri="{FF2B5EF4-FFF2-40B4-BE49-F238E27FC236}">
                    <a16:creationId xmlns:a16="http://schemas.microsoft.com/office/drawing/2014/main" id="{FD90C27F-18A8-91DC-3FEE-A713EA793EC4}"/>
                  </a:ext>
                </a:extLst>
              </p:cNvPr>
              <p:cNvSpPr/>
              <p:nvPr/>
            </p:nvSpPr>
            <p:spPr>
              <a:xfrm>
                <a:off x="7370035" y="3060438"/>
                <a:ext cx="13402" cy="254"/>
              </a:xfrm>
              <a:custGeom>
                <a:avLst/>
                <a:gdLst>
                  <a:gd name="connsiteX0" fmla="*/ 0 w 13402"/>
                  <a:gd name="connsiteY0" fmla="*/ 254 h 254"/>
                  <a:gd name="connsiteX1" fmla="*/ 0 w 13402"/>
                  <a:gd name="connsiteY1" fmla="*/ 0 h 254"/>
                  <a:gd name="connsiteX2" fmla="*/ 0 w 13402"/>
                  <a:gd name="connsiteY2" fmla="*/ 254 h 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02" h="254">
                    <a:moveTo>
                      <a:pt x="0" y="254"/>
                    </a:moveTo>
                    <a:lnTo>
                      <a:pt x="0" y="0"/>
                    </a:lnTo>
                    <a:lnTo>
                      <a:pt x="0" y="254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EB66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0" name="Freihandform 749">
                <a:extLst>
                  <a:ext uri="{FF2B5EF4-FFF2-40B4-BE49-F238E27FC236}">
                    <a16:creationId xmlns:a16="http://schemas.microsoft.com/office/drawing/2014/main" id="{50C319F6-6D74-C889-D956-565DBA8739CA}"/>
                  </a:ext>
                </a:extLst>
              </p:cNvPr>
              <p:cNvSpPr/>
              <p:nvPr/>
            </p:nvSpPr>
            <p:spPr>
              <a:xfrm>
                <a:off x="7370035" y="3060438"/>
                <a:ext cx="13402" cy="254"/>
              </a:xfrm>
              <a:custGeom>
                <a:avLst/>
                <a:gdLst>
                  <a:gd name="connsiteX0" fmla="*/ 0 w 13402"/>
                  <a:gd name="connsiteY0" fmla="*/ 0 h 254"/>
                  <a:gd name="connsiteX1" fmla="*/ 0 w 13402"/>
                  <a:gd name="connsiteY1" fmla="*/ 254 h 254"/>
                  <a:gd name="connsiteX2" fmla="*/ 0 w 13402"/>
                  <a:gd name="connsiteY2" fmla="*/ 0 h 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02" h="254">
                    <a:moveTo>
                      <a:pt x="0" y="0"/>
                    </a:moveTo>
                    <a:lnTo>
                      <a:pt x="0" y="2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B0BD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1" name="Freihandform 750">
                <a:extLst>
                  <a:ext uri="{FF2B5EF4-FFF2-40B4-BE49-F238E27FC236}">
                    <a16:creationId xmlns:a16="http://schemas.microsoft.com/office/drawing/2014/main" id="{EB21189D-C863-4173-7A65-72312D757DE2}"/>
                  </a:ext>
                </a:extLst>
              </p:cNvPr>
              <p:cNvSpPr/>
              <p:nvPr/>
            </p:nvSpPr>
            <p:spPr>
              <a:xfrm>
                <a:off x="7318893" y="3431662"/>
                <a:ext cx="147368" cy="237579"/>
              </a:xfrm>
              <a:custGeom>
                <a:avLst/>
                <a:gdLst>
                  <a:gd name="connsiteX0" fmla="*/ 0 w 147368"/>
                  <a:gd name="connsiteY0" fmla="*/ 0 h 237579"/>
                  <a:gd name="connsiteX1" fmla="*/ 31991 w 147368"/>
                  <a:gd name="connsiteY1" fmla="*/ 134140 h 237579"/>
                  <a:gd name="connsiteX2" fmla="*/ 56677 w 147368"/>
                  <a:gd name="connsiteY2" fmla="*/ 237579 h 237579"/>
                  <a:gd name="connsiteX3" fmla="*/ 90692 w 147368"/>
                  <a:gd name="connsiteY3" fmla="*/ 237579 h 237579"/>
                  <a:gd name="connsiteX4" fmla="*/ 102030 w 147368"/>
                  <a:gd name="connsiteY4" fmla="*/ 189769 h 237579"/>
                  <a:gd name="connsiteX5" fmla="*/ 115378 w 147368"/>
                  <a:gd name="connsiteY5" fmla="*/ 134140 h 237579"/>
                  <a:gd name="connsiteX6" fmla="*/ 147369 w 147368"/>
                  <a:gd name="connsiteY6" fmla="*/ 0 h 23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368" h="237579">
                    <a:moveTo>
                      <a:pt x="0" y="0"/>
                    </a:moveTo>
                    <a:lnTo>
                      <a:pt x="31991" y="134140"/>
                    </a:lnTo>
                    <a:lnTo>
                      <a:pt x="56677" y="237579"/>
                    </a:lnTo>
                    <a:lnTo>
                      <a:pt x="90692" y="237579"/>
                    </a:lnTo>
                    <a:lnTo>
                      <a:pt x="102030" y="189769"/>
                    </a:lnTo>
                    <a:lnTo>
                      <a:pt x="115378" y="134140"/>
                    </a:lnTo>
                    <a:lnTo>
                      <a:pt x="14736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2" name="Freihandform 751">
                <a:extLst>
                  <a:ext uri="{FF2B5EF4-FFF2-40B4-BE49-F238E27FC236}">
                    <a16:creationId xmlns:a16="http://schemas.microsoft.com/office/drawing/2014/main" id="{B7543C1F-2D5D-8BEB-8B90-4FF91DE232DC}"/>
                  </a:ext>
                </a:extLst>
              </p:cNvPr>
              <p:cNvSpPr/>
              <p:nvPr/>
            </p:nvSpPr>
            <p:spPr>
              <a:xfrm>
                <a:off x="7318893" y="3431662"/>
                <a:ext cx="147368" cy="237579"/>
              </a:xfrm>
              <a:custGeom>
                <a:avLst/>
                <a:gdLst>
                  <a:gd name="connsiteX0" fmla="*/ 0 w 147368"/>
                  <a:gd name="connsiteY0" fmla="*/ 0 h 237579"/>
                  <a:gd name="connsiteX1" fmla="*/ 31991 w 147368"/>
                  <a:gd name="connsiteY1" fmla="*/ 134140 h 237579"/>
                  <a:gd name="connsiteX2" fmla="*/ 56677 w 147368"/>
                  <a:gd name="connsiteY2" fmla="*/ 237579 h 237579"/>
                  <a:gd name="connsiteX3" fmla="*/ 90692 w 147368"/>
                  <a:gd name="connsiteY3" fmla="*/ 237579 h 237579"/>
                  <a:gd name="connsiteX4" fmla="*/ 102030 w 147368"/>
                  <a:gd name="connsiteY4" fmla="*/ 189769 h 237579"/>
                  <a:gd name="connsiteX5" fmla="*/ 115378 w 147368"/>
                  <a:gd name="connsiteY5" fmla="*/ 134140 h 237579"/>
                  <a:gd name="connsiteX6" fmla="*/ 147369 w 147368"/>
                  <a:gd name="connsiteY6" fmla="*/ 0 h 23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368" h="237579">
                    <a:moveTo>
                      <a:pt x="0" y="0"/>
                    </a:moveTo>
                    <a:lnTo>
                      <a:pt x="31991" y="134140"/>
                    </a:lnTo>
                    <a:lnTo>
                      <a:pt x="56677" y="237579"/>
                    </a:lnTo>
                    <a:lnTo>
                      <a:pt x="90692" y="237579"/>
                    </a:lnTo>
                    <a:lnTo>
                      <a:pt x="102030" y="189769"/>
                    </a:lnTo>
                    <a:lnTo>
                      <a:pt x="115378" y="134140"/>
                    </a:lnTo>
                    <a:lnTo>
                      <a:pt x="147369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753" name="Grafik 10">
                <a:extLst>
                  <a:ext uri="{FF2B5EF4-FFF2-40B4-BE49-F238E27FC236}">
                    <a16:creationId xmlns:a16="http://schemas.microsoft.com/office/drawing/2014/main" id="{258F8444-7767-B107-4456-961D76F59D30}"/>
                  </a:ext>
                </a:extLst>
              </p:cNvPr>
              <p:cNvGrpSpPr/>
              <p:nvPr/>
            </p:nvGrpSpPr>
            <p:grpSpPr>
              <a:xfrm>
                <a:off x="7318893" y="3430899"/>
                <a:ext cx="509" cy="749"/>
                <a:chOff x="7318893" y="3430899"/>
                <a:chExt cx="509" cy="749"/>
              </a:xfrm>
            </p:grpSpPr>
            <p:sp>
              <p:nvSpPr>
                <p:cNvPr id="754" name="Freihandform 753">
                  <a:extLst>
                    <a:ext uri="{FF2B5EF4-FFF2-40B4-BE49-F238E27FC236}">
                      <a16:creationId xmlns:a16="http://schemas.microsoft.com/office/drawing/2014/main" id="{24CD9DEC-E5C1-AC54-6019-36B3049B59FA}"/>
                    </a:ext>
                  </a:extLst>
                </p:cNvPr>
                <p:cNvSpPr/>
                <p:nvPr/>
              </p:nvSpPr>
              <p:spPr>
                <a:xfrm>
                  <a:off x="7318893" y="3430899"/>
                  <a:ext cx="509" cy="749"/>
                </a:xfrm>
                <a:custGeom>
                  <a:avLst/>
                  <a:gdLst>
                    <a:gd name="connsiteX0" fmla="*/ 0 w 509"/>
                    <a:gd name="connsiteY0" fmla="*/ 0 h 749"/>
                    <a:gd name="connsiteX1" fmla="*/ 0 w 509"/>
                    <a:gd name="connsiteY1" fmla="*/ 750 h 749"/>
                    <a:gd name="connsiteX2" fmla="*/ 510 w 509"/>
                    <a:gd name="connsiteY2" fmla="*/ 750 h 749"/>
                    <a:gd name="connsiteX3" fmla="*/ 0 w 509"/>
                    <a:gd name="connsiteY3" fmla="*/ 0 h 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" h="749">
                      <a:moveTo>
                        <a:pt x="0" y="0"/>
                      </a:moveTo>
                      <a:lnTo>
                        <a:pt x="0" y="750"/>
                      </a:lnTo>
                      <a:lnTo>
                        <a:pt x="510" y="750"/>
                      </a:lnTo>
                      <a:cubicBezTo>
                        <a:pt x="255" y="509"/>
                        <a:pt x="0" y="254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55" name="Freihandform 754">
                  <a:extLst>
                    <a:ext uri="{FF2B5EF4-FFF2-40B4-BE49-F238E27FC236}">
                      <a16:creationId xmlns:a16="http://schemas.microsoft.com/office/drawing/2014/main" id="{B5630434-2412-3290-5DC3-DDB20792A56C}"/>
                    </a:ext>
                  </a:extLst>
                </p:cNvPr>
                <p:cNvSpPr/>
                <p:nvPr/>
              </p:nvSpPr>
              <p:spPr>
                <a:xfrm>
                  <a:off x="7318893" y="3430899"/>
                  <a:ext cx="509" cy="749"/>
                </a:xfrm>
                <a:custGeom>
                  <a:avLst/>
                  <a:gdLst>
                    <a:gd name="connsiteX0" fmla="*/ 0 w 509"/>
                    <a:gd name="connsiteY0" fmla="*/ 0 h 749"/>
                    <a:gd name="connsiteX1" fmla="*/ 0 w 509"/>
                    <a:gd name="connsiteY1" fmla="*/ 750 h 749"/>
                    <a:gd name="connsiteX2" fmla="*/ 510 w 509"/>
                    <a:gd name="connsiteY2" fmla="*/ 750 h 749"/>
                    <a:gd name="connsiteX3" fmla="*/ 0 w 509"/>
                    <a:gd name="connsiteY3" fmla="*/ 0 h 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" h="749">
                      <a:moveTo>
                        <a:pt x="0" y="0"/>
                      </a:moveTo>
                      <a:lnTo>
                        <a:pt x="0" y="750"/>
                      </a:lnTo>
                      <a:lnTo>
                        <a:pt x="510" y="750"/>
                      </a:lnTo>
                      <a:cubicBezTo>
                        <a:pt x="255" y="509"/>
                        <a:pt x="0" y="254"/>
                        <a:pt x="0" y="0"/>
                      </a:cubicBezTo>
                    </a:path>
                  </a:pathLst>
                </a:custGeom>
                <a:noFill/>
                <a:ln w="6698" cap="flat">
                  <a:solidFill>
                    <a:srgbClr val="B0BD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56" name="Freihandform 755">
                  <a:extLst>
                    <a:ext uri="{FF2B5EF4-FFF2-40B4-BE49-F238E27FC236}">
                      <a16:creationId xmlns:a16="http://schemas.microsoft.com/office/drawing/2014/main" id="{332E7F97-CCE3-2A1A-3226-94B6CF750E9C}"/>
                    </a:ext>
                  </a:extLst>
                </p:cNvPr>
                <p:cNvSpPr/>
                <p:nvPr/>
              </p:nvSpPr>
              <p:spPr>
                <a:xfrm>
                  <a:off x="7318893" y="3430899"/>
                  <a:ext cx="509" cy="749"/>
                </a:xfrm>
                <a:custGeom>
                  <a:avLst/>
                  <a:gdLst>
                    <a:gd name="connsiteX0" fmla="*/ 0 w 509"/>
                    <a:gd name="connsiteY0" fmla="*/ 0 h 749"/>
                    <a:gd name="connsiteX1" fmla="*/ 0 w 509"/>
                    <a:gd name="connsiteY1" fmla="*/ 750 h 749"/>
                    <a:gd name="connsiteX2" fmla="*/ 510 w 509"/>
                    <a:gd name="connsiteY2" fmla="*/ 750 h 749"/>
                    <a:gd name="connsiteX3" fmla="*/ 0 w 509"/>
                    <a:gd name="connsiteY3" fmla="*/ 0 h 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" h="749">
                      <a:moveTo>
                        <a:pt x="0" y="0"/>
                      </a:moveTo>
                      <a:lnTo>
                        <a:pt x="0" y="750"/>
                      </a:lnTo>
                      <a:lnTo>
                        <a:pt x="510" y="750"/>
                      </a:lnTo>
                      <a:cubicBezTo>
                        <a:pt x="255" y="509"/>
                        <a:pt x="0" y="254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57" name="Freihandform 756">
                  <a:extLst>
                    <a:ext uri="{FF2B5EF4-FFF2-40B4-BE49-F238E27FC236}">
                      <a16:creationId xmlns:a16="http://schemas.microsoft.com/office/drawing/2014/main" id="{6E55E2C9-AA15-AAB7-B637-6609F5467126}"/>
                    </a:ext>
                  </a:extLst>
                </p:cNvPr>
                <p:cNvSpPr/>
                <p:nvPr/>
              </p:nvSpPr>
              <p:spPr>
                <a:xfrm>
                  <a:off x="7318893" y="3430899"/>
                  <a:ext cx="509" cy="749"/>
                </a:xfrm>
                <a:custGeom>
                  <a:avLst/>
                  <a:gdLst>
                    <a:gd name="connsiteX0" fmla="*/ 0 w 509"/>
                    <a:gd name="connsiteY0" fmla="*/ 0 h 749"/>
                    <a:gd name="connsiteX1" fmla="*/ 0 w 509"/>
                    <a:gd name="connsiteY1" fmla="*/ 750 h 749"/>
                    <a:gd name="connsiteX2" fmla="*/ 510 w 509"/>
                    <a:gd name="connsiteY2" fmla="*/ 750 h 749"/>
                    <a:gd name="connsiteX3" fmla="*/ 0 w 509"/>
                    <a:gd name="connsiteY3" fmla="*/ 0 h 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" h="749">
                      <a:moveTo>
                        <a:pt x="0" y="0"/>
                      </a:moveTo>
                      <a:lnTo>
                        <a:pt x="0" y="750"/>
                      </a:lnTo>
                      <a:lnTo>
                        <a:pt x="510" y="750"/>
                      </a:lnTo>
                      <a:cubicBezTo>
                        <a:pt x="255" y="509"/>
                        <a:pt x="0" y="254"/>
                        <a:pt x="0" y="0"/>
                      </a:cubicBezTo>
                      <a:close/>
                    </a:path>
                  </a:pathLst>
                </a:custGeom>
                <a:noFill/>
                <a:ln w="6698" cap="rnd">
                  <a:solidFill>
                    <a:srgbClr val="B0BDC7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758" name="Freihandform 757">
                <a:extLst>
                  <a:ext uri="{FF2B5EF4-FFF2-40B4-BE49-F238E27FC236}">
                    <a16:creationId xmlns:a16="http://schemas.microsoft.com/office/drawing/2014/main" id="{CF9CF5A9-AA4D-C53D-3746-24F7508EA821}"/>
                  </a:ext>
                </a:extLst>
              </p:cNvPr>
              <p:cNvSpPr/>
              <p:nvPr/>
            </p:nvSpPr>
            <p:spPr>
              <a:xfrm>
                <a:off x="7413364" y="3060934"/>
                <a:ext cx="11592" cy="13388"/>
              </a:xfrm>
              <a:custGeom>
                <a:avLst/>
                <a:gdLst>
                  <a:gd name="connsiteX0" fmla="*/ 11593 w 11592"/>
                  <a:gd name="connsiteY0" fmla="*/ 0 h 13388"/>
                  <a:gd name="connsiteX1" fmla="*/ 0 w 11592"/>
                  <a:gd name="connsiteY1" fmla="*/ 0 h 13388"/>
                  <a:gd name="connsiteX2" fmla="*/ 11593 w 11592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2" h="13388">
                    <a:moveTo>
                      <a:pt x="11593" y="0"/>
                    </a:moveTo>
                    <a:lnTo>
                      <a:pt x="0" y="0"/>
                    </a:lnTo>
                    <a:lnTo>
                      <a:pt x="11593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B0BD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759" name="Grafik 10">
                <a:extLst>
                  <a:ext uri="{FF2B5EF4-FFF2-40B4-BE49-F238E27FC236}">
                    <a16:creationId xmlns:a16="http://schemas.microsoft.com/office/drawing/2014/main" id="{C5155D4A-BA2E-89BA-5CB6-E21B428261E4}"/>
                  </a:ext>
                </a:extLst>
              </p:cNvPr>
              <p:cNvGrpSpPr/>
              <p:nvPr/>
            </p:nvGrpSpPr>
            <p:grpSpPr>
              <a:xfrm>
                <a:off x="7394977" y="2997767"/>
                <a:ext cx="48368" cy="62926"/>
                <a:chOff x="7394977" y="2997767"/>
                <a:chExt cx="48368" cy="62926"/>
              </a:xfrm>
            </p:grpSpPr>
            <p:sp>
              <p:nvSpPr>
                <p:cNvPr id="760" name="Freihandform 759">
                  <a:extLst>
                    <a:ext uri="{FF2B5EF4-FFF2-40B4-BE49-F238E27FC236}">
                      <a16:creationId xmlns:a16="http://schemas.microsoft.com/office/drawing/2014/main" id="{913BA362-420F-7438-4919-48DBC83980B2}"/>
                    </a:ext>
                  </a:extLst>
                </p:cNvPr>
                <p:cNvSpPr/>
                <p:nvPr/>
              </p:nvSpPr>
              <p:spPr>
                <a:xfrm>
                  <a:off x="7397309" y="3033126"/>
                  <a:ext cx="43730" cy="27566"/>
                </a:xfrm>
                <a:custGeom>
                  <a:avLst/>
                  <a:gdLst>
                    <a:gd name="connsiteX0" fmla="*/ 0 w 43730"/>
                    <a:gd name="connsiteY0" fmla="*/ 415 h 27566"/>
                    <a:gd name="connsiteX1" fmla="*/ 16056 w 43730"/>
                    <a:gd name="connsiteY1" fmla="*/ 27567 h 27566"/>
                    <a:gd name="connsiteX2" fmla="*/ 27648 w 43730"/>
                    <a:gd name="connsiteY2" fmla="*/ 27567 h 27566"/>
                    <a:gd name="connsiteX3" fmla="*/ 30088 w 43730"/>
                    <a:gd name="connsiteY3" fmla="*/ 23403 h 27566"/>
                    <a:gd name="connsiteX4" fmla="*/ 43731 w 43730"/>
                    <a:gd name="connsiteY4" fmla="*/ 0 h 2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30" h="27566">
                      <a:moveTo>
                        <a:pt x="0" y="415"/>
                      </a:moveTo>
                      <a:lnTo>
                        <a:pt x="16056" y="27567"/>
                      </a:lnTo>
                      <a:lnTo>
                        <a:pt x="27648" y="27567"/>
                      </a:lnTo>
                      <a:lnTo>
                        <a:pt x="30088" y="23403"/>
                      </a:lnTo>
                      <a:lnTo>
                        <a:pt x="437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61" name="Freihandform 760">
                  <a:extLst>
                    <a:ext uri="{FF2B5EF4-FFF2-40B4-BE49-F238E27FC236}">
                      <a16:creationId xmlns:a16="http://schemas.microsoft.com/office/drawing/2014/main" id="{C011E872-7687-2AAD-4C8B-523D56B6EA64}"/>
                    </a:ext>
                  </a:extLst>
                </p:cNvPr>
                <p:cNvSpPr/>
                <p:nvPr/>
              </p:nvSpPr>
              <p:spPr>
                <a:xfrm>
                  <a:off x="7397309" y="3033126"/>
                  <a:ext cx="43730" cy="27566"/>
                </a:xfrm>
                <a:custGeom>
                  <a:avLst/>
                  <a:gdLst>
                    <a:gd name="connsiteX0" fmla="*/ 0 w 43730"/>
                    <a:gd name="connsiteY0" fmla="*/ 415 h 27566"/>
                    <a:gd name="connsiteX1" fmla="*/ 16056 w 43730"/>
                    <a:gd name="connsiteY1" fmla="*/ 27567 h 27566"/>
                    <a:gd name="connsiteX2" fmla="*/ 27648 w 43730"/>
                    <a:gd name="connsiteY2" fmla="*/ 27567 h 27566"/>
                    <a:gd name="connsiteX3" fmla="*/ 30088 w 43730"/>
                    <a:gd name="connsiteY3" fmla="*/ 23403 h 27566"/>
                    <a:gd name="connsiteX4" fmla="*/ 43731 w 43730"/>
                    <a:gd name="connsiteY4" fmla="*/ 0 h 2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30" h="27566">
                      <a:moveTo>
                        <a:pt x="0" y="415"/>
                      </a:moveTo>
                      <a:lnTo>
                        <a:pt x="16056" y="27567"/>
                      </a:lnTo>
                      <a:lnTo>
                        <a:pt x="27648" y="27567"/>
                      </a:lnTo>
                      <a:lnTo>
                        <a:pt x="30088" y="23403"/>
                      </a:lnTo>
                      <a:lnTo>
                        <a:pt x="43731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62" name="Freihandform 761">
                  <a:extLst>
                    <a:ext uri="{FF2B5EF4-FFF2-40B4-BE49-F238E27FC236}">
                      <a16:creationId xmlns:a16="http://schemas.microsoft.com/office/drawing/2014/main" id="{72394212-9C55-AA7B-A592-402F592DFFEC}"/>
                    </a:ext>
                  </a:extLst>
                </p:cNvPr>
                <p:cNvSpPr/>
                <p:nvPr/>
              </p:nvSpPr>
              <p:spPr>
                <a:xfrm>
                  <a:off x="7394977" y="3024450"/>
                  <a:ext cx="48368" cy="10068"/>
                </a:xfrm>
                <a:custGeom>
                  <a:avLst/>
                  <a:gdLst>
                    <a:gd name="connsiteX0" fmla="*/ 48368 w 48368"/>
                    <a:gd name="connsiteY0" fmla="*/ 5034 h 10068"/>
                    <a:gd name="connsiteX1" fmla="*/ 24177 w 48368"/>
                    <a:gd name="connsiteY1" fmla="*/ 0 h 10068"/>
                    <a:gd name="connsiteX2" fmla="*/ 18388 w 48368"/>
                    <a:gd name="connsiteY2" fmla="*/ 254 h 10068"/>
                    <a:gd name="connsiteX3" fmla="*/ 0 w 48368"/>
                    <a:gd name="connsiteY3" fmla="*/ 5034 h 10068"/>
                    <a:gd name="connsiteX4" fmla="*/ 24177 w 48368"/>
                    <a:gd name="connsiteY4" fmla="*/ 10068 h 10068"/>
                    <a:gd name="connsiteX5" fmla="*/ 24687 w 48368"/>
                    <a:gd name="connsiteY5" fmla="*/ 10068 h 10068"/>
                    <a:gd name="connsiteX6" fmla="*/ 48368 w 48368"/>
                    <a:gd name="connsiteY6" fmla="*/ 5034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68" h="10068">
                      <a:moveTo>
                        <a:pt x="48368" y="5034"/>
                      </a:moveTo>
                      <a:cubicBezTo>
                        <a:pt x="48368" y="2263"/>
                        <a:pt x="37539" y="0"/>
                        <a:pt x="24177" y="0"/>
                      </a:cubicBezTo>
                      <a:cubicBezTo>
                        <a:pt x="22167" y="0"/>
                        <a:pt x="20157" y="0"/>
                        <a:pt x="18388" y="254"/>
                      </a:cubicBezTo>
                      <a:cubicBezTo>
                        <a:pt x="7800" y="763"/>
                        <a:pt x="0" y="2771"/>
                        <a:pt x="0" y="5034"/>
                      </a:cubicBezTo>
                      <a:cubicBezTo>
                        <a:pt x="0" y="7806"/>
                        <a:pt x="10829" y="10068"/>
                        <a:pt x="24177" y="10068"/>
                      </a:cubicBezTo>
                      <a:lnTo>
                        <a:pt x="24687" y="10068"/>
                      </a:lnTo>
                      <a:cubicBezTo>
                        <a:pt x="37780" y="10068"/>
                        <a:pt x="48368" y="7806"/>
                        <a:pt x="48368" y="5034"/>
                      </a:cubicBezTo>
                    </a:path>
                  </a:pathLst>
                </a:custGeom>
                <a:solidFill>
                  <a:srgbClr val="494856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63" name="Freihandform 762">
                  <a:extLst>
                    <a:ext uri="{FF2B5EF4-FFF2-40B4-BE49-F238E27FC236}">
                      <a16:creationId xmlns:a16="http://schemas.microsoft.com/office/drawing/2014/main" id="{5FB0186B-99B4-3378-C6F5-5C6C405BB808}"/>
                    </a:ext>
                  </a:extLst>
                </p:cNvPr>
                <p:cNvSpPr/>
                <p:nvPr/>
              </p:nvSpPr>
              <p:spPr>
                <a:xfrm>
                  <a:off x="7394977" y="3024450"/>
                  <a:ext cx="48368" cy="10068"/>
                </a:xfrm>
                <a:custGeom>
                  <a:avLst/>
                  <a:gdLst>
                    <a:gd name="connsiteX0" fmla="*/ 48368 w 48368"/>
                    <a:gd name="connsiteY0" fmla="*/ 5034 h 10068"/>
                    <a:gd name="connsiteX1" fmla="*/ 24177 w 48368"/>
                    <a:gd name="connsiteY1" fmla="*/ 0 h 10068"/>
                    <a:gd name="connsiteX2" fmla="*/ 18388 w 48368"/>
                    <a:gd name="connsiteY2" fmla="*/ 254 h 10068"/>
                    <a:gd name="connsiteX3" fmla="*/ 0 w 48368"/>
                    <a:gd name="connsiteY3" fmla="*/ 5034 h 10068"/>
                    <a:gd name="connsiteX4" fmla="*/ 24177 w 48368"/>
                    <a:gd name="connsiteY4" fmla="*/ 10068 h 10068"/>
                    <a:gd name="connsiteX5" fmla="*/ 24687 w 48368"/>
                    <a:gd name="connsiteY5" fmla="*/ 10068 h 10068"/>
                    <a:gd name="connsiteX6" fmla="*/ 48368 w 48368"/>
                    <a:gd name="connsiteY6" fmla="*/ 5034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68" h="10068">
                      <a:moveTo>
                        <a:pt x="48368" y="5034"/>
                      </a:moveTo>
                      <a:cubicBezTo>
                        <a:pt x="48368" y="2263"/>
                        <a:pt x="37539" y="0"/>
                        <a:pt x="24177" y="0"/>
                      </a:cubicBezTo>
                      <a:cubicBezTo>
                        <a:pt x="22167" y="0"/>
                        <a:pt x="20157" y="0"/>
                        <a:pt x="18388" y="254"/>
                      </a:cubicBezTo>
                      <a:cubicBezTo>
                        <a:pt x="7800" y="763"/>
                        <a:pt x="0" y="2771"/>
                        <a:pt x="0" y="5034"/>
                      </a:cubicBezTo>
                      <a:cubicBezTo>
                        <a:pt x="0" y="7806"/>
                        <a:pt x="10829" y="10068"/>
                        <a:pt x="24177" y="10068"/>
                      </a:cubicBezTo>
                      <a:lnTo>
                        <a:pt x="24687" y="10068"/>
                      </a:lnTo>
                      <a:cubicBezTo>
                        <a:pt x="37780" y="10068"/>
                        <a:pt x="48368" y="7806"/>
                        <a:pt x="48368" y="5034"/>
                      </a:cubicBez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64" name="Freihandform 763">
                  <a:extLst>
                    <a:ext uri="{FF2B5EF4-FFF2-40B4-BE49-F238E27FC236}">
                      <a16:creationId xmlns:a16="http://schemas.microsoft.com/office/drawing/2014/main" id="{BAE5CA07-BF8B-8C1C-E7FA-D41D305771A7}"/>
                    </a:ext>
                  </a:extLst>
                </p:cNvPr>
                <p:cNvSpPr/>
                <p:nvPr/>
              </p:nvSpPr>
              <p:spPr>
                <a:xfrm>
                  <a:off x="7413364" y="2997767"/>
                  <a:ext cx="11592" cy="33216"/>
                </a:xfrm>
                <a:custGeom>
                  <a:avLst/>
                  <a:gdLst>
                    <a:gd name="connsiteX0" fmla="*/ 6044 w 11592"/>
                    <a:gd name="connsiteY0" fmla="*/ 0 h 33216"/>
                    <a:gd name="connsiteX1" fmla="*/ 0 w 11592"/>
                    <a:gd name="connsiteY1" fmla="*/ 0 h 33216"/>
                    <a:gd name="connsiteX2" fmla="*/ 0 w 11592"/>
                    <a:gd name="connsiteY2" fmla="*/ 30954 h 33216"/>
                    <a:gd name="connsiteX3" fmla="*/ 5790 w 11592"/>
                    <a:gd name="connsiteY3" fmla="*/ 33217 h 33216"/>
                    <a:gd name="connsiteX4" fmla="*/ 11593 w 11592"/>
                    <a:gd name="connsiteY4" fmla="*/ 30954 h 33216"/>
                    <a:gd name="connsiteX5" fmla="*/ 11593 w 11592"/>
                    <a:gd name="connsiteY5" fmla="*/ 0 h 33216"/>
                    <a:gd name="connsiteX6" fmla="*/ 6044 w 11592"/>
                    <a:gd name="connsiteY6" fmla="*/ 0 h 3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92" h="33216">
                      <a:moveTo>
                        <a:pt x="6044" y="0"/>
                      </a:moveTo>
                      <a:lnTo>
                        <a:pt x="0" y="0"/>
                      </a:lnTo>
                      <a:lnTo>
                        <a:pt x="0" y="30954"/>
                      </a:lnTo>
                      <a:cubicBezTo>
                        <a:pt x="0" y="32213"/>
                        <a:pt x="2519" y="33217"/>
                        <a:pt x="5790" y="33217"/>
                      </a:cubicBezTo>
                      <a:cubicBezTo>
                        <a:pt x="9073" y="33217"/>
                        <a:pt x="11593" y="32213"/>
                        <a:pt x="11593" y="30954"/>
                      </a:cubicBezTo>
                      <a:lnTo>
                        <a:pt x="11593" y="0"/>
                      </a:lnTo>
                      <a:lnTo>
                        <a:pt x="60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65" name="Freihandform 764">
                  <a:extLst>
                    <a:ext uri="{FF2B5EF4-FFF2-40B4-BE49-F238E27FC236}">
                      <a16:creationId xmlns:a16="http://schemas.microsoft.com/office/drawing/2014/main" id="{64632B5B-BA7D-BAD9-DAE3-D1851AF5C433}"/>
                    </a:ext>
                  </a:extLst>
                </p:cNvPr>
                <p:cNvSpPr/>
                <p:nvPr/>
              </p:nvSpPr>
              <p:spPr>
                <a:xfrm>
                  <a:off x="7413364" y="2997767"/>
                  <a:ext cx="11592" cy="33216"/>
                </a:xfrm>
                <a:custGeom>
                  <a:avLst/>
                  <a:gdLst>
                    <a:gd name="connsiteX0" fmla="*/ 6044 w 11592"/>
                    <a:gd name="connsiteY0" fmla="*/ 0 h 33216"/>
                    <a:gd name="connsiteX1" fmla="*/ 0 w 11592"/>
                    <a:gd name="connsiteY1" fmla="*/ 0 h 33216"/>
                    <a:gd name="connsiteX2" fmla="*/ 0 w 11592"/>
                    <a:gd name="connsiteY2" fmla="*/ 30954 h 33216"/>
                    <a:gd name="connsiteX3" fmla="*/ 5790 w 11592"/>
                    <a:gd name="connsiteY3" fmla="*/ 33217 h 33216"/>
                    <a:gd name="connsiteX4" fmla="*/ 11593 w 11592"/>
                    <a:gd name="connsiteY4" fmla="*/ 30954 h 33216"/>
                    <a:gd name="connsiteX5" fmla="*/ 11593 w 11592"/>
                    <a:gd name="connsiteY5" fmla="*/ 0 h 33216"/>
                    <a:gd name="connsiteX6" fmla="*/ 6044 w 11592"/>
                    <a:gd name="connsiteY6" fmla="*/ 0 h 3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92" h="33216">
                      <a:moveTo>
                        <a:pt x="6044" y="0"/>
                      </a:moveTo>
                      <a:lnTo>
                        <a:pt x="0" y="0"/>
                      </a:lnTo>
                      <a:lnTo>
                        <a:pt x="0" y="30954"/>
                      </a:lnTo>
                      <a:cubicBezTo>
                        <a:pt x="0" y="32213"/>
                        <a:pt x="2519" y="33217"/>
                        <a:pt x="5790" y="33217"/>
                      </a:cubicBezTo>
                      <a:cubicBezTo>
                        <a:pt x="9073" y="33217"/>
                        <a:pt x="11593" y="32213"/>
                        <a:pt x="11593" y="30954"/>
                      </a:cubicBezTo>
                      <a:lnTo>
                        <a:pt x="11593" y="0"/>
                      </a:lnTo>
                      <a:lnTo>
                        <a:pt x="6044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766" name="Freihandform 765">
                <a:extLst>
                  <a:ext uri="{FF2B5EF4-FFF2-40B4-BE49-F238E27FC236}">
                    <a16:creationId xmlns:a16="http://schemas.microsoft.com/office/drawing/2014/main" id="{104FD910-F5C0-60E0-5360-76AE6398F2A1}"/>
                  </a:ext>
                </a:extLst>
              </p:cNvPr>
              <p:cNvSpPr/>
              <p:nvPr/>
            </p:nvSpPr>
            <p:spPr>
              <a:xfrm>
                <a:off x="7394977" y="2889132"/>
                <a:ext cx="48368" cy="108634"/>
              </a:xfrm>
              <a:custGeom>
                <a:avLst/>
                <a:gdLst>
                  <a:gd name="connsiteX0" fmla="*/ 0 w 48368"/>
                  <a:gd name="connsiteY0" fmla="*/ 0 h 108634"/>
                  <a:gd name="connsiteX1" fmla="*/ 0 w 48368"/>
                  <a:gd name="connsiteY1" fmla="*/ 66353 h 108634"/>
                  <a:gd name="connsiteX2" fmla="*/ 12102 w 48368"/>
                  <a:gd name="connsiteY2" fmla="*/ 92823 h 108634"/>
                  <a:gd name="connsiteX3" fmla="*/ 18388 w 48368"/>
                  <a:gd name="connsiteY3" fmla="*/ 108634 h 108634"/>
                  <a:gd name="connsiteX4" fmla="*/ 29980 w 48368"/>
                  <a:gd name="connsiteY4" fmla="*/ 108634 h 108634"/>
                  <a:gd name="connsiteX5" fmla="*/ 36279 w 48368"/>
                  <a:gd name="connsiteY5" fmla="*/ 92823 h 108634"/>
                  <a:gd name="connsiteX6" fmla="*/ 48368 w 48368"/>
                  <a:gd name="connsiteY6" fmla="*/ 66353 h 108634"/>
                  <a:gd name="connsiteX7" fmla="*/ 48368 w 48368"/>
                  <a:gd name="connsiteY7" fmla="*/ 56392 h 108634"/>
                  <a:gd name="connsiteX8" fmla="*/ 48368 w 48368"/>
                  <a:gd name="connsiteY8" fmla="*/ 1192 h 10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68" h="108634">
                    <a:moveTo>
                      <a:pt x="0" y="0"/>
                    </a:moveTo>
                    <a:lnTo>
                      <a:pt x="0" y="66353"/>
                    </a:lnTo>
                    <a:lnTo>
                      <a:pt x="12102" y="92823"/>
                    </a:lnTo>
                    <a:lnTo>
                      <a:pt x="18388" y="108634"/>
                    </a:lnTo>
                    <a:lnTo>
                      <a:pt x="29980" y="108634"/>
                    </a:lnTo>
                    <a:lnTo>
                      <a:pt x="36279" y="92823"/>
                    </a:lnTo>
                    <a:lnTo>
                      <a:pt x="48368" y="66353"/>
                    </a:lnTo>
                    <a:lnTo>
                      <a:pt x="48368" y="56392"/>
                    </a:lnTo>
                    <a:lnTo>
                      <a:pt x="48368" y="1192"/>
                    </a:lnTo>
                    <a:close/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7" name="Freihandform 766">
                <a:extLst>
                  <a:ext uri="{FF2B5EF4-FFF2-40B4-BE49-F238E27FC236}">
                    <a16:creationId xmlns:a16="http://schemas.microsoft.com/office/drawing/2014/main" id="{CC52892B-1241-0094-A1B3-8B902C44939A}"/>
                  </a:ext>
                </a:extLst>
              </p:cNvPr>
              <p:cNvSpPr/>
              <p:nvPr/>
            </p:nvSpPr>
            <p:spPr>
              <a:xfrm>
                <a:off x="7394977" y="2889132"/>
                <a:ext cx="48368" cy="108634"/>
              </a:xfrm>
              <a:custGeom>
                <a:avLst/>
                <a:gdLst>
                  <a:gd name="connsiteX0" fmla="*/ 0 w 48368"/>
                  <a:gd name="connsiteY0" fmla="*/ 0 h 108634"/>
                  <a:gd name="connsiteX1" fmla="*/ 0 w 48368"/>
                  <a:gd name="connsiteY1" fmla="*/ 66353 h 108634"/>
                  <a:gd name="connsiteX2" fmla="*/ 12102 w 48368"/>
                  <a:gd name="connsiteY2" fmla="*/ 92823 h 108634"/>
                  <a:gd name="connsiteX3" fmla="*/ 18388 w 48368"/>
                  <a:gd name="connsiteY3" fmla="*/ 108634 h 108634"/>
                  <a:gd name="connsiteX4" fmla="*/ 29980 w 48368"/>
                  <a:gd name="connsiteY4" fmla="*/ 108634 h 108634"/>
                  <a:gd name="connsiteX5" fmla="*/ 36279 w 48368"/>
                  <a:gd name="connsiteY5" fmla="*/ 92823 h 108634"/>
                  <a:gd name="connsiteX6" fmla="*/ 48368 w 48368"/>
                  <a:gd name="connsiteY6" fmla="*/ 66353 h 108634"/>
                  <a:gd name="connsiteX7" fmla="*/ 48368 w 48368"/>
                  <a:gd name="connsiteY7" fmla="*/ 56392 h 108634"/>
                  <a:gd name="connsiteX8" fmla="*/ 48368 w 48368"/>
                  <a:gd name="connsiteY8" fmla="*/ 1192 h 10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68" h="108634">
                    <a:moveTo>
                      <a:pt x="0" y="0"/>
                    </a:moveTo>
                    <a:lnTo>
                      <a:pt x="0" y="66353"/>
                    </a:lnTo>
                    <a:lnTo>
                      <a:pt x="12102" y="92823"/>
                    </a:lnTo>
                    <a:lnTo>
                      <a:pt x="18388" y="108634"/>
                    </a:lnTo>
                    <a:lnTo>
                      <a:pt x="29980" y="108634"/>
                    </a:lnTo>
                    <a:lnTo>
                      <a:pt x="36279" y="92823"/>
                    </a:lnTo>
                    <a:lnTo>
                      <a:pt x="48368" y="66353"/>
                    </a:lnTo>
                    <a:lnTo>
                      <a:pt x="48368" y="56392"/>
                    </a:lnTo>
                    <a:lnTo>
                      <a:pt x="48368" y="1192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768" name="Grafik 10">
                <a:extLst>
                  <a:ext uri="{FF2B5EF4-FFF2-40B4-BE49-F238E27FC236}">
                    <a16:creationId xmlns:a16="http://schemas.microsoft.com/office/drawing/2014/main" id="{9B0AAE80-0AF8-4E56-F762-F6223C45057F}"/>
                  </a:ext>
                </a:extLst>
              </p:cNvPr>
              <p:cNvGrpSpPr/>
              <p:nvPr/>
            </p:nvGrpSpPr>
            <p:grpSpPr>
              <a:xfrm>
                <a:off x="7394548" y="2881394"/>
                <a:ext cx="49064" cy="12237"/>
                <a:chOff x="7394548" y="2881394"/>
                <a:chExt cx="49064" cy="12237"/>
              </a:xfrm>
            </p:grpSpPr>
            <p:sp>
              <p:nvSpPr>
                <p:cNvPr id="769" name="Freihandform 768">
                  <a:extLst>
                    <a:ext uri="{FF2B5EF4-FFF2-40B4-BE49-F238E27FC236}">
                      <a16:creationId xmlns:a16="http://schemas.microsoft.com/office/drawing/2014/main" id="{8DFA8894-0C33-42D3-CA75-79E1242CAC12}"/>
                    </a:ext>
                  </a:extLst>
                </p:cNvPr>
                <p:cNvSpPr/>
                <p:nvPr/>
              </p:nvSpPr>
              <p:spPr>
                <a:xfrm>
                  <a:off x="7394548" y="2881394"/>
                  <a:ext cx="49064" cy="12237"/>
                </a:xfrm>
                <a:custGeom>
                  <a:avLst/>
                  <a:gdLst>
                    <a:gd name="connsiteX0" fmla="*/ 49065 w 49064"/>
                    <a:gd name="connsiteY0" fmla="*/ 6119 h 12237"/>
                    <a:gd name="connsiteX1" fmla="*/ 24526 w 49064"/>
                    <a:gd name="connsiteY1" fmla="*/ 0 h 12237"/>
                    <a:gd name="connsiteX2" fmla="*/ 18656 w 49064"/>
                    <a:gd name="connsiteY2" fmla="*/ 241 h 12237"/>
                    <a:gd name="connsiteX3" fmla="*/ 0 w 49064"/>
                    <a:gd name="connsiteY3" fmla="*/ 6119 h 12237"/>
                    <a:gd name="connsiteX4" fmla="*/ 24526 w 49064"/>
                    <a:gd name="connsiteY4" fmla="*/ 12237 h 12237"/>
                    <a:gd name="connsiteX5" fmla="*/ 25035 w 49064"/>
                    <a:gd name="connsiteY5" fmla="*/ 12237 h 12237"/>
                    <a:gd name="connsiteX6" fmla="*/ 49065 w 49064"/>
                    <a:gd name="connsiteY6" fmla="*/ 6119 h 12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064" h="12237">
                      <a:moveTo>
                        <a:pt x="49065" y="6119"/>
                      </a:moveTo>
                      <a:cubicBezTo>
                        <a:pt x="49065" y="2798"/>
                        <a:pt x="38075" y="0"/>
                        <a:pt x="24526" y="0"/>
                      </a:cubicBezTo>
                      <a:cubicBezTo>
                        <a:pt x="22475" y="0"/>
                        <a:pt x="20438" y="0"/>
                        <a:pt x="18656" y="241"/>
                      </a:cubicBezTo>
                      <a:cubicBezTo>
                        <a:pt x="7921" y="1018"/>
                        <a:pt x="0" y="3307"/>
                        <a:pt x="0" y="6119"/>
                      </a:cubicBezTo>
                      <a:cubicBezTo>
                        <a:pt x="0" y="9439"/>
                        <a:pt x="10990" y="12237"/>
                        <a:pt x="24526" y="12237"/>
                      </a:cubicBezTo>
                      <a:lnTo>
                        <a:pt x="25035" y="12237"/>
                      </a:lnTo>
                      <a:cubicBezTo>
                        <a:pt x="38330" y="12237"/>
                        <a:pt x="49065" y="9439"/>
                        <a:pt x="49065" y="6119"/>
                      </a:cubicBezTo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70" name="Freihandform 769">
                  <a:extLst>
                    <a:ext uri="{FF2B5EF4-FFF2-40B4-BE49-F238E27FC236}">
                      <a16:creationId xmlns:a16="http://schemas.microsoft.com/office/drawing/2014/main" id="{C3EF2AF0-26AB-617F-1B74-18E2D5895C31}"/>
                    </a:ext>
                  </a:extLst>
                </p:cNvPr>
                <p:cNvSpPr/>
                <p:nvPr/>
              </p:nvSpPr>
              <p:spPr>
                <a:xfrm>
                  <a:off x="7394548" y="2881394"/>
                  <a:ext cx="49064" cy="12237"/>
                </a:xfrm>
                <a:custGeom>
                  <a:avLst/>
                  <a:gdLst>
                    <a:gd name="connsiteX0" fmla="*/ 49065 w 49064"/>
                    <a:gd name="connsiteY0" fmla="*/ 6119 h 12237"/>
                    <a:gd name="connsiteX1" fmla="*/ 24526 w 49064"/>
                    <a:gd name="connsiteY1" fmla="*/ 0 h 12237"/>
                    <a:gd name="connsiteX2" fmla="*/ 18656 w 49064"/>
                    <a:gd name="connsiteY2" fmla="*/ 241 h 12237"/>
                    <a:gd name="connsiteX3" fmla="*/ 0 w 49064"/>
                    <a:gd name="connsiteY3" fmla="*/ 6119 h 12237"/>
                    <a:gd name="connsiteX4" fmla="*/ 24526 w 49064"/>
                    <a:gd name="connsiteY4" fmla="*/ 12237 h 12237"/>
                    <a:gd name="connsiteX5" fmla="*/ 25035 w 49064"/>
                    <a:gd name="connsiteY5" fmla="*/ 12237 h 12237"/>
                    <a:gd name="connsiteX6" fmla="*/ 49065 w 49064"/>
                    <a:gd name="connsiteY6" fmla="*/ 6119 h 12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064" h="12237">
                      <a:moveTo>
                        <a:pt x="49065" y="6119"/>
                      </a:moveTo>
                      <a:cubicBezTo>
                        <a:pt x="49065" y="2798"/>
                        <a:pt x="38075" y="0"/>
                        <a:pt x="24526" y="0"/>
                      </a:cubicBezTo>
                      <a:cubicBezTo>
                        <a:pt x="22475" y="0"/>
                        <a:pt x="20438" y="0"/>
                        <a:pt x="18656" y="241"/>
                      </a:cubicBezTo>
                      <a:cubicBezTo>
                        <a:pt x="7921" y="1018"/>
                        <a:pt x="0" y="3307"/>
                        <a:pt x="0" y="6119"/>
                      </a:cubicBezTo>
                      <a:cubicBezTo>
                        <a:pt x="0" y="9439"/>
                        <a:pt x="10990" y="12237"/>
                        <a:pt x="24526" y="12237"/>
                      </a:cubicBezTo>
                      <a:lnTo>
                        <a:pt x="25035" y="12237"/>
                      </a:lnTo>
                      <a:cubicBezTo>
                        <a:pt x="38330" y="12237"/>
                        <a:pt x="49065" y="9439"/>
                        <a:pt x="49065" y="6119"/>
                      </a:cubicBezTo>
                      <a:close/>
                    </a:path>
                  </a:pathLst>
                </a:custGeom>
                <a:noFill/>
                <a:ln w="7462" cap="flat">
                  <a:solidFill>
                    <a:srgbClr val="49485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771" name="Freihandform 770">
                <a:extLst>
                  <a:ext uri="{FF2B5EF4-FFF2-40B4-BE49-F238E27FC236}">
                    <a16:creationId xmlns:a16="http://schemas.microsoft.com/office/drawing/2014/main" id="{883FD596-7353-822B-BBAF-3B0D8DA8B9E0}"/>
                  </a:ext>
                </a:extLst>
              </p:cNvPr>
              <p:cNvSpPr/>
              <p:nvPr/>
            </p:nvSpPr>
            <p:spPr>
              <a:xfrm>
                <a:off x="7358536" y="2998530"/>
                <a:ext cx="11579" cy="13388"/>
              </a:xfrm>
              <a:custGeom>
                <a:avLst/>
                <a:gdLst>
                  <a:gd name="connsiteX0" fmla="*/ 0 w 11579"/>
                  <a:gd name="connsiteY0" fmla="*/ 0 h 13388"/>
                  <a:gd name="connsiteX1" fmla="*/ 11580 w 11579"/>
                  <a:gd name="connsiteY1" fmla="*/ 0 h 13388"/>
                  <a:gd name="connsiteX2" fmla="*/ 0 w 11579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79" h="13388">
                    <a:moveTo>
                      <a:pt x="0" y="0"/>
                    </a:moveTo>
                    <a:lnTo>
                      <a:pt x="115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2" name="Freihandform 771">
                <a:extLst>
                  <a:ext uri="{FF2B5EF4-FFF2-40B4-BE49-F238E27FC236}">
                    <a16:creationId xmlns:a16="http://schemas.microsoft.com/office/drawing/2014/main" id="{639B748C-3764-3A81-422B-05BA53D1F3AD}"/>
                  </a:ext>
                </a:extLst>
              </p:cNvPr>
              <p:cNvSpPr/>
              <p:nvPr/>
            </p:nvSpPr>
            <p:spPr>
              <a:xfrm>
                <a:off x="7358523" y="2998530"/>
                <a:ext cx="11593" cy="13388"/>
              </a:xfrm>
              <a:custGeom>
                <a:avLst/>
                <a:gdLst>
                  <a:gd name="connsiteX0" fmla="*/ 0 w 11593"/>
                  <a:gd name="connsiteY0" fmla="*/ 0 h 13388"/>
                  <a:gd name="connsiteX1" fmla="*/ 11593 w 11593"/>
                  <a:gd name="connsiteY1" fmla="*/ 0 h 13388"/>
                  <a:gd name="connsiteX2" fmla="*/ 0 w 11593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3" h="13388">
                    <a:moveTo>
                      <a:pt x="0" y="0"/>
                    </a:moveTo>
                    <a:lnTo>
                      <a:pt x="115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EB66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3" name="Freihandform 772">
                <a:extLst>
                  <a:ext uri="{FF2B5EF4-FFF2-40B4-BE49-F238E27FC236}">
                    <a16:creationId xmlns:a16="http://schemas.microsoft.com/office/drawing/2014/main" id="{50AB5103-4637-0675-4A00-511E9F907428}"/>
                  </a:ext>
                </a:extLst>
              </p:cNvPr>
              <p:cNvSpPr/>
              <p:nvPr/>
            </p:nvSpPr>
            <p:spPr>
              <a:xfrm>
                <a:off x="7358523" y="2998530"/>
                <a:ext cx="11593" cy="13388"/>
              </a:xfrm>
              <a:custGeom>
                <a:avLst/>
                <a:gdLst>
                  <a:gd name="connsiteX0" fmla="*/ 0 w 11593"/>
                  <a:gd name="connsiteY0" fmla="*/ 0 h 13388"/>
                  <a:gd name="connsiteX1" fmla="*/ 11593 w 11593"/>
                  <a:gd name="connsiteY1" fmla="*/ 0 h 13388"/>
                  <a:gd name="connsiteX2" fmla="*/ 0 w 11593"/>
                  <a:gd name="connsiteY2" fmla="*/ 0 h 1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3" h="13388">
                    <a:moveTo>
                      <a:pt x="0" y="0"/>
                    </a:moveTo>
                    <a:lnTo>
                      <a:pt x="115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B0BD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774" name="Grafik 10">
                <a:extLst>
                  <a:ext uri="{FF2B5EF4-FFF2-40B4-BE49-F238E27FC236}">
                    <a16:creationId xmlns:a16="http://schemas.microsoft.com/office/drawing/2014/main" id="{84FEEA6D-3B74-8F89-BA41-E909F998644A}"/>
                  </a:ext>
                </a:extLst>
              </p:cNvPr>
              <p:cNvGrpSpPr/>
              <p:nvPr/>
            </p:nvGrpSpPr>
            <p:grpSpPr>
              <a:xfrm>
                <a:off x="7340136" y="2997767"/>
                <a:ext cx="48367" cy="62926"/>
                <a:chOff x="7340136" y="2997767"/>
                <a:chExt cx="48367" cy="62926"/>
              </a:xfrm>
            </p:grpSpPr>
            <p:sp>
              <p:nvSpPr>
                <p:cNvPr id="775" name="Freihandform 774">
                  <a:extLst>
                    <a:ext uri="{FF2B5EF4-FFF2-40B4-BE49-F238E27FC236}">
                      <a16:creationId xmlns:a16="http://schemas.microsoft.com/office/drawing/2014/main" id="{0DDACECC-ADAD-BDC7-D50B-72064A05F282}"/>
                    </a:ext>
                  </a:extLst>
                </p:cNvPr>
                <p:cNvSpPr/>
                <p:nvPr/>
              </p:nvSpPr>
              <p:spPr>
                <a:xfrm>
                  <a:off x="7342467" y="3033126"/>
                  <a:ext cx="43730" cy="27566"/>
                </a:xfrm>
                <a:custGeom>
                  <a:avLst/>
                  <a:gdLst>
                    <a:gd name="connsiteX0" fmla="*/ 0 w 43730"/>
                    <a:gd name="connsiteY0" fmla="*/ 415 h 27566"/>
                    <a:gd name="connsiteX1" fmla="*/ 16056 w 43730"/>
                    <a:gd name="connsiteY1" fmla="*/ 27567 h 27566"/>
                    <a:gd name="connsiteX2" fmla="*/ 27649 w 43730"/>
                    <a:gd name="connsiteY2" fmla="*/ 27567 h 27566"/>
                    <a:gd name="connsiteX3" fmla="*/ 30088 w 43730"/>
                    <a:gd name="connsiteY3" fmla="*/ 23403 h 27566"/>
                    <a:gd name="connsiteX4" fmla="*/ 43731 w 43730"/>
                    <a:gd name="connsiteY4" fmla="*/ 0 h 2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30" h="27566">
                      <a:moveTo>
                        <a:pt x="0" y="415"/>
                      </a:moveTo>
                      <a:lnTo>
                        <a:pt x="16056" y="27567"/>
                      </a:lnTo>
                      <a:lnTo>
                        <a:pt x="27649" y="27567"/>
                      </a:lnTo>
                      <a:lnTo>
                        <a:pt x="30088" y="23403"/>
                      </a:lnTo>
                      <a:lnTo>
                        <a:pt x="437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76" name="Freihandform 775">
                  <a:extLst>
                    <a:ext uri="{FF2B5EF4-FFF2-40B4-BE49-F238E27FC236}">
                      <a16:creationId xmlns:a16="http://schemas.microsoft.com/office/drawing/2014/main" id="{653966E9-494B-2D0A-84CB-588D1159403D}"/>
                    </a:ext>
                  </a:extLst>
                </p:cNvPr>
                <p:cNvSpPr/>
                <p:nvPr/>
              </p:nvSpPr>
              <p:spPr>
                <a:xfrm>
                  <a:off x="7342467" y="3033126"/>
                  <a:ext cx="43730" cy="27566"/>
                </a:xfrm>
                <a:custGeom>
                  <a:avLst/>
                  <a:gdLst>
                    <a:gd name="connsiteX0" fmla="*/ 0 w 43730"/>
                    <a:gd name="connsiteY0" fmla="*/ 415 h 27566"/>
                    <a:gd name="connsiteX1" fmla="*/ 16056 w 43730"/>
                    <a:gd name="connsiteY1" fmla="*/ 27567 h 27566"/>
                    <a:gd name="connsiteX2" fmla="*/ 27649 w 43730"/>
                    <a:gd name="connsiteY2" fmla="*/ 27567 h 27566"/>
                    <a:gd name="connsiteX3" fmla="*/ 30088 w 43730"/>
                    <a:gd name="connsiteY3" fmla="*/ 23403 h 27566"/>
                    <a:gd name="connsiteX4" fmla="*/ 43731 w 43730"/>
                    <a:gd name="connsiteY4" fmla="*/ 0 h 2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30" h="27566">
                      <a:moveTo>
                        <a:pt x="0" y="415"/>
                      </a:moveTo>
                      <a:lnTo>
                        <a:pt x="16056" y="27567"/>
                      </a:lnTo>
                      <a:lnTo>
                        <a:pt x="27649" y="27567"/>
                      </a:lnTo>
                      <a:lnTo>
                        <a:pt x="30088" y="23403"/>
                      </a:lnTo>
                      <a:lnTo>
                        <a:pt x="43731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77" name="Freihandform 776">
                  <a:extLst>
                    <a:ext uri="{FF2B5EF4-FFF2-40B4-BE49-F238E27FC236}">
                      <a16:creationId xmlns:a16="http://schemas.microsoft.com/office/drawing/2014/main" id="{9E655281-5EF0-05A0-EFAA-5E7C7579D0AA}"/>
                    </a:ext>
                  </a:extLst>
                </p:cNvPr>
                <p:cNvSpPr/>
                <p:nvPr/>
              </p:nvSpPr>
              <p:spPr>
                <a:xfrm>
                  <a:off x="7340136" y="3024450"/>
                  <a:ext cx="48367" cy="10068"/>
                </a:xfrm>
                <a:custGeom>
                  <a:avLst/>
                  <a:gdLst>
                    <a:gd name="connsiteX0" fmla="*/ 48368 w 48367"/>
                    <a:gd name="connsiteY0" fmla="*/ 5034 h 10068"/>
                    <a:gd name="connsiteX1" fmla="*/ 24191 w 48367"/>
                    <a:gd name="connsiteY1" fmla="*/ 0 h 10068"/>
                    <a:gd name="connsiteX2" fmla="*/ 18387 w 48367"/>
                    <a:gd name="connsiteY2" fmla="*/ 254 h 10068"/>
                    <a:gd name="connsiteX3" fmla="*/ 0 w 48367"/>
                    <a:gd name="connsiteY3" fmla="*/ 5034 h 10068"/>
                    <a:gd name="connsiteX4" fmla="*/ 24191 w 48367"/>
                    <a:gd name="connsiteY4" fmla="*/ 10068 h 10068"/>
                    <a:gd name="connsiteX5" fmla="*/ 24686 w 48367"/>
                    <a:gd name="connsiteY5" fmla="*/ 10068 h 10068"/>
                    <a:gd name="connsiteX6" fmla="*/ 48368 w 48367"/>
                    <a:gd name="connsiteY6" fmla="*/ 5034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67" h="10068">
                      <a:moveTo>
                        <a:pt x="48368" y="5034"/>
                      </a:moveTo>
                      <a:cubicBezTo>
                        <a:pt x="48368" y="2263"/>
                        <a:pt x="37539" y="0"/>
                        <a:pt x="24191" y="0"/>
                      </a:cubicBezTo>
                      <a:cubicBezTo>
                        <a:pt x="22167" y="0"/>
                        <a:pt x="20157" y="0"/>
                        <a:pt x="18387" y="254"/>
                      </a:cubicBezTo>
                      <a:cubicBezTo>
                        <a:pt x="7800" y="763"/>
                        <a:pt x="0" y="2771"/>
                        <a:pt x="0" y="5034"/>
                      </a:cubicBezTo>
                      <a:cubicBezTo>
                        <a:pt x="0" y="7806"/>
                        <a:pt x="10829" y="10068"/>
                        <a:pt x="24191" y="10068"/>
                      </a:cubicBezTo>
                      <a:lnTo>
                        <a:pt x="24686" y="10068"/>
                      </a:lnTo>
                      <a:cubicBezTo>
                        <a:pt x="37780" y="10068"/>
                        <a:pt x="48368" y="7806"/>
                        <a:pt x="48368" y="5034"/>
                      </a:cubicBezTo>
                    </a:path>
                  </a:pathLst>
                </a:custGeom>
                <a:solidFill>
                  <a:srgbClr val="494856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78" name="Freihandform 777">
                  <a:extLst>
                    <a:ext uri="{FF2B5EF4-FFF2-40B4-BE49-F238E27FC236}">
                      <a16:creationId xmlns:a16="http://schemas.microsoft.com/office/drawing/2014/main" id="{CF51FD27-3D2C-BBC0-9C81-217AFF7CC560}"/>
                    </a:ext>
                  </a:extLst>
                </p:cNvPr>
                <p:cNvSpPr/>
                <p:nvPr/>
              </p:nvSpPr>
              <p:spPr>
                <a:xfrm>
                  <a:off x="7340136" y="3024450"/>
                  <a:ext cx="48367" cy="10068"/>
                </a:xfrm>
                <a:custGeom>
                  <a:avLst/>
                  <a:gdLst>
                    <a:gd name="connsiteX0" fmla="*/ 48368 w 48367"/>
                    <a:gd name="connsiteY0" fmla="*/ 5034 h 10068"/>
                    <a:gd name="connsiteX1" fmla="*/ 24191 w 48367"/>
                    <a:gd name="connsiteY1" fmla="*/ 0 h 10068"/>
                    <a:gd name="connsiteX2" fmla="*/ 18387 w 48367"/>
                    <a:gd name="connsiteY2" fmla="*/ 254 h 10068"/>
                    <a:gd name="connsiteX3" fmla="*/ 0 w 48367"/>
                    <a:gd name="connsiteY3" fmla="*/ 5034 h 10068"/>
                    <a:gd name="connsiteX4" fmla="*/ 24191 w 48367"/>
                    <a:gd name="connsiteY4" fmla="*/ 10068 h 10068"/>
                    <a:gd name="connsiteX5" fmla="*/ 24686 w 48367"/>
                    <a:gd name="connsiteY5" fmla="*/ 10068 h 10068"/>
                    <a:gd name="connsiteX6" fmla="*/ 48368 w 48367"/>
                    <a:gd name="connsiteY6" fmla="*/ 5034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67" h="10068">
                      <a:moveTo>
                        <a:pt x="48368" y="5034"/>
                      </a:moveTo>
                      <a:cubicBezTo>
                        <a:pt x="48368" y="2263"/>
                        <a:pt x="37539" y="0"/>
                        <a:pt x="24191" y="0"/>
                      </a:cubicBezTo>
                      <a:cubicBezTo>
                        <a:pt x="22167" y="0"/>
                        <a:pt x="20157" y="0"/>
                        <a:pt x="18387" y="254"/>
                      </a:cubicBezTo>
                      <a:cubicBezTo>
                        <a:pt x="7800" y="763"/>
                        <a:pt x="0" y="2771"/>
                        <a:pt x="0" y="5034"/>
                      </a:cubicBezTo>
                      <a:cubicBezTo>
                        <a:pt x="0" y="7806"/>
                        <a:pt x="10829" y="10068"/>
                        <a:pt x="24191" y="10068"/>
                      </a:cubicBezTo>
                      <a:lnTo>
                        <a:pt x="24686" y="10068"/>
                      </a:lnTo>
                      <a:cubicBezTo>
                        <a:pt x="37780" y="10068"/>
                        <a:pt x="48368" y="7806"/>
                        <a:pt x="48368" y="5034"/>
                      </a:cubicBez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79" name="Freihandform 778">
                  <a:extLst>
                    <a:ext uri="{FF2B5EF4-FFF2-40B4-BE49-F238E27FC236}">
                      <a16:creationId xmlns:a16="http://schemas.microsoft.com/office/drawing/2014/main" id="{FB9BDB94-B851-4CA6-0248-CAA79FE69B1E}"/>
                    </a:ext>
                  </a:extLst>
                </p:cNvPr>
                <p:cNvSpPr/>
                <p:nvPr/>
              </p:nvSpPr>
              <p:spPr>
                <a:xfrm>
                  <a:off x="7358523" y="2997767"/>
                  <a:ext cx="11593" cy="33216"/>
                </a:xfrm>
                <a:custGeom>
                  <a:avLst/>
                  <a:gdLst>
                    <a:gd name="connsiteX0" fmla="*/ 6045 w 11593"/>
                    <a:gd name="connsiteY0" fmla="*/ 0 h 33216"/>
                    <a:gd name="connsiteX1" fmla="*/ 0 w 11593"/>
                    <a:gd name="connsiteY1" fmla="*/ 0 h 33216"/>
                    <a:gd name="connsiteX2" fmla="*/ 0 w 11593"/>
                    <a:gd name="connsiteY2" fmla="*/ 30954 h 33216"/>
                    <a:gd name="connsiteX3" fmla="*/ 5790 w 11593"/>
                    <a:gd name="connsiteY3" fmla="*/ 33217 h 33216"/>
                    <a:gd name="connsiteX4" fmla="*/ 11593 w 11593"/>
                    <a:gd name="connsiteY4" fmla="*/ 30954 h 33216"/>
                    <a:gd name="connsiteX5" fmla="*/ 11593 w 11593"/>
                    <a:gd name="connsiteY5" fmla="*/ 0 h 33216"/>
                    <a:gd name="connsiteX6" fmla="*/ 6045 w 11593"/>
                    <a:gd name="connsiteY6" fmla="*/ 0 h 3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93" h="33216">
                      <a:moveTo>
                        <a:pt x="6045" y="0"/>
                      </a:moveTo>
                      <a:lnTo>
                        <a:pt x="0" y="0"/>
                      </a:lnTo>
                      <a:lnTo>
                        <a:pt x="0" y="30954"/>
                      </a:lnTo>
                      <a:cubicBezTo>
                        <a:pt x="0" y="32213"/>
                        <a:pt x="2520" y="33217"/>
                        <a:pt x="5790" y="33217"/>
                      </a:cubicBezTo>
                      <a:cubicBezTo>
                        <a:pt x="9073" y="33217"/>
                        <a:pt x="11593" y="32213"/>
                        <a:pt x="11593" y="30954"/>
                      </a:cubicBezTo>
                      <a:lnTo>
                        <a:pt x="11593" y="0"/>
                      </a:lnTo>
                      <a:lnTo>
                        <a:pt x="604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80" name="Freihandform 779">
                  <a:extLst>
                    <a:ext uri="{FF2B5EF4-FFF2-40B4-BE49-F238E27FC236}">
                      <a16:creationId xmlns:a16="http://schemas.microsoft.com/office/drawing/2014/main" id="{B5BF692A-460D-63F2-4CF6-9BF0C1F3286C}"/>
                    </a:ext>
                  </a:extLst>
                </p:cNvPr>
                <p:cNvSpPr/>
                <p:nvPr/>
              </p:nvSpPr>
              <p:spPr>
                <a:xfrm>
                  <a:off x="7358523" y="2997767"/>
                  <a:ext cx="11593" cy="33216"/>
                </a:xfrm>
                <a:custGeom>
                  <a:avLst/>
                  <a:gdLst>
                    <a:gd name="connsiteX0" fmla="*/ 6045 w 11593"/>
                    <a:gd name="connsiteY0" fmla="*/ 0 h 33216"/>
                    <a:gd name="connsiteX1" fmla="*/ 0 w 11593"/>
                    <a:gd name="connsiteY1" fmla="*/ 0 h 33216"/>
                    <a:gd name="connsiteX2" fmla="*/ 0 w 11593"/>
                    <a:gd name="connsiteY2" fmla="*/ 30954 h 33216"/>
                    <a:gd name="connsiteX3" fmla="*/ 5790 w 11593"/>
                    <a:gd name="connsiteY3" fmla="*/ 33217 h 33216"/>
                    <a:gd name="connsiteX4" fmla="*/ 11593 w 11593"/>
                    <a:gd name="connsiteY4" fmla="*/ 30954 h 33216"/>
                    <a:gd name="connsiteX5" fmla="*/ 11593 w 11593"/>
                    <a:gd name="connsiteY5" fmla="*/ 0 h 33216"/>
                    <a:gd name="connsiteX6" fmla="*/ 6045 w 11593"/>
                    <a:gd name="connsiteY6" fmla="*/ 0 h 3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93" h="33216">
                      <a:moveTo>
                        <a:pt x="6045" y="0"/>
                      </a:moveTo>
                      <a:lnTo>
                        <a:pt x="0" y="0"/>
                      </a:lnTo>
                      <a:lnTo>
                        <a:pt x="0" y="30954"/>
                      </a:lnTo>
                      <a:cubicBezTo>
                        <a:pt x="0" y="32213"/>
                        <a:pt x="2520" y="33217"/>
                        <a:pt x="5790" y="33217"/>
                      </a:cubicBezTo>
                      <a:cubicBezTo>
                        <a:pt x="9073" y="33217"/>
                        <a:pt x="11593" y="32213"/>
                        <a:pt x="11593" y="30954"/>
                      </a:cubicBezTo>
                      <a:lnTo>
                        <a:pt x="11593" y="0"/>
                      </a:lnTo>
                      <a:lnTo>
                        <a:pt x="6045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781" name="Freihandform 780">
                <a:extLst>
                  <a:ext uri="{FF2B5EF4-FFF2-40B4-BE49-F238E27FC236}">
                    <a16:creationId xmlns:a16="http://schemas.microsoft.com/office/drawing/2014/main" id="{40A8207C-EBF7-A24A-E478-39B506CDAE45}"/>
                  </a:ext>
                </a:extLst>
              </p:cNvPr>
              <p:cNvSpPr/>
              <p:nvPr/>
            </p:nvSpPr>
            <p:spPr>
              <a:xfrm>
                <a:off x="7340136" y="2889132"/>
                <a:ext cx="48367" cy="108634"/>
              </a:xfrm>
              <a:custGeom>
                <a:avLst/>
                <a:gdLst>
                  <a:gd name="connsiteX0" fmla="*/ 0 w 48367"/>
                  <a:gd name="connsiteY0" fmla="*/ 0 h 108634"/>
                  <a:gd name="connsiteX1" fmla="*/ 0 w 48367"/>
                  <a:gd name="connsiteY1" fmla="*/ 66353 h 108634"/>
                  <a:gd name="connsiteX2" fmla="*/ 12102 w 48367"/>
                  <a:gd name="connsiteY2" fmla="*/ 92823 h 108634"/>
                  <a:gd name="connsiteX3" fmla="*/ 18387 w 48367"/>
                  <a:gd name="connsiteY3" fmla="*/ 108634 h 108634"/>
                  <a:gd name="connsiteX4" fmla="*/ 29980 w 48367"/>
                  <a:gd name="connsiteY4" fmla="*/ 108634 h 108634"/>
                  <a:gd name="connsiteX5" fmla="*/ 36279 w 48367"/>
                  <a:gd name="connsiteY5" fmla="*/ 92823 h 108634"/>
                  <a:gd name="connsiteX6" fmla="*/ 48368 w 48367"/>
                  <a:gd name="connsiteY6" fmla="*/ 66353 h 108634"/>
                  <a:gd name="connsiteX7" fmla="*/ 48368 w 48367"/>
                  <a:gd name="connsiteY7" fmla="*/ 56392 h 108634"/>
                  <a:gd name="connsiteX8" fmla="*/ 48368 w 48367"/>
                  <a:gd name="connsiteY8" fmla="*/ 1192 h 10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67" h="108634">
                    <a:moveTo>
                      <a:pt x="0" y="0"/>
                    </a:moveTo>
                    <a:lnTo>
                      <a:pt x="0" y="66353"/>
                    </a:lnTo>
                    <a:lnTo>
                      <a:pt x="12102" y="92823"/>
                    </a:lnTo>
                    <a:lnTo>
                      <a:pt x="18387" y="108634"/>
                    </a:lnTo>
                    <a:lnTo>
                      <a:pt x="29980" y="108634"/>
                    </a:lnTo>
                    <a:lnTo>
                      <a:pt x="36279" y="92823"/>
                    </a:lnTo>
                    <a:lnTo>
                      <a:pt x="48368" y="66353"/>
                    </a:lnTo>
                    <a:lnTo>
                      <a:pt x="48368" y="56392"/>
                    </a:lnTo>
                    <a:lnTo>
                      <a:pt x="48368" y="1192"/>
                    </a:lnTo>
                    <a:close/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2" name="Freihandform 781">
                <a:extLst>
                  <a:ext uri="{FF2B5EF4-FFF2-40B4-BE49-F238E27FC236}">
                    <a16:creationId xmlns:a16="http://schemas.microsoft.com/office/drawing/2014/main" id="{AA1801E5-D58B-7DF5-D4DE-6CB85E8336D7}"/>
                  </a:ext>
                </a:extLst>
              </p:cNvPr>
              <p:cNvSpPr/>
              <p:nvPr/>
            </p:nvSpPr>
            <p:spPr>
              <a:xfrm>
                <a:off x="7340136" y="2889132"/>
                <a:ext cx="48367" cy="108634"/>
              </a:xfrm>
              <a:custGeom>
                <a:avLst/>
                <a:gdLst>
                  <a:gd name="connsiteX0" fmla="*/ 0 w 48367"/>
                  <a:gd name="connsiteY0" fmla="*/ 0 h 108634"/>
                  <a:gd name="connsiteX1" fmla="*/ 0 w 48367"/>
                  <a:gd name="connsiteY1" fmla="*/ 66353 h 108634"/>
                  <a:gd name="connsiteX2" fmla="*/ 12102 w 48367"/>
                  <a:gd name="connsiteY2" fmla="*/ 92823 h 108634"/>
                  <a:gd name="connsiteX3" fmla="*/ 18387 w 48367"/>
                  <a:gd name="connsiteY3" fmla="*/ 108634 h 108634"/>
                  <a:gd name="connsiteX4" fmla="*/ 29980 w 48367"/>
                  <a:gd name="connsiteY4" fmla="*/ 108634 h 108634"/>
                  <a:gd name="connsiteX5" fmla="*/ 36279 w 48367"/>
                  <a:gd name="connsiteY5" fmla="*/ 92823 h 108634"/>
                  <a:gd name="connsiteX6" fmla="*/ 48368 w 48367"/>
                  <a:gd name="connsiteY6" fmla="*/ 66353 h 108634"/>
                  <a:gd name="connsiteX7" fmla="*/ 48368 w 48367"/>
                  <a:gd name="connsiteY7" fmla="*/ 56392 h 108634"/>
                  <a:gd name="connsiteX8" fmla="*/ 48368 w 48367"/>
                  <a:gd name="connsiteY8" fmla="*/ 1192 h 10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67" h="108634">
                    <a:moveTo>
                      <a:pt x="0" y="0"/>
                    </a:moveTo>
                    <a:lnTo>
                      <a:pt x="0" y="66353"/>
                    </a:lnTo>
                    <a:lnTo>
                      <a:pt x="12102" y="92823"/>
                    </a:lnTo>
                    <a:lnTo>
                      <a:pt x="18387" y="108634"/>
                    </a:lnTo>
                    <a:lnTo>
                      <a:pt x="29980" y="108634"/>
                    </a:lnTo>
                    <a:lnTo>
                      <a:pt x="36279" y="92823"/>
                    </a:lnTo>
                    <a:lnTo>
                      <a:pt x="48368" y="66353"/>
                    </a:lnTo>
                    <a:lnTo>
                      <a:pt x="48368" y="56392"/>
                    </a:lnTo>
                    <a:lnTo>
                      <a:pt x="48368" y="1192"/>
                    </a:lnTo>
                    <a:close/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783" name="Grafik 10">
                <a:extLst>
                  <a:ext uri="{FF2B5EF4-FFF2-40B4-BE49-F238E27FC236}">
                    <a16:creationId xmlns:a16="http://schemas.microsoft.com/office/drawing/2014/main" id="{F1DBA061-F6AC-328D-A9C7-CA4D9AE71FFE}"/>
                  </a:ext>
                </a:extLst>
              </p:cNvPr>
              <p:cNvGrpSpPr/>
              <p:nvPr/>
            </p:nvGrpSpPr>
            <p:grpSpPr>
              <a:xfrm>
                <a:off x="7309069" y="2881394"/>
                <a:ext cx="166774" cy="568637"/>
                <a:chOff x="7309069" y="2881394"/>
                <a:chExt cx="166774" cy="568637"/>
              </a:xfrm>
            </p:grpSpPr>
            <p:sp>
              <p:nvSpPr>
                <p:cNvPr id="784" name="Freihandform 783">
                  <a:extLst>
                    <a:ext uri="{FF2B5EF4-FFF2-40B4-BE49-F238E27FC236}">
                      <a16:creationId xmlns:a16="http://schemas.microsoft.com/office/drawing/2014/main" id="{FFF86A05-24DF-6C8A-5704-531104EED71D}"/>
                    </a:ext>
                  </a:extLst>
                </p:cNvPr>
                <p:cNvSpPr/>
                <p:nvPr/>
              </p:nvSpPr>
              <p:spPr>
                <a:xfrm>
                  <a:off x="7339720" y="2881394"/>
                  <a:ext cx="49065" cy="12237"/>
                </a:xfrm>
                <a:custGeom>
                  <a:avLst/>
                  <a:gdLst>
                    <a:gd name="connsiteX0" fmla="*/ 49065 w 49065"/>
                    <a:gd name="connsiteY0" fmla="*/ 6119 h 12237"/>
                    <a:gd name="connsiteX1" fmla="*/ 24526 w 49065"/>
                    <a:gd name="connsiteY1" fmla="*/ 0 h 12237"/>
                    <a:gd name="connsiteX2" fmla="*/ 18656 w 49065"/>
                    <a:gd name="connsiteY2" fmla="*/ 241 h 12237"/>
                    <a:gd name="connsiteX3" fmla="*/ 0 w 49065"/>
                    <a:gd name="connsiteY3" fmla="*/ 6119 h 12237"/>
                    <a:gd name="connsiteX4" fmla="*/ 24526 w 49065"/>
                    <a:gd name="connsiteY4" fmla="*/ 12237 h 12237"/>
                    <a:gd name="connsiteX5" fmla="*/ 25035 w 49065"/>
                    <a:gd name="connsiteY5" fmla="*/ 12237 h 12237"/>
                    <a:gd name="connsiteX6" fmla="*/ 49065 w 49065"/>
                    <a:gd name="connsiteY6" fmla="*/ 6119 h 12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065" h="12237">
                      <a:moveTo>
                        <a:pt x="49065" y="6119"/>
                      </a:moveTo>
                      <a:cubicBezTo>
                        <a:pt x="49065" y="2798"/>
                        <a:pt x="38075" y="0"/>
                        <a:pt x="24526" y="0"/>
                      </a:cubicBezTo>
                      <a:cubicBezTo>
                        <a:pt x="22475" y="0"/>
                        <a:pt x="20438" y="0"/>
                        <a:pt x="18656" y="241"/>
                      </a:cubicBezTo>
                      <a:cubicBezTo>
                        <a:pt x="7921" y="1018"/>
                        <a:pt x="0" y="3307"/>
                        <a:pt x="0" y="6119"/>
                      </a:cubicBezTo>
                      <a:cubicBezTo>
                        <a:pt x="0" y="9439"/>
                        <a:pt x="10990" y="12237"/>
                        <a:pt x="24526" y="12237"/>
                      </a:cubicBezTo>
                      <a:lnTo>
                        <a:pt x="25035" y="12237"/>
                      </a:lnTo>
                      <a:cubicBezTo>
                        <a:pt x="38330" y="12237"/>
                        <a:pt x="49065" y="9439"/>
                        <a:pt x="49065" y="6119"/>
                      </a:cubicBezTo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85" name="Freihandform 784">
                  <a:extLst>
                    <a:ext uri="{FF2B5EF4-FFF2-40B4-BE49-F238E27FC236}">
                      <a16:creationId xmlns:a16="http://schemas.microsoft.com/office/drawing/2014/main" id="{53AD8F94-AE17-5CB9-9D7D-3A9754A945E2}"/>
                    </a:ext>
                  </a:extLst>
                </p:cNvPr>
                <p:cNvSpPr/>
                <p:nvPr/>
              </p:nvSpPr>
              <p:spPr>
                <a:xfrm>
                  <a:off x="7339720" y="2881394"/>
                  <a:ext cx="49065" cy="12237"/>
                </a:xfrm>
                <a:custGeom>
                  <a:avLst/>
                  <a:gdLst>
                    <a:gd name="connsiteX0" fmla="*/ 49065 w 49065"/>
                    <a:gd name="connsiteY0" fmla="*/ 6119 h 12237"/>
                    <a:gd name="connsiteX1" fmla="*/ 24526 w 49065"/>
                    <a:gd name="connsiteY1" fmla="*/ 0 h 12237"/>
                    <a:gd name="connsiteX2" fmla="*/ 18656 w 49065"/>
                    <a:gd name="connsiteY2" fmla="*/ 241 h 12237"/>
                    <a:gd name="connsiteX3" fmla="*/ 0 w 49065"/>
                    <a:gd name="connsiteY3" fmla="*/ 6119 h 12237"/>
                    <a:gd name="connsiteX4" fmla="*/ 24526 w 49065"/>
                    <a:gd name="connsiteY4" fmla="*/ 12237 h 12237"/>
                    <a:gd name="connsiteX5" fmla="*/ 25035 w 49065"/>
                    <a:gd name="connsiteY5" fmla="*/ 12237 h 12237"/>
                    <a:gd name="connsiteX6" fmla="*/ 49065 w 49065"/>
                    <a:gd name="connsiteY6" fmla="*/ 6119 h 12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065" h="12237">
                      <a:moveTo>
                        <a:pt x="49065" y="6119"/>
                      </a:moveTo>
                      <a:cubicBezTo>
                        <a:pt x="49065" y="2798"/>
                        <a:pt x="38075" y="0"/>
                        <a:pt x="24526" y="0"/>
                      </a:cubicBezTo>
                      <a:cubicBezTo>
                        <a:pt x="22475" y="0"/>
                        <a:pt x="20438" y="0"/>
                        <a:pt x="18656" y="241"/>
                      </a:cubicBezTo>
                      <a:cubicBezTo>
                        <a:pt x="7921" y="1018"/>
                        <a:pt x="0" y="3307"/>
                        <a:pt x="0" y="6119"/>
                      </a:cubicBezTo>
                      <a:cubicBezTo>
                        <a:pt x="0" y="9439"/>
                        <a:pt x="10990" y="12237"/>
                        <a:pt x="24526" y="12237"/>
                      </a:cubicBezTo>
                      <a:lnTo>
                        <a:pt x="25035" y="12237"/>
                      </a:lnTo>
                      <a:cubicBezTo>
                        <a:pt x="38330" y="12237"/>
                        <a:pt x="49065" y="9439"/>
                        <a:pt x="49065" y="6119"/>
                      </a:cubicBezTo>
                      <a:close/>
                    </a:path>
                  </a:pathLst>
                </a:custGeom>
                <a:noFill/>
                <a:ln w="7462" cap="flat">
                  <a:solidFill>
                    <a:srgbClr val="49485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86" name="Freihandform 785">
                  <a:extLst>
                    <a:ext uri="{FF2B5EF4-FFF2-40B4-BE49-F238E27FC236}">
                      <a16:creationId xmlns:a16="http://schemas.microsoft.com/office/drawing/2014/main" id="{C5E9FE77-890B-D2FA-A19D-B88FDB385ADE}"/>
                    </a:ext>
                  </a:extLst>
                </p:cNvPr>
                <p:cNvSpPr/>
                <p:nvPr/>
              </p:nvSpPr>
              <p:spPr>
                <a:xfrm>
                  <a:off x="7309069" y="3337032"/>
                  <a:ext cx="166774" cy="112999"/>
                </a:xfrm>
                <a:custGeom>
                  <a:avLst/>
                  <a:gdLst>
                    <a:gd name="connsiteX0" fmla="*/ 166775 w 166774"/>
                    <a:gd name="connsiteY0" fmla="*/ 70718 h 112999"/>
                    <a:gd name="connsiteX1" fmla="*/ 166775 w 166774"/>
                    <a:gd name="connsiteY1" fmla="*/ 0 h 112999"/>
                    <a:gd name="connsiteX2" fmla="*/ 84889 w 166774"/>
                    <a:gd name="connsiteY2" fmla="*/ 18128 h 112999"/>
                    <a:gd name="connsiteX3" fmla="*/ 83388 w 166774"/>
                    <a:gd name="connsiteY3" fmla="*/ 18128 h 112999"/>
                    <a:gd name="connsiteX4" fmla="*/ 0 w 166774"/>
                    <a:gd name="connsiteY4" fmla="*/ 0 h 112999"/>
                    <a:gd name="connsiteX5" fmla="*/ 0 w 166774"/>
                    <a:gd name="connsiteY5" fmla="*/ 94121 h 112999"/>
                    <a:gd name="connsiteX6" fmla="*/ 83388 w 166774"/>
                    <a:gd name="connsiteY6" fmla="*/ 112999 h 112999"/>
                    <a:gd name="connsiteX7" fmla="*/ 84889 w 166774"/>
                    <a:gd name="connsiteY7" fmla="*/ 112999 h 112999"/>
                    <a:gd name="connsiteX8" fmla="*/ 166775 w 166774"/>
                    <a:gd name="connsiteY8" fmla="*/ 94121 h 112999"/>
                    <a:gd name="connsiteX9" fmla="*/ 166775 w 166774"/>
                    <a:gd name="connsiteY9" fmla="*/ 70718 h 112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6774" h="112999">
                      <a:moveTo>
                        <a:pt x="166775" y="70718"/>
                      </a:moveTo>
                      <a:lnTo>
                        <a:pt x="166775" y="0"/>
                      </a:lnTo>
                      <a:cubicBezTo>
                        <a:pt x="166775" y="9814"/>
                        <a:pt x="130241" y="17860"/>
                        <a:pt x="84889" y="18128"/>
                      </a:cubicBezTo>
                      <a:lnTo>
                        <a:pt x="83388" y="18128"/>
                      </a:lnTo>
                      <a:cubicBezTo>
                        <a:pt x="37285" y="18128"/>
                        <a:pt x="0" y="10068"/>
                        <a:pt x="0" y="0"/>
                      </a:cubicBezTo>
                      <a:lnTo>
                        <a:pt x="0" y="94121"/>
                      </a:lnTo>
                      <a:cubicBezTo>
                        <a:pt x="0" y="104444"/>
                        <a:pt x="37285" y="112999"/>
                        <a:pt x="83388" y="112999"/>
                      </a:cubicBezTo>
                      <a:lnTo>
                        <a:pt x="84889" y="112999"/>
                      </a:lnTo>
                      <a:cubicBezTo>
                        <a:pt x="130241" y="112745"/>
                        <a:pt x="166775" y="104444"/>
                        <a:pt x="166775" y="94121"/>
                      </a:cubicBezTo>
                      <a:lnTo>
                        <a:pt x="166775" y="707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87" name="Freihandform 786">
                  <a:extLst>
                    <a:ext uri="{FF2B5EF4-FFF2-40B4-BE49-F238E27FC236}">
                      <a16:creationId xmlns:a16="http://schemas.microsoft.com/office/drawing/2014/main" id="{0ECA3971-2609-9F67-CA4A-9B1D16C593CA}"/>
                    </a:ext>
                  </a:extLst>
                </p:cNvPr>
                <p:cNvSpPr/>
                <p:nvPr/>
              </p:nvSpPr>
              <p:spPr>
                <a:xfrm>
                  <a:off x="7309069" y="3337032"/>
                  <a:ext cx="166774" cy="112999"/>
                </a:xfrm>
                <a:custGeom>
                  <a:avLst/>
                  <a:gdLst>
                    <a:gd name="connsiteX0" fmla="*/ 166775 w 166774"/>
                    <a:gd name="connsiteY0" fmla="*/ 70718 h 112999"/>
                    <a:gd name="connsiteX1" fmla="*/ 166775 w 166774"/>
                    <a:gd name="connsiteY1" fmla="*/ 0 h 112999"/>
                    <a:gd name="connsiteX2" fmla="*/ 84889 w 166774"/>
                    <a:gd name="connsiteY2" fmla="*/ 18128 h 112999"/>
                    <a:gd name="connsiteX3" fmla="*/ 83388 w 166774"/>
                    <a:gd name="connsiteY3" fmla="*/ 18128 h 112999"/>
                    <a:gd name="connsiteX4" fmla="*/ 0 w 166774"/>
                    <a:gd name="connsiteY4" fmla="*/ 0 h 112999"/>
                    <a:gd name="connsiteX5" fmla="*/ 0 w 166774"/>
                    <a:gd name="connsiteY5" fmla="*/ 94121 h 112999"/>
                    <a:gd name="connsiteX6" fmla="*/ 83388 w 166774"/>
                    <a:gd name="connsiteY6" fmla="*/ 112999 h 112999"/>
                    <a:gd name="connsiteX7" fmla="*/ 84889 w 166774"/>
                    <a:gd name="connsiteY7" fmla="*/ 112999 h 112999"/>
                    <a:gd name="connsiteX8" fmla="*/ 166775 w 166774"/>
                    <a:gd name="connsiteY8" fmla="*/ 94121 h 112999"/>
                    <a:gd name="connsiteX9" fmla="*/ 166775 w 166774"/>
                    <a:gd name="connsiteY9" fmla="*/ 70718 h 112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6774" h="112999">
                      <a:moveTo>
                        <a:pt x="166775" y="70718"/>
                      </a:moveTo>
                      <a:lnTo>
                        <a:pt x="166775" y="0"/>
                      </a:lnTo>
                      <a:cubicBezTo>
                        <a:pt x="166775" y="9814"/>
                        <a:pt x="130241" y="17860"/>
                        <a:pt x="84889" y="18128"/>
                      </a:cubicBezTo>
                      <a:lnTo>
                        <a:pt x="83388" y="18128"/>
                      </a:lnTo>
                      <a:cubicBezTo>
                        <a:pt x="37285" y="18128"/>
                        <a:pt x="0" y="10068"/>
                        <a:pt x="0" y="0"/>
                      </a:cubicBezTo>
                      <a:lnTo>
                        <a:pt x="0" y="94121"/>
                      </a:lnTo>
                      <a:cubicBezTo>
                        <a:pt x="0" y="104444"/>
                        <a:pt x="37285" y="112999"/>
                        <a:pt x="83388" y="112999"/>
                      </a:cubicBezTo>
                      <a:lnTo>
                        <a:pt x="84889" y="112999"/>
                      </a:lnTo>
                      <a:cubicBezTo>
                        <a:pt x="130241" y="112745"/>
                        <a:pt x="166775" y="104444"/>
                        <a:pt x="166775" y="94121"/>
                      </a:cubicBezTo>
                      <a:lnTo>
                        <a:pt x="166775" y="70718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788" name="Freihandform 787">
                <a:extLst>
                  <a:ext uri="{FF2B5EF4-FFF2-40B4-BE49-F238E27FC236}">
                    <a16:creationId xmlns:a16="http://schemas.microsoft.com/office/drawing/2014/main" id="{1971039A-B7BE-59CF-E99F-EA219344E68C}"/>
                  </a:ext>
                </a:extLst>
              </p:cNvPr>
              <p:cNvSpPr/>
              <p:nvPr/>
            </p:nvSpPr>
            <p:spPr>
              <a:xfrm>
                <a:off x="7333435" y="3099707"/>
                <a:ext cx="118781" cy="49470"/>
              </a:xfrm>
              <a:custGeom>
                <a:avLst/>
                <a:gdLst>
                  <a:gd name="connsiteX0" fmla="*/ 118782 w 118781"/>
                  <a:gd name="connsiteY0" fmla="*/ 49471 h 49470"/>
                  <a:gd name="connsiteX1" fmla="*/ 80372 w 118781"/>
                  <a:gd name="connsiteY1" fmla="*/ 0 h 49470"/>
                  <a:gd name="connsiteX2" fmla="*/ 37418 w 118781"/>
                  <a:gd name="connsiteY2" fmla="*/ 0 h 49470"/>
                  <a:gd name="connsiteX3" fmla="*/ 0 w 118781"/>
                  <a:gd name="connsiteY3" fmla="*/ 49471 h 4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781" h="49470">
                    <a:moveTo>
                      <a:pt x="118782" y="49471"/>
                    </a:moveTo>
                    <a:lnTo>
                      <a:pt x="80372" y="0"/>
                    </a:lnTo>
                    <a:lnTo>
                      <a:pt x="37418" y="0"/>
                    </a:lnTo>
                    <a:lnTo>
                      <a:pt x="0" y="49471"/>
                    </a:ln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9" name="Freihandform 788">
                <a:extLst>
                  <a:ext uri="{FF2B5EF4-FFF2-40B4-BE49-F238E27FC236}">
                    <a16:creationId xmlns:a16="http://schemas.microsoft.com/office/drawing/2014/main" id="{72831F3A-ABBF-DAE4-AAAD-2BD54FE2D741}"/>
                  </a:ext>
                </a:extLst>
              </p:cNvPr>
              <p:cNvSpPr/>
              <p:nvPr/>
            </p:nvSpPr>
            <p:spPr>
              <a:xfrm>
                <a:off x="7333435" y="3099707"/>
                <a:ext cx="118781" cy="49470"/>
              </a:xfrm>
              <a:custGeom>
                <a:avLst/>
                <a:gdLst>
                  <a:gd name="connsiteX0" fmla="*/ 118782 w 118781"/>
                  <a:gd name="connsiteY0" fmla="*/ 49471 h 49470"/>
                  <a:gd name="connsiteX1" fmla="*/ 80372 w 118781"/>
                  <a:gd name="connsiteY1" fmla="*/ 0 h 49470"/>
                  <a:gd name="connsiteX2" fmla="*/ 37418 w 118781"/>
                  <a:gd name="connsiteY2" fmla="*/ 0 h 49470"/>
                  <a:gd name="connsiteX3" fmla="*/ 0 w 118781"/>
                  <a:gd name="connsiteY3" fmla="*/ 49471 h 4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781" h="49470">
                    <a:moveTo>
                      <a:pt x="118782" y="49471"/>
                    </a:moveTo>
                    <a:lnTo>
                      <a:pt x="80372" y="0"/>
                    </a:lnTo>
                    <a:lnTo>
                      <a:pt x="37418" y="0"/>
                    </a:lnTo>
                    <a:lnTo>
                      <a:pt x="0" y="49471"/>
                    </a:lnTo>
                  </a:path>
                </a:pathLst>
              </a:custGeom>
              <a:noFill/>
              <a:ln w="6698" cap="flat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790" name="Grafik 10">
                <a:extLst>
                  <a:ext uri="{FF2B5EF4-FFF2-40B4-BE49-F238E27FC236}">
                    <a16:creationId xmlns:a16="http://schemas.microsoft.com/office/drawing/2014/main" id="{FAA425B8-2590-22E2-103A-531CF1561E56}"/>
                  </a:ext>
                </a:extLst>
              </p:cNvPr>
              <p:cNvGrpSpPr/>
              <p:nvPr/>
            </p:nvGrpSpPr>
            <p:grpSpPr>
              <a:xfrm>
                <a:off x="7375865" y="3664073"/>
                <a:ext cx="33545" cy="13495"/>
                <a:chOff x="7375865" y="3664073"/>
                <a:chExt cx="33545" cy="13495"/>
              </a:xfrm>
            </p:grpSpPr>
            <p:sp>
              <p:nvSpPr>
                <p:cNvPr id="791" name="Freihandform 790">
                  <a:extLst>
                    <a:ext uri="{FF2B5EF4-FFF2-40B4-BE49-F238E27FC236}">
                      <a16:creationId xmlns:a16="http://schemas.microsoft.com/office/drawing/2014/main" id="{7E2AA9EA-8BB6-EC94-AE26-ADCC7B2D13A9}"/>
                    </a:ext>
                  </a:extLst>
                </p:cNvPr>
                <p:cNvSpPr/>
                <p:nvPr/>
              </p:nvSpPr>
              <p:spPr>
                <a:xfrm>
                  <a:off x="7375865" y="3664073"/>
                  <a:ext cx="33545" cy="13495"/>
                </a:xfrm>
                <a:custGeom>
                  <a:avLst/>
                  <a:gdLst>
                    <a:gd name="connsiteX0" fmla="*/ 33545 w 33545"/>
                    <a:gd name="connsiteY0" fmla="*/ 6748 h 13495"/>
                    <a:gd name="connsiteX1" fmla="*/ 16780 w 33545"/>
                    <a:gd name="connsiteY1" fmla="*/ 0 h 13495"/>
                    <a:gd name="connsiteX2" fmla="*/ 12772 w 33545"/>
                    <a:gd name="connsiteY2" fmla="*/ 241 h 13495"/>
                    <a:gd name="connsiteX3" fmla="*/ 0 w 33545"/>
                    <a:gd name="connsiteY3" fmla="*/ 6748 h 13495"/>
                    <a:gd name="connsiteX4" fmla="*/ 16780 w 33545"/>
                    <a:gd name="connsiteY4" fmla="*/ 13496 h 13495"/>
                    <a:gd name="connsiteX5" fmla="*/ 17034 w 33545"/>
                    <a:gd name="connsiteY5" fmla="*/ 13496 h 13495"/>
                    <a:gd name="connsiteX6" fmla="*/ 33545 w 33545"/>
                    <a:gd name="connsiteY6" fmla="*/ 6748 h 1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545" h="13495">
                      <a:moveTo>
                        <a:pt x="33545" y="6748"/>
                      </a:moveTo>
                      <a:cubicBezTo>
                        <a:pt x="33545" y="2999"/>
                        <a:pt x="26040" y="0"/>
                        <a:pt x="16780" y="0"/>
                      </a:cubicBezTo>
                      <a:cubicBezTo>
                        <a:pt x="15520" y="0"/>
                        <a:pt x="14018" y="0"/>
                        <a:pt x="12772" y="241"/>
                      </a:cubicBezTo>
                      <a:cubicBezTo>
                        <a:pt x="5508" y="1004"/>
                        <a:pt x="0" y="3494"/>
                        <a:pt x="0" y="6748"/>
                      </a:cubicBezTo>
                      <a:cubicBezTo>
                        <a:pt x="0" y="10497"/>
                        <a:pt x="7519" y="13496"/>
                        <a:pt x="16780" y="13496"/>
                      </a:cubicBezTo>
                      <a:lnTo>
                        <a:pt x="17034" y="13496"/>
                      </a:lnTo>
                      <a:cubicBezTo>
                        <a:pt x="26040" y="13241"/>
                        <a:pt x="33545" y="10242"/>
                        <a:pt x="33545" y="6748"/>
                      </a:cubicBezTo>
                    </a:path>
                  </a:pathLst>
                </a:custGeom>
                <a:solidFill>
                  <a:srgbClr val="494856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92" name="Freihandform 791">
                  <a:extLst>
                    <a:ext uri="{FF2B5EF4-FFF2-40B4-BE49-F238E27FC236}">
                      <a16:creationId xmlns:a16="http://schemas.microsoft.com/office/drawing/2014/main" id="{E7C59D3A-E04A-8C05-AD61-7C417B98A227}"/>
                    </a:ext>
                  </a:extLst>
                </p:cNvPr>
                <p:cNvSpPr/>
                <p:nvPr/>
              </p:nvSpPr>
              <p:spPr>
                <a:xfrm>
                  <a:off x="7375865" y="3664073"/>
                  <a:ext cx="33545" cy="13495"/>
                </a:xfrm>
                <a:custGeom>
                  <a:avLst/>
                  <a:gdLst>
                    <a:gd name="connsiteX0" fmla="*/ 33545 w 33545"/>
                    <a:gd name="connsiteY0" fmla="*/ 6748 h 13495"/>
                    <a:gd name="connsiteX1" fmla="*/ 16780 w 33545"/>
                    <a:gd name="connsiteY1" fmla="*/ 0 h 13495"/>
                    <a:gd name="connsiteX2" fmla="*/ 12772 w 33545"/>
                    <a:gd name="connsiteY2" fmla="*/ 241 h 13495"/>
                    <a:gd name="connsiteX3" fmla="*/ 0 w 33545"/>
                    <a:gd name="connsiteY3" fmla="*/ 6748 h 13495"/>
                    <a:gd name="connsiteX4" fmla="*/ 16780 w 33545"/>
                    <a:gd name="connsiteY4" fmla="*/ 13496 h 13495"/>
                    <a:gd name="connsiteX5" fmla="*/ 17034 w 33545"/>
                    <a:gd name="connsiteY5" fmla="*/ 13496 h 13495"/>
                    <a:gd name="connsiteX6" fmla="*/ 33545 w 33545"/>
                    <a:gd name="connsiteY6" fmla="*/ 6748 h 1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545" h="13495">
                      <a:moveTo>
                        <a:pt x="33545" y="6748"/>
                      </a:moveTo>
                      <a:cubicBezTo>
                        <a:pt x="33545" y="2999"/>
                        <a:pt x="26040" y="0"/>
                        <a:pt x="16780" y="0"/>
                      </a:cubicBezTo>
                      <a:cubicBezTo>
                        <a:pt x="15520" y="0"/>
                        <a:pt x="14018" y="0"/>
                        <a:pt x="12772" y="241"/>
                      </a:cubicBezTo>
                      <a:cubicBezTo>
                        <a:pt x="5508" y="1004"/>
                        <a:pt x="0" y="3494"/>
                        <a:pt x="0" y="6748"/>
                      </a:cubicBezTo>
                      <a:cubicBezTo>
                        <a:pt x="0" y="10497"/>
                        <a:pt x="7519" y="13496"/>
                        <a:pt x="16780" y="13496"/>
                      </a:cubicBezTo>
                      <a:lnTo>
                        <a:pt x="17034" y="13496"/>
                      </a:lnTo>
                      <a:cubicBezTo>
                        <a:pt x="26040" y="13241"/>
                        <a:pt x="33545" y="10242"/>
                        <a:pt x="33545" y="6748"/>
                      </a:cubicBez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793" name="Freihandform 792">
                <a:extLst>
                  <a:ext uri="{FF2B5EF4-FFF2-40B4-BE49-F238E27FC236}">
                    <a16:creationId xmlns:a16="http://schemas.microsoft.com/office/drawing/2014/main" id="{E50A91C3-078B-AABE-C775-BF7BC5FDE7FC}"/>
                  </a:ext>
                </a:extLst>
              </p:cNvPr>
              <p:cNvSpPr/>
              <p:nvPr/>
            </p:nvSpPr>
            <p:spPr>
              <a:xfrm>
                <a:off x="7334681" y="3184496"/>
                <a:ext cx="116088" cy="53446"/>
              </a:xfrm>
              <a:custGeom>
                <a:avLst/>
                <a:gdLst>
                  <a:gd name="connsiteX0" fmla="*/ 0 w 116088"/>
                  <a:gd name="connsiteY0" fmla="*/ 0 h 53446"/>
                  <a:gd name="connsiteX1" fmla="*/ 116088 w 116088"/>
                  <a:gd name="connsiteY1" fmla="*/ 0 h 53446"/>
                  <a:gd name="connsiteX2" fmla="*/ 116088 w 116088"/>
                  <a:gd name="connsiteY2" fmla="*/ 53447 h 53446"/>
                  <a:gd name="connsiteX3" fmla="*/ 0 w 116088"/>
                  <a:gd name="connsiteY3" fmla="*/ 53447 h 53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8" h="53446">
                    <a:moveTo>
                      <a:pt x="0" y="0"/>
                    </a:moveTo>
                    <a:lnTo>
                      <a:pt x="116088" y="0"/>
                    </a:lnTo>
                    <a:lnTo>
                      <a:pt x="116088" y="53447"/>
                    </a:lnTo>
                    <a:lnTo>
                      <a:pt x="0" y="53447"/>
                    </a:lnTo>
                    <a:close/>
                  </a:path>
                </a:pathLst>
              </a:custGeom>
              <a:solidFill>
                <a:srgbClr val="EB6619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795" name="Freihandform 794">
              <a:extLst>
                <a:ext uri="{FF2B5EF4-FFF2-40B4-BE49-F238E27FC236}">
                  <a16:creationId xmlns:a16="http://schemas.microsoft.com/office/drawing/2014/main" id="{F0EDCA08-874B-1690-7A86-314F994D270B}"/>
                </a:ext>
              </a:extLst>
            </p:cNvPr>
            <p:cNvSpPr/>
            <p:nvPr/>
          </p:nvSpPr>
          <p:spPr>
            <a:xfrm>
              <a:off x="7458234" y="3352656"/>
              <a:ext cx="9073" cy="80036"/>
            </a:xfrm>
            <a:custGeom>
              <a:avLst/>
              <a:gdLst>
                <a:gd name="connsiteX0" fmla="*/ 6554 w 9073"/>
                <a:gd name="connsiteY0" fmla="*/ 0 h 80036"/>
                <a:gd name="connsiteX1" fmla="*/ 2520 w 9073"/>
                <a:gd name="connsiteY1" fmla="*/ 0 h 80036"/>
                <a:gd name="connsiteX2" fmla="*/ 0 w 9073"/>
                <a:gd name="connsiteY2" fmla="*/ 3776 h 80036"/>
                <a:gd name="connsiteX3" fmla="*/ 0 w 9073"/>
                <a:gd name="connsiteY3" fmla="*/ 76261 h 80036"/>
                <a:gd name="connsiteX4" fmla="*/ 2520 w 9073"/>
                <a:gd name="connsiteY4" fmla="*/ 80037 h 80036"/>
                <a:gd name="connsiteX5" fmla="*/ 6554 w 9073"/>
                <a:gd name="connsiteY5" fmla="*/ 80037 h 80036"/>
                <a:gd name="connsiteX6" fmla="*/ 9073 w 9073"/>
                <a:gd name="connsiteY6" fmla="*/ 76261 h 80036"/>
                <a:gd name="connsiteX7" fmla="*/ 9073 w 9073"/>
                <a:gd name="connsiteY7" fmla="*/ 3776 h 80036"/>
                <a:gd name="connsiteX8" fmla="*/ 6554 w 9073"/>
                <a:gd name="connsiteY8" fmla="*/ 0 h 8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36">
                  <a:moveTo>
                    <a:pt x="6554" y="0"/>
                  </a:moveTo>
                  <a:lnTo>
                    <a:pt x="2520" y="0"/>
                  </a:lnTo>
                  <a:cubicBezTo>
                    <a:pt x="1260" y="0"/>
                    <a:pt x="0" y="1754"/>
                    <a:pt x="0" y="3776"/>
                  </a:cubicBezTo>
                  <a:lnTo>
                    <a:pt x="0" y="76261"/>
                  </a:lnTo>
                  <a:cubicBezTo>
                    <a:pt x="0" y="78283"/>
                    <a:pt x="1005" y="80037"/>
                    <a:pt x="2520" y="80037"/>
                  </a:cubicBezTo>
                  <a:lnTo>
                    <a:pt x="6554" y="80037"/>
                  </a:lnTo>
                  <a:cubicBezTo>
                    <a:pt x="7813" y="80037"/>
                    <a:pt x="9073" y="78283"/>
                    <a:pt x="9073" y="76261"/>
                  </a:cubicBezTo>
                  <a:lnTo>
                    <a:pt x="9073" y="3776"/>
                  </a:lnTo>
                  <a:cubicBezTo>
                    <a:pt x="8819" y="1754"/>
                    <a:pt x="7813" y="0"/>
                    <a:pt x="6554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6" name="Freihandform 795">
              <a:extLst>
                <a:ext uri="{FF2B5EF4-FFF2-40B4-BE49-F238E27FC236}">
                  <a16:creationId xmlns:a16="http://schemas.microsoft.com/office/drawing/2014/main" id="{9FC9F2AC-1781-862E-3B0E-66D5CAFF9797}"/>
                </a:ext>
              </a:extLst>
            </p:cNvPr>
            <p:cNvSpPr/>
            <p:nvPr/>
          </p:nvSpPr>
          <p:spPr>
            <a:xfrm>
              <a:off x="7434057" y="3359444"/>
              <a:ext cx="9059" cy="80036"/>
            </a:xfrm>
            <a:custGeom>
              <a:avLst/>
              <a:gdLst>
                <a:gd name="connsiteX0" fmla="*/ 6540 w 9059"/>
                <a:gd name="connsiteY0" fmla="*/ 0 h 80036"/>
                <a:gd name="connsiteX1" fmla="*/ 2519 w 9059"/>
                <a:gd name="connsiteY1" fmla="*/ 0 h 80036"/>
                <a:gd name="connsiteX2" fmla="*/ 0 w 9059"/>
                <a:gd name="connsiteY2" fmla="*/ 3776 h 80036"/>
                <a:gd name="connsiteX3" fmla="*/ 0 w 9059"/>
                <a:gd name="connsiteY3" fmla="*/ 76261 h 80036"/>
                <a:gd name="connsiteX4" fmla="*/ 2519 w 9059"/>
                <a:gd name="connsiteY4" fmla="*/ 80037 h 80036"/>
                <a:gd name="connsiteX5" fmla="*/ 6540 w 9059"/>
                <a:gd name="connsiteY5" fmla="*/ 80037 h 80036"/>
                <a:gd name="connsiteX6" fmla="*/ 9060 w 9059"/>
                <a:gd name="connsiteY6" fmla="*/ 76261 h 80036"/>
                <a:gd name="connsiteX7" fmla="*/ 9060 w 9059"/>
                <a:gd name="connsiteY7" fmla="*/ 3776 h 80036"/>
                <a:gd name="connsiteX8" fmla="*/ 6540 w 9059"/>
                <a:gd name="connsiteY8" fmla="*/ 0 h 8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9" h="80036">
                  <a:moveTo>
                    <a:pt x="6540" y="0"/>
                  </a:moveTo>
                  <a:lnTo>
                    <a:pt x="2519" y="0"/>
                  </a:lnTo>
                  <a:cubicBezTo>
                    <a:pt x="1260" y="0"/>
                    <a:pt x="0" y="1767"/>
                    <a:pt x="0" y="3776"/>
                  </a:cubicBezTo>
                  <a:lnTo>
                    <a:pt x="0" y="76261"/>
                  </a:lnTo>
                  <a:cubicBezTo>
                    <a:pt x="0" y="78283"/>
                    <a:pt x="1005" y="80037"/>
                    <a:pt x="2519" y="80037"/>
                  </a:cubicBezTo>
                  <a:lnTo>
                    <a:pt x="6540" y="80037"/>
                  </a:lnTo>
                  <a:cubicBezTo>
                    <a:pt x="7800" y="80037"/>
                    <a:pt x="9060" y="78283"/>
                    <a:pt x="9060" y="76261"/>
                  </a:cubicBezTo>
                  <a:lnTo>
                    <a:pt x="9060" y="3776"/>
                  </a:lnTo>
                  <a:cubicBezTo>
                    <a:pt x="8805" y="1513"/>
                    <a:pt x="7800" y="0"/>
                    <a:pt x="6540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7" name="Freihandform 796">
              <a:extLst>
                <a:ext uri="{FF2B5EF4-FFF2-40B4-BE49-F238E27FC236}">
                  <a16:creationId xmlns:a16="http://schemas.microsoft.com/office/drawing/2014/main" id="{8604C7AD-D9E2-8C5E-BC09-BFA8E36A5A8E}"/>
                </a:ext>
              </a:extLst>
            </p:cNvPr>
            <p:cNvSpPr/>
            <p:nvPr/>
          </p:nvSpPr>
          <p:spPr>
            <a:xfrm>
              <a:off x="7409866" y="3363233"/>
              <a:ext cx="9073" cy="80023"/>
            </a:xfrm>
            <a:custGeom>
              <a:avLst/>
              <a:gdLst>
                <a:gd name="connsiteX0" fmla="*/ 6553 w 9073"/>
                <a:gd name="connsiteY0" fmla="*/ 0 h 80023"/>
                <a:gd name="connsiteX1" fmla="*/ 2519 w 9073"/>
                <a:gd name="connsiteY1" fmla="*/ 0 h 80023"/>
                <a:gd name="connsiteX2" fmla="*/ 0 w 9073"/>
                <a:gd name="connsiteY2" fmla="*/ 3776 h 80023"/>
                <a:gd name="connsiteX3" fmla="*/ 0 w 9073"/>
                <a:gd name="connsiteY3" fmla="*/ 76261 h 80023"/>
                <a:gd name="connsiteX4" fmla="*/ 2519 w 9073"/>
                <a:gd name="connsiteY4" fmla="*/ 80023 h 80023"/>
                <a:gd name="connsiteX5" fmla="*/ 6553 w 9073"/>
                <a:gd name="connsiteY5" fmla="*/ 80023 h 80023"/>
                <a:gd name="connsiteX6" fmla="*/ 9073 w 9073"/>
                <a:gd name="connsiteY6" fmla="*/ 76261 h 80023"/>
                <a:gd name="connsiteX7" fmla="*/ 9073 w 9073"/>
                <a:gd name="connsiteY7" fmla="*/ 3776 h 80023"/>
                <a:gd name="connsiteX8" fmla="*/ 6553 w 9073"/>
                <a:gd name="connsiteY8" fmla="*/ 0 h 8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23">
                  <a:moveTo>
                    <a:pt x="6553" y="0"/>
                  </a:moveTo>
                  <a:lnTo>
                    <a:pt x="2519" y="0"/>
                  </a:lnTo>
                  <a:cubicBezTo>
                    <a:pt x="1273" y="0"/>
                    <a:pt x="0" y="1767"/>
                    <a:pt x="0" y="3776"/>
                  </a:cubicBezTo>
                  <a:lnTo>
                    <a:pt x="0" y="76261"/>
                  </a:lnTo>
                  <a:cubicBezTo>
                    <a:pt x="0" y="78269"/>
                    <a:pt x="1018" y="80023"/>
                    <a:pt x="2519" y="80023"/>
                  </a:cubicBezTo>
                  <a:lnTo>
                    <a:pt x="6553" y="80023"/>
                  </a:lnTo>
                  <a:cubicBezTo>
                    <a:pt x="7813" y="80023"/>
                    <a:pt x="9073" y="78269"/>
                    <a:pt x="9073" y="76261"/>
                  </a:cubicBezTo>
                  <a:lnTo>
                    <a:pt x="9073" y="3776"/>
                  </a:lnTo>
                  <a:cubicBezTo>
                    <a:pt x="8818" y="1767"/>
                    <a:pt x="7813" y="0"/>
                    <a:pt x="6553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8" name="Freihandform 797">
              <a:extLst>
                <a:ext uri="{FF2B5EF4-FFF2-40B4-BE49-F238E27FC236}">
                  <a16:creationId xmlns:a16="http://schemas.microsoft.com/office/drawing/2014/main" id="{6A9D6E23-C1C1-BC5E-88FE-01D408ABA23C}"/>
                </a:ext>
              </a:extLst>
            </p:cNvPr>
            <p:cNvSpPr/>
            <p:nvPr/>
          </p:nvSpPr>
          <p:spPr>
            <a:xfrm>
              <a:off x="7385435" y="3364492"/>
              <a:ext cx="9072" cy="80023"/>
            </a:xfrm>
            <a:custGeom>
              <a:avLst/>
              <a:gdLst>
                <a:gd name="connsiteX0" fmla="*/ 2519 w 9072"/>
                <a:gd name="connsiteY0" fmla="*/ 80023 h 80023"/>
                <a:gd name="connsiteX1" fmla="*/ 6553 w 9072"/>
                <a:gd name="connsiteY1" fmla="*/ 80023 h 80023"/>
                <a:gd name="connsiteX2" fmla="*/ 9073 w 9072"/>
                <a:gd name="connsiteY2" fmla="*/ 76248 h 80023"/>
                <a:gd name="connsiteX3" fmla="*/ 9073 w 9072"/>
                <a:gd name="connsiteY3" fmla="*/ 3762 h 80023"/>
                <a:gd name="connsiteX4" fmla="*/ 6553 w 9072"/>
                <a:gd name="connsiteY4" fmla="*/ 0 h 80023"/>
                <a:gd name="connsiteX5" fmla="*/ 2519 w 9072"/>
                <a:gd name="connsiteY5" fmla="*/ 0 h 80023"/>
                <a:gd name="connsiteX6" fmla="*/ 0 w 9072"/>
                <a:gd name="connsiteY6" fmla="*/ 3762 h 80023"/>
                <a:gd name="connsiteX7" fmla="*/ 0 w 9072"/>
                <a:gd name="connsiteY7" fmla="*/ 76248 h 80023"/>
                <a:gd name="connsiteX8" fmla="*/ 2519 w 9072"/>
                <a:gd name="connsiteY8" fmla="*/ 80023 h 8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2" h="80023">
                  <a:moveTo>
                    <a:pt x="2519" y="80023"/>
                  </a:moveTo>
                  <a:lnTo>
                    <a:pt x="6553" y="80023"/>
                  </a:lnTo>
                  <a:cubicBezTo>
                    <a:pt x="7800" y="80023"/>
                    <a:pt x="9073" y="78256"/>
                    <a:pt x="9073" y="76248"/>
                  </a:cubicBezTo>
                  <a:lnTo>
                    <a:pt x="9073" y="3762"/>
                  </a:lnTo>
                  <a:cubicBezTo>
                    <a:pt x="9073" y="1754"/>
                    <a:pt x="8068" y="0"/>
                    <a:pt x="6553" y="0"/>
                  </a:cubicBezTo>
                  <a:lnTo>
                    <a:pt x="2519" y="0"/>
                  </a:lnTo>
                  <a:cubicBezTo>
                    <a:pt x="1260" y="0"/>
                    <a:pt x="0" y="1754"/>
                    <a:pt x="0" y="3762"/>
                  </a:cubicBezTo>
                  <a:lnTo>
                    <a:pt x="0" y="76248"/>
                  </a:lnTo>
                  <a:cubicBezTo>
                    <a:pt x="254" y="78256"/>
                    <a:pt x="1260" y="80023"/>
                    <a:pt x="2519" y="80023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9" name="Freihandform 798">
              <a:extLst>
                <a:ext uri="{FF2B5EF4-FFF2-40B4-BE49-F238E27FC236}">
                  <a16:creationId xmlns:a16="http://schemas.microsoft.com/office/drawing/2014/main" id="{C0DDB69F-E5AC-2770-E8F6-A6D90B3E9E73}"/>
                </a:ext>
              </a:extLst>
            </p:cNvPr>
            <p:cNvSpPr/>
            <p:nvPr/>
          </p:nvSpPr>
          <p:spPr>
            <a:xfrm>
              <a:off x="7316655" y="3352656"/>
              <a:ext cx="9073" cy="80023"/>
            </a:xfrm>
            <a:custGeom>
              <a:avLst/>
              <a:gdLst>
                <a:gd name="connsiteX0" fmla="*/ 6554 w 9073"/>
                <a:gd name="connsiteY0" fmla="*/ 0 h 80023"/>
                <a:gd name="connsiteX1" fmla="*/ 2520 w 9073"/>
                <a:gd name="connsiteY1" fmla="*/ 0 h 80023"/>
                <a:gd name="connsiteX2" fmla="*/ 0 w 9073"/>
                <a:gd name="connsiteY2" fmla="*/ 3776 h 80023"/>
                <a:gd name="connsiteX3" fmla="*/ 0 w 9073"/>
                <a:gd name="connsiteY3" fmla="*/ 76261 h 80023"/>
                <a:gd name="connsiteX4" fmla="*/ 2520 w 9073"/>
                <a:gd name="connsiteY4" fmla="*/ 80023 h 80023"/>
                <a:gd name="connsiteX5" fmla="*/ 6554 w 9073"/>
                <a:gd name="connsiteY5" fmla="*/ 80023 h 80023"/>
                <a:gd name="connsiteX6" fmla="*/ 9073 w 9073"/>
                <a:gd name="connsiteY6" fmla="*/ 76261 h 80023"/>
                <a:gd name="connsiteX7" fmla="*/ 9073 w 9073"/>
                <a:gd name="connsiteY7" fmla="*/ 3776 h 80023"/>
                <a:gd name="connsiteX8" fmla="*/ 6554 w 9073"/>
                <a:gd name="connsiteY8" fmla="*/ 0 h 8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23">
                  <a:moveTo>
                    <a:pt x="6554" y="0"/>
                  </a:moveTo>
                  <a:lnTo>
                    <a:pt x="2520" y="0"/>
                  </a:lnTo>
                  <a:cubicBezTo>
                    <a:pt x="1273" y="0"/>
                    <a:pt x="0" y="1767"/>
                    <a:pt x="0" y="3776"/>
                  </a:cubicBezTo>
                  <a:lnTo>
                    <a:pt x="0" y="76261"/>
                  </a:lnTo>
                  <a:cubicBezTo>
                    <a:pt x="0" y="78269"/>
                    <a:pt x="1005" y="80023"/>
                    <a:pt x="2520" y="80023"/>
                  </a:cubicBezTo>
                  <a:lnTo>
                    <a:pt x="6554" y="80023"/>
                  </a:lnTo>
                  <a:cubicBezTo>
                    <a:pt x="7813" y="80023"/>
                    <a:pt x="9073" y="78269"/>
                    <a:pt x="9073" y="76261"/>
                  </a:cubicBezTo>
                  <a:lnTo>
                    <a:pt x="9073" y="3776"/>
                  </a:lnTo>
                  <a:cubicBezTo>
                    <a:pt x="9073" y="1767"/>
                    <a:pt x="8068" y="0"/>
                    <a:pt x="6554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0" name="Freihandform 799">
              <a:extLst>
                <a:ext uri="{FF2B5EF4-FFF2-40B4-BE49-F238E27FC236}">
                  <a16:creationId xmlns:a16="http://schemas.microsoft.com/office/drawing/2014/main" id="{6C9E5EFA-027D-D2A8-D279-C1CDA0F13F1B}"/>
                </a:ext>
              </a:extLst>
            </p:cNvPr>
            <p:cNvSpPr/>
            <p:nvPr/>
          </p:nvSpPr>
          <p:spPr>
            <a:xfrm>
              <a:off x="7338943" y="3359444"/>
              <a:ext cx="9073" cy="80023"/>
            </a:xfrm>
            <a:custGeom>
              <a:avLst/>
              <a:gdLst>
                <a:gd name="connsiteX0" fmla="*/ 6554 w 9073"/>
                <a:gd name="connsiteY0" fmla="*/ 0 h 80023"/>
                <a:gd name="connsiteX1" fmla="*/ 2520 w 9073"/>
                <a:gd name="connsiteY1" fmla="*/ 0 h 80023"/>
                <a:gd name="connsiteX2" fmla="*/ 0 w 9073"/>
                <a:gd name="connsiteY2" fmla="*/ 3776 h 80023"/>
                <a:gd name="connsiteX3" fmla="*/ 0 w 9073"/>
                <a:gd name="connsiteY3" fmla="*/ 76261 h 80023"/>
                <a:gd name="connsiteX4" fmla="*/ 2520 w 9073"/>
                <a:gd name="connsiteY4" fmla="*/ 80023 h 80023"/>
                <a:gd name="connsiteX5" fmla="*/ 6554 w 9073"/>
                <a:gd name="connsiteY5" fmla="*/ 80023 h 80023"/>
                <a:gd name="connsiteX6" fmla="*/ 9073 w 9073"/>
                <a:gd name="connsiteY6" fmla="*/ 76261 h 80023"/>
                <a:gd name="connsiteX7" fmla="*/ 9073 w 9073"/>
                <a:gd name="connsiteY7" fmla="*/ 3776 h 80023"/>
                <a:gd name="connsiteX8" fmla="*/ 6554 w 9073"/>
                <a:gd name="connsiteY8" fmla="*/ 0 h 8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23">
                  <a:moveTo>
                    <a:pt x="6554" y="0"/>
                  </a:moveTo>
                  <a:lnTo>
                    <a:pt x="2520" y="0"/>
                  </a:lnTo>
                  <a:cubicBezTo>
                    <a:pt x="1273" y="0"/>
                    <a:pt x="0" y="1767"/>
                    <a:pt x="0" y="3776"/>
                  </a:cubicBezTo>
                  <a:lnTo>
                    <a:pt x="0" y="76261"/>
                  </a:lnTo>
                  <a:cubicBezTo>
                    <a:pt x="0" y="78269"/>
                    <a:pt x="1005" y="80023"/>
                    <a:pt x="2520" y="80023"/>
                  </a:cubicBezTo>
                  <a:lnTo>
                    <a:pt x="6554" y="80023"/>
                  </a:lnTo>
                  <a:cubicBezTo>
                    <a:pt x="7813" y="80023"/>
                    <a:pt x="9073" y="78269"/>
                    <a:pt x="9073" y="76261"/>
                  </a:cubicBezTo>
                  <a:lnTo>
                    <a:pt x="9073" y="3776"/>
                  </a:lnTo>
                  <a:cubicBezTo>
                    <a:pt x="9073" y="1767"/>
                    <a:pt x="8068" y="0"/>
                    <a:pt x="6554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1" name="Freihandform 800">
              <a:extLst>
                <a:ext uri="{FF2B5EF4-FFF2-40B4-BE49-F238E27FC236}">
                  <a16:creationId xmlns:a16="http://schemas.microsoft.com/office/drawing/2014/main" id="{0E3268DD-2BA2-7831-4518-1D2EDDCE2BE4}"/>
                </a:ext>
              </a:extLst>
            </p:cNvPr>
            <p:cNvSpPr/>
            <p:nvPr/>
          </p:nvSpPr>
          <p:spPr>
            <a:xfrm>
              <a:off x="7361244" y="3363233"/>
              <a:ext cx="9073" cy="78148"/>
            </a:xfrm>
            <a:custGeom>
              <a:avLst/>
              <a:gdLst>
                <a:gd name="connsiteX0" fmla="*/ 9073 w 9073"/>
                <a:gd name="connsiteY0" fmla="*/ 3776 h 78148"/>
                <a:gd name="connsiteX1" fmla="*/ 6554 w 9073"/>
                <a:gd name="connsiteY1" fmla="*/ 0 h 78148"/>
                <a:gd name="connsiteX2" fmla="*/ 2520 w 9073"/>
                <a:gd name="connsiteY2" fmla="*/ 0 h 78148"/>
                <a:gd name="connsiteX3" fmla="*/ 0 w 9073"/>
                <a:gd name="connsiteY3" fmla="*/ 3776 h 78148"/>
                <a:gd name="connsiteX4" fmla="*/ 0 w 9073"/>
                <a:gd name="connsiteY4" fmla="*/ 52844 h 78148"/>
                <a:gd name="connsiteX5" fmla="*/ 0 w 9073"/>
                <a:gd name="connsiteY5" fmla="*/ 74373 h 78148"/>
                <a:gd name="connsiteX6" fmla="*/ 2520 w 9073"/>
                <a:gd name="connsiteY6" fmla="*/ 78149 h 78148"/>
                <a:gd name="connsiteX7" fmla="*/ 6554 w 9073"/>
                <a:gd name="connsiteY7" fmla="*/ 78149 h 78148"/>
                <a:gd name="connsiteX8" fmla="*/ 9073 w 9073"/>
                <a:gd name="connsiteY8" fmla="*/ 74373 h 78148"/>
                <a:gd name="connsiteX9" fmla="*/ 9073 w 9073"/>
                <a:gd name="connsiteY9" fmla="*/ 69714 h 78148"/>
                <a:gd name="connsiteX10" fmla="*/ 9073 w 9073"/>
                <a:gd name="connsiteY10" fmla="*/ 3776 h 7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73" h="78148">
                  <a:moveTo>
                    <a:pt x="9073" y="3776"/>
                  </a:moveTo>
                  <a:cubicBezTo>
                    <a:pt x="9073" y="1767"/>
                    <a:pt x="8068" y="0"/>
                    <a:pt x="6554" y="0"/>
                  </a:cubicBezTo>
                  <a:lnTo>
                    <a:pt x="2520" y="0"/>
                  </a:lnTo>
                  <a:cubicBezTo>
                    <a:pt x="1273" y="0"/>
                    <a:pt x="0" y="1767"/>
                    <a:pt x="0" y="3776"/>
                  </a:cubicBezTo>
                  <a:lnTo>
                    <a:pt x="0" y="52844"/>
                  </a:lnTo>
                  <a:lnTo>
                    <a:pt x="0" y="74373"/>
                  </a:lnTo>
                  <a:cubicBezTo>
                    <a:pt x="255" y="76381"/>
                    <a:pt x="1273" y="78149"/>
                    <a:pt x="2520" y="78149"/>
                  </a:cubicBezTo>
                  <a:lnTo>
                    <a:pt x="6554" y="78149"/>
                  </a:lnTo>
                  <a:cubicBezTo>
                    <a:pt x="7813" y="78149"/>
                    <a:pt x="9073" y="76381"/>
                    <a:pt x="9073" y="74373"/>
                  </a:cubicBezTo>
                  <a:lnTo>
                    <a:pt x="9073" y="69714"/>
                  </a:lnTo>
                  <a:lnTo>
                    <a:pt x="9073" y="3776"/>
                  </a:lnTo>
                  <a:close/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17" name="Gruppieren 1116">
            <a:extLst>
              <a:ext uri="{FF2B5EF4-FFF2-40B4-BE49-F238E27FC236}">
                <a16:creationId xmlns:a16="http://schemas.microsoft.com/office/drawing/2014/main" id="{D0213D52-DDBE-1A2A-624A-084153951340}"/>
              </a:ext>
            </a:extLst>
          </p:cNvPr>
          <p:cNvGrpSpPr/>
          <p:nvPr/>
        </p:nvGrpSpPr>
        <p:grpSpPr>
          <a:xfrm>
            <a:off x="6959762" y="3057743"/>
            <a:ext cx="241811" cy="796175"/>
            <a:chOff x="6894452" y="2887925"/>
            <a:chExt cx="241811" cy="796174"/>
          </a:xfrm>
        </p:grpSpPr>
        <p:grpSp>
          <p:nvGrpSpPr>
            <p:cNvPr id="1115" name="Gruppieren 1114">
              <a:extLst>
                <a:ext uri="{FF2B5EF4-FFF2-40B4-BE49-F238E27FC236}">
                  <a16:creationId xmlns:a16="http://schemas.microsoft.com/office/drawing/2014/main" id="{02472C5C-BB92-3ABD-41D8-5D8001E88C04}"/>
                </a:ext>
              </a:extLst>
            </p:cNvPr>
            <p:cNvGrpSpPr/>
            <p:nvPr/>
          </p:nvGrpSpPr>
          <p:grpSpPr>
            <a:xfrm>
              <a:off x="6894452" y="2887925"/>
              <a:ext cx="241811" cy="796174"/>
              <a:chOff x="6894452" y="2887925"/>
              <a:chExt cx="241811" cy="796174"/>
            </a:xfrm>
          </p:grpSpPr>
          <p:sp>
            <p:nvSpPr>
              <p:cNvPr id="802" name="Freihandform 801">
                <a:extLst>
                  <a:ext uri="{FF2B5EF4-FFF2-40B4-BE49-F238E27FC236}">
                    <a16:creationId xmlns:a16="http://schemas.microsoft.com/office/drawing/2014/main" id="{E3C5A019-63F3-DA2D-D695-D11545C60A9F}"/>
                  </a:ext>
                </a:extLst>
              </p:cNvPr>
              <p:cNvSpPr/>
              <p:nvPr/>
            </p:nvSpPr>
            <p:spPr>
              <a:xfrm>
                <a:off x="6894452" y="3374279"/>
                <a:ext cx="144076" cy="24648"/>
              </a:xfrm>
              <a:custGeom>
                <a:avLst/>
                <a:gdLst>
                  <a:gd name="connsiteX0" fmla="*/ 3979 w 144076"/>
                  <a:gd name="connsiteY0" fmla="*/ 11822 h 24648"/>
                  <a:gd name="connsiteX1" fmla="*/ 950 w 144076"/>
                  <a:gd name="connsiteY1" fmla="*/ 0 h 24648"/>
                  <a:gd name="connsiteX2" fmla="*/ 1205 w 144076"/>
                  <a:gd name="connsiteY2" fmla="*/ 0 h 24648"/>
                  <a:gd name="connsiteX3" fmla="*/ 21361 w 144076"/>
                  <a:gd name="connsiteY3" fmla="*/ 241 h 24648"/>
                  <a:gd name="connsiteX4" fmla="*/ 44037 w 144076"/>
                  <a:gd name="connsiteY4" fmla="*/ 495 h 24648"/>
                  <a:gd name="connsiteX5" fmla="*/ 139768 w 144076"/>
                  <a:gd name="connsiteY5" fmla="*/ 1513 h 24648"/>
                  <a:gd name="connsiteX6" fmla="*/ 144057 w 144076"/>
                  <a:gd name="connsiteY6" fmla="*/ 13081 h 24648"/>
                  <a:gd name="connsiteX7" fmla="*/ 139259 w 144076"/>
                  <a:gd name="connsiteY7" fmla="*/ 24648 h 24648"/>
                  <a:gd name="connsiteX8" fmla="*/ 119116 w 144076"/>
                  <a:gd name="connsiteY8" fmla="*/ 24407 h 24648"/>
                  <a:gd name="connsiteX9" fmla="*/ 96439 w 144076"/>
                  <a:gd name="connsiteY9" fmla="*/ 24153 h 24648"/>
                  <a:gd name="connsiteX10" fmla="*/ 6498 w 144076"/>
                  <a:gd name="connsiteY10" fmla="*/ 23149 h 24648"/>
                  <a:gd name="connsiteX11" fmla="*/ 3979 w 144076"/>
                  <a:gd name="connsiteY11" fmla="*/ 11822 h 2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076" h="24648">
                    <a:moveTo>
                      <a:pt x="3979" y="11822"/>
                    </a:moveTo>
                    <a:cubicBezTo>
                      <a:pt x="199" y="9051"/>
                      <a:pt x="-1060" y="4030"/>
                      <a:pt x="950" y="0"/>
                    </a:cubicBezTo>
                    <a:lnTo>
                      <a:pt x="1205" y="0"/>
                    </a:lnTo>
                    <a:lnTo>
                      <a:pt x="21361" y="241"/>
                    </a:lnTo>
                    <a:lnTo>
                      <a:pt x="44037" y="495"/>
                    </a:lnTo>
                    <a:lnTo>
                      <a:pt x="139768" y="1513"/>
                    </a:lnTo>
                    <a:cubicBezTo>
                      <a:pt x="142288" y="1513"/>
                      <a:pt x="144298" y="6788"/>
                      <a:pt x="144057" y="13081"/>
                    </a:cubicBezTo>
                    <a:cubicBezTo>
                      <a:pt x="143789" y="19373"/>
                      <a:pt x="141779" y="24648"/>
                      <a:pt x="139259" y="24648"/>
                    </a:cubicBezTo>
                    <a:lnTo>
                      <a:pt x="119116" y="24407"/>
                    </a:lnTo>
                    <a:lnTo>
                      <a:pt x="96439" y="24153"/>
                    </a:lnTo>
                    <a:lnTo>
                      <a:pt x="6498" y="23149"/>
                    </a:lnTo>
                    <a:cubicBezTo>
                      <a:pt x="8254" y="20377"/>
                      <a:pt x="9259" y="16347"/>
                      <a:pt x="3979" y="11822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3" name="Freihandform 802">
                <a:extLst>
                  <a:ext uri="{FF2B5EF4-FFF2-40B4-BE49-F238E27FC236}">
                    <a16:creationId xmlns:a16="http://schemas.microsoft.com/office/drawing/2014/main" id="{4F7E79BC-154E-249F-06DD-B15F326A850E}"/>
                  </a:ext>
                </a:extLst>
              </p:cNvPr>
              <p:cNvSpPr/>
              <p:nvPr/>
            </p:nvSpPr>
            <p:spPr>
              <a:xfrm>
                <a:off x="6902775" y="3105491"/>
                <a:ext cx="109533" cy="40272"/>
              </a:xfrm>
              <a:custGeom>
                <a:avLst/>
                <a:gdLst>
                  <a:gd name="connsiteX0" fmla="*/ 950 w 109533"/>
                  <a:gd name="connsiteY0" fmla="*/ 0 h 40272"/>
                  <a:gd name="connsiteX1" fmla="*/ 21107 w 109533"/>
                  <a:gd name="connsiteY1" fmla="*/ 254 h 40272"/>
                  <a:gd name="connsiteX2" fmla="*/ 75264 w 109533"/>
                  <a:gd name="connsiteY2" fmla="*/ 750 h 40272"/>
                  <a:gd name="connsiteX3" fmla="*/ 109533 w 109533"/>
                  <a:gd name="connsiteY3" fmla="*/ 19132 h 40272"/>
                  <a:gd name="connsiteX4" fmla="*/ 100205 w 109533"/>
                  <a:gd name="connsiteY4" fmla="*/ 40273 h 40272"/>
                  <a:gd name="connsiteX5" fmla="*/ 69475 w 109533"/>
                  <a:gd name="connsiteY5" fmla="*/ 23658 h 40272"/>
                  <a:gd name="connsiteX6" fmla="*/ 6498 w 109533"/>
                  <a:gd name="connsiteY6" fmla="*/ 23149 h 40272"/>
                  <a:gd name="connsiteX7" fmla="*/ 3979 w 109533"/>
                  <a:gd name="connsiteY7" fmla="*/ 12090 h 40272"/>
                  <a:gd name="connsiteX8" fmla="*/ 950 w 109533"/>
                  <a:gd name="connsiteY8" fmla="*/ 0 h 4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533" h="40272">
                    <a:moveTo>
                      <a:pt x="950" y="0"/>
                    </a:moveTo>
                    <a:lnTo>
                      <a:pt x="21107" y="254"/>
                    </a:lnTo>
                    <a:lnTo>
                      <a:pt x="75264" y="750"/>
                    </a:lnTo>
                    <a:lnTo>
                      <a:pt x="109533" y="19132"/>
                    </a:lnTo>
                    <a:cubicBezTo>
                      <a:pt x="104990" y="25425"/>
                      <a:pt x="101720" y="32708"/>
                      <a:pt x="100205" y="40273"/>
                    </a:cubicBezTo>
                    <a:lnTo>
                      <a:pt x="69475" y="23658"/>
                    </a:lnTo>
                    <a:lnTo>
                      <a:pt x="6498" y="23149"/>
                    </a:lnTo>
                    <a:cubicBezTo>
                      <a:pt x="7999" y="20645"/>
                      <a:pt x="9018" y="16615"/>
                      <a:pt x="3979" y="12090"/>
                    </a:cubicBezTo>
                    <a:cubicBezTo>
                      <a:pt x="199" y="9064"/>
                      <a:pt x="-1060" y="4271"/>
                      <a:pt x="950" y="0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1105" name="Gruppieren 1104">
                <a:extLst>
                  <a:ext uri="{FF2B5EF4-FFF2-40B4-BE49-F238E27FC236}">
                    <a16:creationId xmlns:a16="http://schemas.microsoft.com/office/drawing/2014/main" id="{43223793-D8EC-1A3F-E9D6-4B096F9F0DCF}"/>
                  </a:ext>
                </a:extLst>
              </p:cNvPr>
              <p:cNvGrpSpPr/>
              <p:nvPr/>
            </p:nvGrpSpPr>
            <p:grpSpPr>
              <a:xfrm>
                <a:off x="6969234" y="2887925"/>
                <a:ext cx="167029" cy="796174"/>
                <a:chOff x="6969234" y="2881394"/>
                <a:chExt cx="167029" cy="796174"/>
              </a:xfrm>
            </p:grpSpPr>
            <p:sp>
              <p:nvSpPr>
                <p:cNvPr id="804" name="Freihandform 803">
                  <a:extLst>
                    <a:ext uri="{FF2B5EF4-FFF2-40B4-BE49-F238E27FC236}">
                      <a16:creationId xmlns:a16="http://schemas.microsoft.com/office/drawing/2014/main" id="{E101B352-818D-4298-8C4D-1CEA000999F9}"/>
                    </a:ext>
                  </a:extLst>
                </p:cNvPr>
                <p:cNvSpPr/>
                <p:nvPr/>
              </p:nvSpPr>
              <p:spPr>
                <a:xfrm>
                  <a:off x="6969234" y="3151521"/>
                  <a:ext cx="167029" cy="224083"/>
                </a:xfrm>
                <a:custGeom>
                  <a:avLst/>
                  <a:gdLst>
                    <a:gd name="connsiteX0" fmla="*/ 165904 w 167029"/>
                    <a:gd name="connsiteY0" fmla="*/ 223950 h 224083"/>
                    <a:gd name="connsiteX1" fmla="*/ 167030 w 167029"/>
                    <a:gd name="connsiteY1" fmla="*/ 184507 h 224083"/>
                    <a:gd name="connsiteX2" fmla="*/ 144340 w 167029"/>
                    <a:gd name="connsiteY2" fmla="*/ 146002 h 224083"/>
                    <a:gd name="connsiteX3" fmla="*/ 144099 w 167029"/>
                    <a:gd name="connsiteY3" fmla="*/ 0 h 224083"/>
                    <a:gd name="connsiteX4" fmla="*/ 23159 w 167029"/>
                    <a:gd name="connsiteY4" fmla="*/ 0 h 224083"/>
                    <a:gd name="connsiteX5" fmla="*/ 22663 w 167029"/>
                    <a:gd name="connsiteY5" fmla="*/ 145172 h 224083"/>
                    <a:gd name="connsiteX6" fmla="*/ 0 w 167029"/>
                    <a:gd name="connsiteY6" fmla="*/ 183690 h 224083"/>
                    <a:gd name="connsiteX7" fmla="*/ 1193 w 167029"/>
                    <a:gd name="connsiteY7" fmla="*/ 224084 h 224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029" h="224083">
                      <a:moveTo>
                        <a:pt x="165904" y="223950"/>
                      </a:moveTo>
                      <a:lnTo>
                        <a:pt x="167030" y="184507"/>
                      </a:lnTo>
                      <a:lnTo>
                        <a:pt x="144340" y="146002"/>
                      </a:lnTo>
                      <a:lnTo>
                        <a:pt x="144099" y="0"/>
                      </a:lnTo>
                      <a:lnTo>
                        <a:pt x="23159" y="0"/>
                      </a:lnTo>
                      <a:lnTo>
                        <a:pt x="22663" y="145172"/>
                      </a:lnTo>
                      <a:lnTo>
                        <a:pt x="0" y="183690"/>
                      </a:lnTo>
                      <a:lnTo>
                        <a:pt x="1193" y="224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05" name="Freihandform 804">
                  <a:extLst>
                    <a:ext uri="{FF2B5EF4-FFF2-40B4-BE49-F238E27FC236}">
                      <a16:creationId xmlns:a16="http://schemas.microsoft.com/office/drawing/2014/main" id="{3727A8F1-7301-2A2A-5668-F43275B47CFD}"/>
                    </a:ext>
                  </a:extLst>
                </p:cNvPr>
                <p:cNvSpPr/>
                <p:nvPr/>
              </p:nvSpPr>
              <p:spPr>
                <a:xfrm>
                  <a:off x="6969234" y="3151521"/>
                  <a:ext cx="167029" cy="224083"/>
                </a:xfrm>
                <a:custGeom>
                  <a:avLst/>
                  <a:gdLst>
                    <a:gd name="connsiteX0" fmla="*/ 165904 w 167029"/>
                    <a:gd name="connsiteY0" fmla="*/ 223950 h 224083"/>
                    <a:gd name="connsiteX1" fmla="*/ 167030 w 167029"/>
                    <a:gd name="connsiteY1" fmla="*/ 184507 h 224083"/>
                    <a:gd name="connsiteX2" fmla="*/ 144340 w 167029"/>
                    <a:gd name="connsiteY2" fmla="*/ 146002 h 224083"/>
                    <a:gd name="connsiteX3" fmla="*/ 144099 w 167029"/>
                    <a:gd name="connsiteY3" fmla="*/ 0 h 224083"/>
                    <a:gd name="connsiteX4" fmla="*/ 23159 w 167029"/>
                    <a:gd name="connsiteY4" fmla="*/ 0 h 224083"/>
                    <a:gd name="connsiteX5" fmla="*/ 22663 w 167029"/>
                    <a:gd name="connsiteY5" fmla="*/ 145172 h 224083"/>
                    <a:gd name="connsiteX6" fmla="*/ 0 w 167029"/>
                    <a:gd name="connsiteY6" fmla="*/ 183690 h 224083"/>
                    <a:gd name="connsiteX7" fmla="*/ 1193 w 167029"/>
                    <a:gd name="connsiteY7" fmla="*/ 224084 h 224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029" h="224083">
                      <a:moveTo>
                        <a:pt x="165904" y="223950"/>
                      </a:moveTo>
                      <a:lnTo>
                        <a:pt x="167030" y="184507"/>
                      </a:lnTo>
                      <a:lnTo>
                        <a:pt x="144340" y="146002"/>
                      </a:lnTo>
                      <a:lnTo>
                        <a:pt x="144099" y="0"/>
                      </a:lnTo>
                      <a:lnTo>
                        <a:pt x="23159" y="0"/>
                      </a:lnTo>
                      <a:lnTo>
                        <a:pt x="22663" y="145172"/>
                      </a:lnTo>
                      <a:lnTo>
                        <a:pt x="0" y="183690"/>
                      </a:lnTo>
                      <a:lnTo>
                        <a:pt x="1193" y="224084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06" name="Freihandform 805">
                  <a:extLst>
                    <a:ext uri="{FF2B5EF4-FFF2-40B4-BE49-F238E27FC236}">
                      <a16:creationId xmlns:a16="http://schemas.microsoft.com/office/drawing/2014/main" id="{420BBA5B-EFB6-5429-2D97-3829298383A7}"/>
                    </a:ext>
                  </a:extLst>
                </p:cNvPr>
                <p:cNvSpPr/>
                <p:nvPr/>
              </p:nvSpPr>
              <p:spPr>
                <a:xfrm>
                  <a:off x="7055141" y="2953732"/>
                  <a:ext cx="18387" cy="44797"/>
                </a:xfrm>
                <a:custGeom>
                  <a:avLst/>
                  <a:gdLst>
                    <a:gd name="connsiteX0" fmla="*/ 18388 w 18387"/>
                    <a:gd name="connsiteY0" fmla="*/ 44798 h 44797"/>
                    <a:gd name="connsiteX1" fmla="*/ 12089 w 18387"/>
                    <a:gd name="connsiteY1" fmla="*/ 29441 h 44797"/>
                    <a:gd name="connsiteX2" fmla="*/ 0 w 18387"/>
                    <a:gd name="connsiteY2" fmla="*/ 0 h 44797"/>
                    <a:gd name="connsiteX3" fmla="*/ 12089 w 18387"/>
                    <a:gd name="connsiteY3" fmla="*/ 29441 h 4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87" h="44797">
                      <a:moveTo>
                        <a:pt x="18388" y="44798"/>
                      </a:moveTo>
                      <a:lnTo>
                        <a:pt x="12089" y="29441"/>
                      </a:lnTo>
                      <a:lnTo>
                        <a:pt x="0" y="0"/>
                      </a:lnTo>
                      <a:lnTo>
                        <a:pt x="12089" y="294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07" name="Freihandform 806">
                  <a:extLst>
                    <a:ext uri="{FF2B5EF4-FFF2-40B4-BE49-F238E27FC236}">
                      <a16:creationId xmlns:a16="http://schemas.microsoft.com/office/drawing/2014/main" id="{C5574A29-D65B-6B97-9B55-48524E63A98A}"/>
                    </a:ext>
                  </a:extLst>
                </p:cNvPr>
                <p:cNvSpPr/>
                <p:nvPr/>
              </p:nvSpPr>
              <p:spPr>
                <a:xfrm>
                  <a:off x="7055141" y="2953732"/>
                  <a:ext cx="18387" cy="44797"/>
                </a:xfrm>
                <a:custGeom>
                  <a:avLst/>
                  <a:gdLst>
                    <a:gd name="connsiteX0" fmla="*/ 18388 w 18387"/>
                    <a:gd name="connsiteY0" fmla="*/ 44798 h 44797"/>
                    <a:gd name="connsiteX1" fmla="*/ 12089 w 18387"/>
                    <a:gd name="connsiteY1" fmla="*/ 29441 h 44797"/>
                    <a:gd name="connsiteX2" fmla="*/ 0 w 18387"/>
                    <a:gd name="connsiteY2" fmla="*/ 0 h 44797"/>
                    <a:gd name="connsiteX3" fmla="*/ 12089 w 18387"/>
                    <a:gd name="connsiteY3" fmla="*/ 29441 h 4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87" h="44797">
                      <a:moveTo>
                        <a:pt x="18388" y="44798"/>
                      </a:moveTo>
                      <a:lnTo>
                        <a:pt x="12089" y="29441"/>
                      </a:lnTo>
                      <a:lnTo>
                        <a:pt x="0" y="0"/>
                      </a:lnTo>
                      <a:lnTo>
                        <a:pt x="12089" y="29441"/>
                      </a:lnTo>
                      <a:close/>
                    </a:path>
                  </a:pathLst>
                </a:custGeom>
                <a:noFill/>
                <a:ln w="6698" cap="flat">
                  <a:solidFill>
                    <a:srgbClr val="EB66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08" name="Freihandform 807">
                  <a:extLst>
                    <a:ext uri="{FF2B5EF4-FFF2-40B4-BE49-F238E27FC236}">
                      <a16:creationId xmlns:a16="http://schemas.microsoft.com/office/drawing/2014/main" id="{C1913AFF-3D61-01C8-1E96-A6C50B736E21}"/>
                    </a:ext>
                  </a:extLst>
                </p:cNvPr>
                <p:cNvSpPr/>
                <p:nvPr/>
              </p:nvSpPr>
              <p:spPr>
                <a:xfrm>
                  <a:off x="7055141" y="2953732"/>
                  <a:ext cx="18387" cy="44797"/>
                </a:xfrm>
                <a:custGeom>
                  <a:avLst/>
                  <a:gdLst>
                    <a:gd name="connsiteX0" fmla="*/ 18388 w 18387"/>
                    <a:gd name="connsiteY0" fmla="*/ 44798 h 44797"/>
                    <a:gd name="connsiteX1" fmla="*/ 12089 w 18387"/>
                    <a:gd name="connsiteY1" fmla="*/ 29441 h 44797"/>
                    <a:gd name="connsiteX2" fmla="*/ 0 w 18387"/>
                    <a:gd name="connsiteY2" fmla="*/ 0 h 44797"/>
                    <a:gd name="connsiteX3" fmla="*/ 12089 w 18387"/>
                    <a:gd name="connsiteY3" fmla="*/ 29441 h 4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87" h="44797">
                      <a:moveTo>
                        <a:pt x="18388" y="44798"/>
                      </a:moveTo>
                      <a:lnTo>
                        <a:pt x="12089" y="29441"/>
                      </a:lnTo>
                      <a:lnTo>
                        <a:pt x="0" y="0"/>
                      </a:lnTo>
                      <a:lnTo>
                        <a:pt x="12089" y="29441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B0BD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09" name="Freihandform 808">
                  <a:extLst>
                    <a:ext uri="{FF2B5EF4-FFF2-40B4-BE49-F238E27FC236}">
                      <a16:creationId xmlns:a16="http://schemas.microsoft.com/office/drawing/2014/main" id="{0F226109-9B2E-7273-7444-7672633B556B}"/>
                    </a:ext>
                  </a:extLst>
                </p:cNvPr>
                <p:cNvSpPr/>
                <p:nvPr/>
              </p:nvSpPr>
              <p:spPr>
                <a:xfrm>
                  <a:off x="7073529" y="2998530"/>
                  <a:ext cx="11579" cy="13388"/>
                </a:xfrm>
                <a:custGeom>
                  <a:avLst/>
                  <a:gdLst>
                    <a:gd name="connsiteX0" fmla="*/ 0 w 11579"/>
                    <a:gd name="connsiteY0" fmla="*/ 0 h 13388"/>
                    <a:gd name="connsiteX1" fmla="*/ 11579 w 11579"/>
                    <a:gd name="connsiteY1" fmla="*/ 0 h 13388"/>
                    <a:gd name="connsiteX2" fmla="*/ 0 w 11579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79" h="13388">
                      <a:moveTo>
                        <a:pt x="0" y="0"/>
                      </a:moveTo>
                      <a:lnTo>
                        <a:pt x="1157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10" name="Freihandform 809">
                  <a:extLst>
                    <a:ext uri="{FF2B5EF4-FFF2-40B4-BE49-F238E27FC236}">
                      <a16:creationId xmlns:a16="http://schemas.microsoft.com/office/drawing/2014/main" id="{CF6E3C60-D589-C870-1F2D-E00DCD6E0092}"/>
                    </a:ext>
                  </a:extLst>
                </p:cNvPr>
                <p:cNvSpPr/>
                <p:nvPr/>
              </p:nvSpPr>
              <p:spPr>
                <a:xfrm>
                  <a:off x="7073529" y="2998530"/>
                  <a:ext cx="11592" cy="13388"/>
                </a:xfrm>
                <a:custGeom>
                  <a:avLst/>
                  <a:gdLst>
                    <a:gd name="connsiteX0" fmla="*/ 0 w 11592"/>
                    <a:gd name="connsiteY0" fmla="*/ 0 h 13388"/>
                    <a:gd name="connsiteX1" fmla="*/ 11593 w 11592"/>
                    <a:gd name="connsiteY1" fmla="*/ 0 h 13388"/>
                    <a:gd name="connsiteX2" fmla="*/ 0 w 11592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92" h="13388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698" cap="flat">
                  <a:solidFill>
                    <a:srgbClr val="EB66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11" name="Freihandform 810">
                  <a:extLst>
                    <a:ext uri="{FF2B5EF4-FFF2-40B4-BE49-F238E27FC236}">
                      <a16:creationId xmlns:a16="http://schemas.microsoft.com/office/drawing/2014/main" id="{65BC5221-A2F8-E313-66EE-D4754C5F370A}"/>
                    </a:ext>
                  </a:extLst>
                </p:cNvPr>
                <p:cNvSpPr/>
                <p:nvPr/>
              </p:nvSpPr>
              <p:spPr>
                <a:xfrm>
                  <a:off x="7073529" y="2998530"/>
                  <a:ext cx="11592" cy="13388"/>
                </a:xfrm>
                <a:custGeom>
                  <a:avLst/>
                  <a:gdLst>
                    <a:gd name="connsiteX0" fmla="*/ 0 w 11592"/>
                    <a:gd name="connsiteY0" fmla="*/ 0 h 13388"/>
                    <a:gd name="connsiteX1" fmla="*/ 11593 w 11592"/>
                    <a:gd name="connsiteY1" fmla="*/ 0 h 13388"/>
                    <a:gd name="connsiteX2" fmla="*/ 0 w 11592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92" h="13388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B0BD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12" name="Freihandform 811">
                  <a:extLst>
                    <a:ext uri="{FF2B5EF4-FFF2-40B4-BE49-F238E27FC236}">
                      <a16:creationId xmlns:a16="http://schemas.microsoft.com/office/drawing/2014/main" id="{782DA931-ACDE-CCB6-FB96-D282180020A0}"/>
                    </a:ext>
                  </a:extLst>
                </p:cNvPr>
                <p:cNvSpPr/>
                <p:nvPr/>
              </p:nvSpPr>
              <p:spPr>
                <a:xfrm>
                  <a:off x="7073529" y="3060947"/>
                  <a:ext cx="11592" cy="58896"/>
                </a:xfrm>
                <a:custGeom>
                  <a:avLst/>
                  <a:gdLst>
                    <a:gd name="connsiteX0" fmla="*/ 0 w 11592"/>
                    <a:gd name="connsiteY0" fmla="*/ 0 h 58896"/>
                    <a:gd name="connsiteX1" fmla="*/ 11593 w 11592"/>
                    <a:gd name="connsiteY1" fmla="*/ 0 h 58896"/>
                    <a:gd name="connsiteX2" fmla="*/ 11593 w 11592"/>
                    <a:gd name="connsiteY2" fmla="*/ 58896 h 58896"/>
                    <a:gd name="connsiteX3" fmla="*/ 0 w 11592"/>
                    <a:gd name="connsiteY3" fmla="*/ 58896 h 5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92" h="58896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11593" y="58896"/>
                      </a:lnTo>
                      <a:lnTo>
                        <a:pt x="0" y="588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13" name="Freihandform 812">
                  <a:extLst>
                    <a:ext uri="{FF2B5EF4-FFF2-40B4-BE49-F238E27FC236}">
                      <a16:creationId xmlns:a16="http://schemas.microsoft.com/office/drawing/2014/main" id="{2FE10B2B-37C2-F8DD-A621-E595AEFF5B1C}"/>
                    </a:ext>
                  </a:extLst>
                </p:cNvPr>
                <p:cNvSpPr/>
                <p:nvPr/>
              </p:nvSpPr>
              <p:spPr>
                <a:xfrm>
                  <a:off x="7073529" y="3060934"/>
                  <a:ext cx="11592" cy="58896"/>
                </a:xfrm>
                <a:custGeom>
                  <a:avLst/>
                  <a:gdLst>
                    <a:gd name="connsiteX0" fmla="*/ 0 w 11592"/>
                    <a:gd name="connsiteY0" fmla="*/ 0 h 58896"/>
                    <a:gd name="connsiteX1" fmla="*/ 11593 w 11592"/>
                    <a:gd name="connsiteY1" fmla="*/ 0 h 58896"/>
                    <a:gd name="connsiteX2" fmla="*/ 11593 w 11592"/>
                    <a:gd name="connsiteY2" fmla="*/ 58896 h 58896"/>
                    <a:gd name="connsiteX3" fmla="*/ 0 w 11592"/>
                    <a:gd name="connsiteY3" fmla="*/ 58896 h 5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92" h="58896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11593" y="58896"/>
                      </a:lnTo>
                      <a:lnTo>
                        <a:pt x="0" y="58896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14" name="Freihandform 813">
                  <a:extLst>
                    <a:ext uri="{FF2B5EF4-FFF2-40B4-BE49-F238E27FC236}">
                      <a16:creationId xmlns:a16="http://schemas.microsoft.com/office/drawing/2014/main" id="{A9C0EC5E-0B4E-9742-CA8F-15CB2DF15C7C}"/>
                    </a:ext>
                  </a:extLst>
                </p:cNvPr>
                <p:cNvSpPr/>
                <p:nvPr/>
              </p:nvSpPr>
              <p:spPr>
                <a:xfrm>
                  <a:off x="7018862" y="3060947"/>
                  <a:ext cx="11592" cy="58896"/>
                </a:xfrm>
                <a:custGeom>
                  <a:avLst/>
                  <a:gdLst>
                    <a:gd name="connsiteX0" fmla="*/ 0 w 11592"/>
                    <a:gd name="connsiteY0" fmla="*/ 0 h 58896"/>
                    <a:gd name="connsiteX1" fmla="*/ 11593 w 11592"/>
                    <a:gd name="connsiteY1" fmla="*/ 0 h 58896"/>
                    <a:gd name="connsiteX2" fmla="*/ 11593 w 11592"/>
                    <a:gd name="connsiteY2" fmla="*/ 58896 h 58896"/>
                    <a:gd name="connsiteX3" fmla="*/ 0 w 11592"/>
                    <a:gd name="connsiteY3" fmla="*/ 58896 h 5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92" h="58896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11593" y="58896"/>
                      </a:lnTo>
                      <a:lnTo>
                        <a:pt x="0" y="588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15" name="Freihandform 814">
                  <a:extLst>
                    <a:ext uri="{FF2B5EF4-FFF2-40B4-BE49-F238E27FC236}">
                      <a16:creationId xmlns:a16="http://schemas.microsoft.com/office/drawing/2014/main" id="{F86E25BB-F3C5-82C9-EE08-6DD5C9EE987E}"/>
                    </a:ext>
                  </a:extLst>
                </p:cNvPr>
                <p:cNvSpPr/>
                <p:nvPr/>
              </p:nvSpPr>
              <p:spPr>
                <a:xfrm>
                  <a:off x="7018848" y="3060947"/>
                  <a:ext cx="11592" cy="58896"/>
                </a:xfrm>
                <a:custGeom>
                  <a:avLst/>
                  <a:gdLst>
                    <a:gd name="connsiteX0" fmla="*/ 0 w 11592"/>
                    <a:gd name="connsiteY0" fmla="*/ 0 h 58896"/>
                    <a:gd name="connsiteX1" fmla="*/ 11592 w 11592"/>
                    <a:gd name="connsiteY1" fmla="*/ 0 h 58896"/>
                    <a:gd name="connsiteX2" fmla="*/ 11592 w 11592"/>
                    <a:gd name="connsiteY2" fmla="*/ 58896 h 58896"/>
                    <a:gd name="connsiteX3" fmla="*/ 0 w 11592"/>
                    <a:gd name="connsiteY3" fmla="*/ 58896 h 5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92" h="58896">
                      <a:moveTo>
                        <a:pt x="0" y="0"/>
                      </a:moveTo>
                      <a:lnTo>
                        <a:pt x="11592" y="0"/>
                      </a:lnTo>
                      <a:lnTo>
                        <a:pt x="11592" y="58896"/>
                      </a:lnTo>
                      <a:lnTo>
                        <a:pt x="0" y="58896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16" name="Freihandform 815">
                  <a:extLst>
                    <a:ext uri="{FF2B5EF4-FFF2-40B4-BE49-F238E27FC236}">
                      <a16:creationId xmlns:a16="http://schemas.microsoft.com/office/drawing/2014/main" id="{FA459D68-C439-4FD6-DD7F-20CCB6BCE665}"/>
                    </a:ext>
                  </a:extLst>
                </p:cNvPr>
                <p:cNvSpPr/>
                <p:nvPr/>
              </p:nvSpPr>
              <p:spPr>
                <a:xfrm>
                  <a:off x="7030200" y="3060452"/>
                  <a:ext cx="13402" cy="240"/>
                </a:xfrm>
                <a:custGeom>
                  <a:avLst/>
                  <a:gdLst>
                    <a:gd name="connsiteX0" fmla="*/ 0 w 13402"/>
                    <a:gd name="connsiteY0" fmla="*/ 241 h 240"/>
                    <a:gd name="connsiteX1" fmla="*/ 0 w 13402"/>
                    <a:gd name="connsiteY1" fmla="*/ 0 h 240"/>
                    <a:gd name="connsiteX2" fmla="*/ 0 w 13402"/>
                    <a:gd name="connsiteY2" fmla="*/ 241 h 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02" h="240">
                      <a:moveTo>
                        <a:pt x="0" y="241"/>
                      </a:moveTo>
                      <a:lnTo>
                        <a:pt x="0" y="0"/>
                      </a:lnTo>
                      <a:lnTo>
                        <a:pt x="0" y="2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17" name="Freihandform 816">
                  <a:extLst>
                    <a:ext uri="{FF2B5EF4-FFF2-40B4-BE49-F238E27FC236}">
                      <a16:creationId xmlns:a16="http://schemas.microsoft.com/office/drawing/2014/main" id="{1336849C-7DE9-7C89-BE8F-CAE7AF9F782D}"/>
                    </a:ext>
                  </a:extLst>
                </p:cNvPr>
                <p:cNvSpPr/>
                <p:nvPr/>
              </p:nvSpPr>
              <p:spPr>
                <a:xfrm>
                  <a:off x="7030200" y="3060438"/>
                  <a:ext cx="13402" cy="254"/>
                </a:xfrm>
                <a:custGeom>
                  <a:avLst/>
                  <a:gdLst>
                    <a:gd name="connsiteX0" fmla="*/ 0 w 13402"/>
                    <a:gd name="connsiteY0" fmla="*/ 254 h 254"/>
                    <a:gd name="connsiteX1" fmla="*/ 0 w 13402"/>
                    <a:gd name="connsiteY1" fmla="*/ 0 h 254"/>
                    <a:gd name="connsiteX2" fmla="*/ 0 w 13402"/>
                    <a:gd name="connsiteY2" fmla="*/ 254 h 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02" h="254">
                      <a:moveTo>
                        <a:pt x="0" y="254"/>
                      </a:moveTo>
                      <a:lnTo>
                        <a:pt x="0" y="0"/>
                      </a:lnTo>
                      <a:lnTo>
                        <a:pt x="0" y="254"/>
                      </a:lnTo>
                      <a:close/>
                    </a:path>
                  </a:pathLst>
                </a:custGeom>
                <a:noFill/>
                <a:ln w="6698" cap="flat">
                  <a:solidFill>
                    <a:srgbClr val="EB66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18" name="Freihandform 817">
                  <a:extLst>
                    <a:ext uri="{FF2B5EF4-FFF2-40B4-BE49-F238E27FC236}">
                      <a16:creationId xmlns:a16="http://schemas.microsoft.com/office/drawing/2014/main" id="{D4D0AA3F-CA18-D540-27E1-ED1139D277D8}"/>
                    </a:ext>
                  </a:extLst>
                </p:cNvPr>
                <p:cNvSpPr/>
                <p:nvPr/>
              </p:nvSpPr>
              <p:spPr>
                <a:xfrm>
                  <a:off x="7030200" y="3060438"/>
                  <a:ext cx="13402" cy="254"/>
                </a:xfrm>
                <a:custGeom>
                  <a:avLst/>
                  <a:gdLst>
                    <a:gd name="connsiteX0" fmla="*/ 0 w 13402"/>
                    <a:gd name="connsiteY0" fmla="*/ 0 h 254"/>
                    <a:gd name="connsiteX1" fmla="*/ 0 w 13402"/>
                    <a:gd name="connsiteY1" fmla="*/ 254 h 254"/>
                    <a:gd name="connsiteX2" fmla="*/ 0 w 13402"/>
                    <a:gd name="connsiteY2" fmla="*/ 0 h 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02" h="254">
                      <a:moveTo>
                        <a:pt x="0" y="0"/>
                      </a:moveTo>
                      <a:lnTo>
                        <a:pt x="0" y="2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B0BD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19" name="Freihandform 818">
                  <a:extLst>
                    <a:ext uri="{FF2B5EF4-FFF2-40B4-BE49-F238E27FC236}">
                      <a16:creationId xmlns:a16="http://schemas.microsoft.com/office/drawing/2014/main" id="{D845493E-85F3-17D4-E035-CBA3C3E70BB9}"/>
                    </a:ext>
                  </a:extLst>
                </p:cNvPr>
                <p:cNvSpPr/>
                <p:nvPr/>
              </p:nvSpPr>
              <p:spPr>
                <a:xfrm>
                  <a:off x="6979058" y="3431662"/>
                  <a:ext cx="147368" cy="237579"/>
                </a:xfrm>
                <a:custGeom>
                  <a:avLst/>
                  <a:gdLst>
                    <a:gd name="connsiteX0" fmla="*/ 0 w 147368"/>
                    <a:gd name="connsiteY0" fmla="*/ 0 h 237579"/>
                    <a:gd name="connsiteX1" fmla="*/ 31991 w 147368"/>
                    <a:gd name="connsiteY1" fmla="*/ 134140 h 237579"/>
                    <a:gd name="connsiteX2" fmla="*/ 56677 w 147368"/>
                    <a:gd name="connsiteY2" fmla="*/ 237579 h 237579"/>
                    <a:gd name="connsiteX3" fmla="*/ 90692 w 147368"/>
                    <a:gd name="connsiteY3" fmla="*/ 237579 h 237579"/>
                    <a:gd name="connsiteX4" fmla="*/ 102030 w 147368"/>
                    <a:gd name="connsiteY4" fmla="*/ 189769 h 237579"/>
                    <a:gd name="connsiteX5" fmla="*/ 115378 w 147368"/>
                    <a:gd name="connsiteY5" fmla="*/ 134140 h 237579"/>
                    <a:gd name="connsiteX6" fmla="*/ 147369 w 147368"/>
                    <a:gd name="connsiteY6" fmla="*/ 0 h 237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368" h="237579">
                      <a:moveTo>
                        <a:pt x="0" y="0"/>
                      </a:moveTo>
                      <a:lnTo>
                        <a:pt x="31991" y="134140"/>
                      </a:lnTo>
                      <a:lnTo>
                        <a:pt x="56677" y="237579"/>
                      </a:lnTo>
                      <a:lnTo>
                        <a:pt x="90692" y="237579"/>
                      </a:lnTo>
                      <a:lnTo>
                        <a:pt x="102030" y="189769"/>
                      </a:lnTo>
                      <a:lnTo>
                        <a:pt x="115378" y="134140"/>
                      </a:lnTo>
                      <a:lnTo>
                        <a:pt x="1473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20" name="Freihandform 819">
                  <a:extLst>
                    <a:ext uri="{FF2B5EF4-FFF2-40B4-BE49-F238E27FC236}">
                      <a16:creationId xmlns:a16="http://schemas.microsoft.com/office/drawing/2014/main" id="{CB959D96-31AB-22D6-5E21-7582AA279973}"/>
                    </a:ext>
                  </a:extLst>
                </p:cNvPr>
                <p:cNvSpPr/>
                <p:nvPr/>
              </p:nvSpPr>
              <p:spPr>
                <a:xfrm>
                  <a:off x="6979058" y="3431662"/>
                  <a:ext cx="147368" cy="237579"/>
                </a:xfrm>
                <a:custGeom>
                  <a:avLst/>
                  <a:gdLst>
                    <a:gd name="connsiteX0" fmla="*/ 0 w 147368"/>
                    <a:gd name="connsiteY0" fmla="*/ 0 h 237579"/>
                    <a:gd name="connsiteX1" fmla="*/ 31991 w 147368"/>
                    <a:gd name="connsiteY1" fmla="*/ 134140 h 237579"/>
                    <a:gd name="connsiteX2" fmla="*/ 56677 w 147368"/>
                    <a:gd name="connsiteY2" fmla="*/ 237579 h 237579"/>
                    <a:gd name="connsiteX3" fmla="*/ 90692 w 147368"/>
                    <a:gd name="connsiteY3" fmla="*/ 237579 h 237579"/>
                    <a:gd name="connsiteX4" fmla="*/ 102030 w 147368"/>
                    <a:gd name="connsiteY4" fmla="*/ 189769 h 237579"/>
                    <a:gd name="connsiteX5" fmla="*/ 115378 w 147368"/>
                    <a:gd name="connsiteY5" fmla="*/ 134140 h 237579"/>
                    <a:gd name="connsiteX6" fmla="*/ 147369 w 147368"/>
                    <a:gd name="connsiteY6" fmla="*/ 0 h 237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368" h="237579">
                      <a:moveTo>
                        <a:pt x="0" y="0"/>
                      </a:moveTo>
                      <a:lnTo>
                        <a:pt x="31991" y="134140"/>
                      </a:lnTo>
                      <a:lnTo>
                        <a:pt x="56677" y="237579"/>
                      </a:lnTo>
                      <a:lnTo>
                        <a:pt x="90692" y="237579"/>
                      </a:lnTo>
                      <a:lnTo>
                        <a:pt x="102030" y="189769"/>
                      </a:lnTo>
                      <a:lnTo>
                        <a:pt x="115378" y="134140"/>
                      </a:lnTo>
                      <a:lnTo>
                        <a:pt x="147369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821" name="Grafik 10">
                  <a:extLst>
                    <a:ext uri="{FF2B5EF4-FFF2-40B4-BE49-F238E27FC236}">
                      <a16:creationId xmlns:a16="http://schemas.microsoft.com/office/drawing/2014/main" id="{54F2F0A5-8982-1D41-4925-687907BEBB4E}"/>
                    </a:ext>
                  </a:extLst>
                </p:cNvPr>
                <p:cNvGrpSpPr/>
                <p:nvPr/>
              </p:nvGrpSpPr>
              <p:grpSpPr>
                <a:xfrm>
                  <a:off x="6979058" y="3430899"/>
                  <a:ext cx="509" cy="749"/>
                  <a:chOff x="6979058" y="3430899"/>
                  <a:chExt cx="509" cy="749"/>
                </a:xfrm>
              </p:grpSpPr>
              <p:sp>
                <p:nvSpPr>
                  <p:cNvPr id="822" name="Freihandform 821">
                    <a:extLst>
                      <a:ext uri="{FF2B5EF4-FFF2-40B4-BE49-F238E27FC236}">
                        <a16:creationId xmlns:a16="http://schemas.microsoft.com/office/drawing/2014/main" id="{B1AFF2C5-3557-73C4-6966-D92F9D17AE28}"/>
                      </a:ext>
                    </a:extLst>
                  </p:cNvPr>
                  <p:cNvSpPr/>
                  <p:nvPr/>
                </p:nvSpPr>
                <p:spPr>
                  <a:xfrm>
                    <a:off x="6979058" y="3430899"/>
                    <a:ext cx="509" cy="749"/>
                  </a:xfrm>
                  <a:custGeom>
                    <a:avLst/>
                    <a:gdLst>
                      <a:gd name="connsiteX0" fmla="*/ 0 w 509"/>
                      <a:gd name="connsiteY0" fmla="*/ 0 h 749"/>
                      <a:gd name="connsiteX1" fmla="*/ 0 w 509"/>
                      <a:gd name="connsiteY1" fmla="*/ 750 h 749"/>
                      <a:gd name="connsiteX2" fmla="*/ 509 w 509"/>
                      <a:gd name="connsiteY2" fmla="*/ 750 h 749"/>
                      <a:gd name="connsiteX3" fmla="*/ 0 w 509"/>
                      <a:gd name="connsiteY3" fmla="*/ 0 h 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9" h="749">
                        <a:moveTo>
                          <a:pt x="0" y="0"/>
                        </a:moveTo>
                        <a:lnTo>
                          <a:pt x="0" y="750"/>
                        </a:lnTo>
                        <a:lnTo>
                          <a:pt x="509" y="750"/>
                        </a:lnTo>
                        <a:cubicBezTo>
                          <a:pt x="255" y="509"/>
                          <a:pt x="0" y="254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23" name="Freihandform 822">
                    <a:extLst>
                      <a:ext uri="{FF2B5EF4-FFF2-40B4-BE49-F238E27FC236}">
                        <a16:creationId xmlns:a16="http://schemas.microsoft.com/office/drawing/2014/main" id="{15E27309-0CF5-487A-128A-1B3DCA1DFB46}"/>
                      </a:ext>
                    </a:extLst>
                  </p:cNvPr>
                  <p:cNvSpPr/>
                  <p:nvPr/>
                </p:nvSpPr>
                <p:spPr>
                  <a:xfrm>
                    <a:off x="6979058" y="3430899"/>
                    <a:ext cx="509" cy="749"/>
                  </a:xfrm>
                  <a:custGeom>
                    <a:avLst/>
                    <a:gdLst>
                      <a:gd name="connsiteX0" fmla="*/ 0 w 509"/>
                      <a:gd name="connsiteY0" fmla="*/ 0 h 749"/>
                      <a:gd name="connsiteX1" fmla="*/ 0 w 509"/>
                      <a:gd name="connsiteY1" fmla="*/ 750 h 749"/>
                      <a:gd name="connsiteX2" fmla="*/ 509 w 509"/>
                      <a:gd name="connsiteY2" fmla="*/ 750 h 749"/>
                      <a:gd name="connsiteX3" fmla="*/ 0 w 509"/>
                      <a:gd name="connsiteY3" fmla="*/ 0 h 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9" h="749">
                        <a:moveTo>
                          <a:pt x="0" y="0"/>
                        </a:moveTo>
                        <a:lnTo>
                          <a:pt x="0" y="750"/>
                        </a:lnTo>
                        <a:lnTo>
                          <a:pt x="509" y="750"/>
                        </a:lnTo>
                        <a:cubicBezTo>
                          <a:pt x="255" y="509"/>
                          <a:pt x="0" y="254"/>
                          <a:pt x="0" y="0"/>
                        </a:cubicBezTo>
                      </a:path>
                    </a:pathLst>
                  </a:custGeom>
                  <a:noFill/>
                  <a:ln w="6698" cap="flat">
                    <a:solidFill>
                      <a:srgbClr val="B0BDC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24" name="Freihandform 823">
                    <a:extLst>
                      <a:ext uri="{FF2B5EF4-FFF2-40B4-BE49-F238E27FC236}">
                        <a16:creationId xmlns:a16="http://schemas.microsoft.com/office/drawing/2014/main" id="{46C35372-D458-4080-DAB1-14629D07C6B6}"/>
                      </a:ext>
                    </a:extLst>
                  </p:cNvPr>
                  <p:cNvSpPr/>
                  <p:nvPr/>
                </p:nvSpPr>
                <p:spPr>
                  <a:xfrm>
                    <a:off x="6979058" y="3430899"/>
                    <a:ext cx="509" cy="749"/>
                  </a:xfrm>
                  <a:custGeom>
                    <a:avLst/>
                    <a:gdLst>
                      <a:gd name="connsiteX0" fmla="*/ 0 w 509"/>
                      <a:gd name="connsiteY0" fmla="*/ 0 h 749"/>
                      <a:gd name="connsiteX1" fmla="*/ 0 w 509"/>
                      <a:gd name="connsiteY1" fmla="*/ 750 h 749"/>
                      <a:gd name="connsiteX2" fmla="*/ 509 w 509"/>
                      <a:gd name="connsiteY2" fmla="*/ 750 h 749"/>
                      <a:gd name="connsiteX3" fmla="*/ 0 w 509"/>
                      <a:gd name="connsiteY3" fmla="*/ 0 h 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9" h="749">
                        <a:moveTo>
                          <a:pt x="0" y="0"/>
                        </a:moveTo>
                        <a:lnTo>
                          <a:pt x="0" y="750"/>
                        </a:lnTo>
                        <a:lnTo>
                          <a:pt x="509" y="750"/>
                        </a:lnTo>
                        <a:cubicBezTo>
                          <a:pt x="255" y="509"/>
                          <a:pt x="0" y="254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25" name="Freihandform 824">
                    <a:extLst>
                      <a:ext uri="{FF2B5EF4-FFF2-40B4-BE49-F238E27FC236}">
                        <a16:creationId xmlns:a16="http://schemas.microsoft.com/office/drawing/2014/main" id="{72A8D016-7D67-2E9D-9195-B22CC5C5C0F2}"/>
                      </a:ext>
                    </a:extLst>
                  </p:cNvPr>
                  <p:cNvSpPr/>
                  <p:nvPr/>
                </p:nvSpPr>
                <p:spPr>
                  <a:xfrm>
                    <a:off x="6979058" y="3430899"/>
                    <a:ext cx="509" cy="749"/>
                  </a:xfrm>
                  <a:custGeom>
                    <a:avLst/>
                    <a:gdLst>
                      <a:gd name="connsiteX0" fmla="*/ 0 w 509"/>
                      <a:gd name="connsiteY0" fmla="*/ 0 h 749"/>
                      <a:gd name="connsiteX1" fmla="*/ 0 w 509"/>
                      <a:gd name="connsiteY1" fmla="*/ 750 h 749"/>
                      <a:gd name="connsiteX2" fmla="*/ 509 w 509"/>
                      <a:gd name="connsiteY2" fmla="*/ 750 h 749"/>
                      <a:gd name="connsiteX3" fmla="*/ 0 w 509"/>
                      <a:gd name="connsiteY3" fmla="*/ 0 h 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9" h="749">
                        <a:moveTo>
                          <a:pt x="0" y="0"/>
                        </a:moveTo>
                        <a:lnTo>
                          <a:pt x="0" y="750"/>
                        </a:lnTo>
                        <a:lnTo>
                          <a:pt x="509" y="750"/>
                        </a:lnTo>
                        <a:cubicBezTo>
                          <a:pt x="255" y="509"/>
                          <a:pt x="0" y="254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698" cap="rnd">
                    <a:solidFill>
                      <a:srgbClr val="B0BDC7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6" name="Freihandform 825">
                  <a:extLst>
                    <a:ext uri="{FF2B5EF4-FFF2-40B4-BE49-F238E27FC236}">
                      <a16:creationId xmlns:a16="http://schemas.microsoft.com/office/drawing/2014/main" id="{0F81EF5A-3E30-D75B-AF6C-A0C985225926}"/>
                    </a:ext>
                  </a:extLst>
                </p:cNvPr>
                <p:cNvSpPr/>
                <p:nvPr/>
              </p:nvSpPr>
              <p:spPr>
                <a:xfrm>
                  <a:off x="7073529" y="3060934"/>
                  <a:ext cx="11592" cy="13388"/>
                </a:xfrm>
                <a:custGeom>
                  <a:avLst/>
                  <a:gdLst>
                    <a:gd name="connsiteX0" fmla="*/ 11593 w 11592"/>
                    <a:gd name="connsiteY0" fmla="*/ 0 h 13388"/>
                    <a:gd name="connsiteX1" fmla="*/ 0 w 11592"/>
                    <a:gd name="connsiteY1" fmla="*/ 0 h 13388"/>
                    <a:gd name="connsiteX2" fmla="*/ 11593 w 11592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92" h="13388">
                      <a:moveTo>
                        <a:pt x="11593" y="0"/>
                      </a:moveTo>
                      <a:lnTo>
                        <a:pt x="0" y="0"/>
                      </a:lnTo>
                      <a:lnTo>
                        <a:pt x="11593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B0BD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827" name="Grafik 10">
                  <a:extLst>
                    <a:ext uri="{FF2B5EF4-FFF2-40B4-BE49-F238E27FC236}">
                      <a16:creationId xmlns:a16="http://schemas.microsoft.com/office/drawing/2014/main" id="{9505FEDC-01D6-2792-F9A3-DF8497AA44B4}"/>
                    </a:ext>
                  </a:extLst>
                </p:cNvPr>
                <p:cNvGrpSpPr/>
                <p:nvPr/>
              </p:nvGrpSpPr>
              <p:grpSpPr>
                <a:xfrm>
                  <a:off x="7055141" y="2997767"/>
                  <a:ext cx="48368" cy="62926"/>
                  <a:chOff x="7055141" y="2997767"/>
                  <a:chExt cx="48368" cy="62926"/>
                </a:xfrm>
              </p:grpSpPr>
              <p:sp>
                <p:nvSpPr>
                  <p:cNvPr id="828" name="Freihandform 827">
                    <a:extLst>
                      <a:ext uri="{FF2B5EF4-FFF2-40B4-BE49-F238E27FC236}">
                        <a16:creationId xmlns:a16="http://schemas.microsoft.com/office/drawing/2014/main" id="{DEC620BF-AF1B-EF2A-8427-C483980394A7}"/>
                      </a:ext>
                    </a:extLst>
                  </p:cNvPr>
                  <p:cNvSpPr/>
                  <p:nvPr/>
                </p:nvSpPr>
                <p:spPr>
                  <a:xfrm>
                    <a:off x="7057473" y="3033126"/>
                    <a:ext cx="43730" cy="27566"/>
                  </a:xfrm>
                  <a:custGeom>
                    <a:avLst/>
                    <a:gdLst>
                      <a:gd name="connsiteX0" fmla="*/ 0 w 43730"/>
                      <a:gd name="connsiteY0" fmla="*/ 415 h 27566"/>
                      <a:gd name="connsiteX1" fmla="*/ 16056 w 43730"/>
                      <a:gd name="connsiteY1" fmla="*/ 27567 h 27566"/>
                      <a:gd name="connsiteX2" fmla="*/ 27648 w 43730"/>
                      <a:gd name="connsiteY2" fmla="*/ 27567 h 27566"/>
                      <a:gd name="connsiteX3" fmla="*/ 30088 w 43730"/>
                      <a:gd name="connsiteY3" fmla="*/ 23403 h 27566"/>
                      <a:gd name="connsiteX4" fmla="*/ 43731 w 43730"/>
                      <a:gd name="connsiteY4" fmla="*/ 0 h 27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730" h="27566">
                        <a:moveTo>
                          <a:pt x="0" y="415"/>
                        </a:moveTo>
                        <a:lnTo>
                          <a:pt x="16056" y="27567"/>
                        </a:lnTo>
                        <a:lnTo>
                          <a:pt x="27648" y="27567"/>
                        </a:lnTo>
                        <a:lnTo>
                          <a:pt x="30088" y="23403"/>
                        </a:lnTo>
                        <a:lnTo>
                          <a:pt x="437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29" name="Freihandform 828">
                    <a:extLst>
                      <a:ext uri="{FF2B5EF4-FFF2-40B4-BE49-F238E27FC236}">
                        <a16:creationId xmlns:a16="http://schemas.microsoft.com/office/drawing/2014/main" id="{2E2282BC-1EBA-6DAA-A7C3-8D2CF0C9B3F4}"/>
                      </a:ext>
                    </a:extLst>
                  </p:cNvPr>
                  <p:cNvSpPr/>
                  <p:nvPr/>
                </p:nvSpPr>
                <p:spPr>
                  <a:xfrm>
                    <a:off x="7057473" y="3033126"/>
                    <a:ext cx="43730" cy="27566"/>
                  </a:xfrm>
                  <a:custGeom>
                    <a:avLst/>
                    <a:gdLst>
                      <a:gd name="connsiteX0" fmla="*/ 0 w 43730"/>
                      <a:gd name="connsiteY0" fmla="*/ 415 h 27566"/>
                      <a:gd name="connsiteX1" fmla="*/ 16056 w 43730"/>
                      <a:gd name="connsiteY1" fmla="*/ 27567 h 27566"/>
                      <a:gd name="connsiteX2" fmla="*/ 27648 w 43730"/>
                      <a:gd name="connsiteY2" fmla="*/ 27567 h 27566"/>
                      <a:gd name="connsiteX3" fmla="*/ 30088 w 43730"/>
                      <a:gd name="connsiteY3" fmla="*/ 23403 h 27566"/>
                      <a:gd name="connsiteX4" fmla="*/ 43731 w 43730"/>
                      <a:gd name="connsiteY4" fmla="*/ 0 h 27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730" h="27566">
                        <a:moveTo>
                          <a:pt x="0" y="415"/>
                        </a:moveTo>
                        <a:lnTo>
                          <a:pt x="16056" y="27567"/>
                        </a:lnTo>
                        <a:lnTo>
                          <a:pt x="27648" y="27567"/>
                        </a:lnTo>
                        <a:lnTo>
                          <a:pt x="30088" y="23403"/>
                        </a:lnTo>
                        <a:lnTo>
                          <a:pt x="43731" y="0"/>
                        </a:ln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30" name="Freihandform 829">
                    <a:extLst>
                      <a:ext uri="{FF2B5EF4-FFF2-40B4-BE49-F238E27FC236}">
                        <a16:creationId xmlns:a16="http://schemas.microsoft.com/office/drawing/2014/main" id="{690668EC-72AF-32A5-F06F-EAAEA9C61F92}"/>
                      </a:ext>
                    </a:extLst>
                  </p:cNvPr>
                  <p:cNvSpPr/>
                  <p:nvPr/>
                </p:nvSpPr>
                <p:spPr>
                  <a:xfrm>
                    <a:off x="7055141" y="3024450"/>
                    <a:ext cx="48368" cy="10068"/>
                  </a:xfrm>
                  <a:custGeom>
                    <a:avLst/>
                    <a:gdLst>
                      <a:gd name="connsiteX0" fmla="*/ 48368 w 48368"/>
                      <a:gd name="connsiteY0" fmla="*/ 5034 h 10068"/>
                      <a:gd name="connsiteX1" fmla="*/ 24177 w 48368"/>
                      <a:gd name="connsiteY1" fmla="*/ 0 h 10068"/>
                      <a:gd name="connsiteX2" fmla="*/ 18388 w 48368"/>
                      <a:gd name="connsiteY2" fmla="*/ 254 h 10068"/>
                      <a:gd name="connsiteX3" fmla="*/ 0 w 48368"/>
                      <a:gd name="connsiteY3" fmla="*/ 5034 h 10068"/>
                      <a:gd name="connsiteX4" fmla="*/ 24177 w 48368"/>
                      <a:gd name="connsiteY4" fmla="*/ 10068 h 10068"/>
                      <a:gd name="connsiteX5" fmla="*/ 24687 w 48368"/>
                      <a:gd name="connsiteY5" fmla="*/ 10068 h 10068"/>
                      <a:gd name="connsiteX6" fmla="*/ 48368 w 48368"/>
                      <a:gd name="connsiteY6" fmla="*/ 5034 h 10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368" h="10068">
                        <a:moveTo>
                          <a:pt x="48368" y="5034"/>
                        </a:moveTo>
                        <a:cubicBezTo>
                          <a:pt x="48368" y="2263"/>
                          <a:pt x="37539" y="0"/>
                          <a:pt x="24177" y="0"/>
                        </a:cubicBezTo>
                        <a:cubicBezTo>
                          <a:pt x="22167" y="0"/>
                          <a:pt x="20157" y="0"/>
                          <a:pt x="18388" y="254"/>
                        </a:cubicBezTo>
                        <a:cubicBezTo>
                          <a:pt x="7800" y="763"/>
                          <a:pt x="0" y="2771"/>
                          <a:pt x="0" y="5034"/>
                        </a:cubicBezTo>
                        <a:cubicBezTo>
                          <a:pt x="0" y="7806"/>
                          <a:pt x="10829" y="10068"/>
                          <a:pt x="24177" y="10068"/>
                        </a:cubicBezTo>
                        <a:lnTo>
                          <a:pt x="24687" y="10068"/>
                        </a:lnTo>
                        <a:cubicBezTo>
                          <a:pt x="37780" y="10068"/>
                          <a:pt x="48368" y="7806"/>
                          <a:pt x="48368" y="5034"/>
                        </a:cubicBezTo>
                      </a:path>
                    </a:pathLst>
                  </a:custGeom>
                  <a:solidFill>
                    <a:srgbClr val="494856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31" name="Freihandform 830">
                    <a:extLst>
                      <a:ext uri="{FF2B5EF4-FFF2-40B4-BE49-F238E27FC236}">
                        <a16:creationId xmlns:a16="http://schemas.microsoft.com/office/drawing/2014/main" id="{281354E6-097B-E792-D2E6-1D2F45D8149A}"/>
                      </a:ext>
                    </a:extLst>
                  </p:cNvPr>
                  <p:cNvSpPr/>
                  <p:nvPr/>
                </p:nvSpPr>
                <p:spPr>
                  <a:xfrm>
                    <a:off x="7055141" y="3024450"/>
                    <a:ext cx="48368" cy="10068"/>
                  </a:xfrm>
                  <a:custGeom>
                    <a:avLst/>
                    <a:gdLst>
                      <a:gd name="connsiteX0" fmla="*/ 48368 w 48368"/>
                      <a:gd name="connsiteY0" fmla="*/ 5034 h 10068"/>
                      <a:gd name="connsiteX1" fmla="*/ 24177 w 48368"/>
                      <a:gd name="connsiteY1" fmla="*/ 0 h 10068"/>
                      <a:gd name="connsiteX2" fmla="*/ 18388 w 48368"/>
                      <a:gd name="connsiteY2" fmla="*/ 254 h 10068"/>
                      <a:gd name="connsiteX3" fmla="*/ 0 w 48368"/>
                      <a:gd name="connsiteY3" fmla="*/ 5034 h 10068"/>
                      <a:gd name="connsiteX4" fmla="*/ 24177 w 48368"/>
                      <a:gd name="connsiteY4" fmla="*/ 10068 h 10068"/>
                      <a:gd name="connsiteX5" fmla="*/ 24687 w 48368"/>
                      <a:gd name="connsiteY5" fmla="*/ 10068 h 10068"/>
                      <a:gd name="connsiteX6" fmla="*/ 48368 w 48368"/>
                      <a:gd name="connsiteY6" fmla="*/ 5034 h 10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368" h="10068">
                        <a:moveTo>
                          <a:pt x="48368" y="5034"/>
                        </a:moveTo>
                        <a:cubicBezTo>
                          <a:pt x="48368" y="2263"/>
                          <a:pt x="37539" y="0"/>
                          <a:pt x="24177" y="0"/>
                        </a:cubicBezTo>
                        <a:cubicBezTo>
                          <a:pt x="22167" y="0"/>
                          <a:pt x="20157" y="0"/>
                          <a:pt x="18388" y="254"/>
                        </a:cubicBezTo>
                        <a:cubicBezTo>
                          <a:pt x="7800" y="763"/>
                          <a:pt x="0" y="2771"/>
                          <a:pt x="0" y="5034"/>
                        </a:cubicBezTo>
                        <a:cubicBezTo>
                          <a:pt x="0" y="7806"/>
                          <a:pt x="10829" y="10068"/>
                          <a:pt x="24177" y="10068"/>
                        </a:cubicBezTo>
                        <a:lnTo>
                          <a:pt x="24687" y="10068"/>
                        </a:lnTo>
                        <a:cubicBezTo>
                          <a:pt x="37780" y="10068"/>
                          <a:pt x="48368" y="7806"/>
                          <a:pt x="48368" y="5034"/>
                        </a:cubicBez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32" name="Freihandform 831">
                    <a:extLst>
                      <a:ext uri="{FF2B5EF4-FFF2-40B4-BE49-F238E27FC236}">
                        <a16:creationId xmlns:a16="http://schemas.microsoft.com/office/drawing/2014/main" id="{03005D91-A669-D6FD-8AB1-B345C5F0CAFB}"/>
                      </a:ext>
                    </a:extLst>
                  </p:cNvPr>
                  <p:cNvSpPr/>
                  <p:nvPr/>
                </p:nvSpPr>
                <p:spPr>
                  <a:xfrm>
                    <a:off x="7073529" y="2997767"/>
                    <a:ext cx="11592" cy="33216"/>
                  </a:xfrm>
                  <a:custGeom>
                    <a:avLst/>
                    <a:gdLst>
                      <a:gd name="connsiteX0" fmla="*/ 6044 w 11592"/>
                      <a:gd name="connsiteY0" fmla="*/ 0 h 33216"/>
                      <a:gd name="connsiteX1" fmla="*/ 0 w 11592"/>
                      <a:gd name="connsiteY1" fmla="*/ 0 h 33216"/>
                      <a:gd name="connsiteX2" fmla="*/ 0 w 11592"/>
                      <a:gd name="connsiteY2" fmla="*/ 30954 h 33216"/>
                      <a:gd name="connsiteX3" fmla="*/ 5790 w 11592"/>
                      <a:gd name="connsiteY3" fmla="*/ 33217 h 33216"/>
                      <a:gd name="connsiteX4" fmla="*/ 11593 w 11592"/>
                      <a:gd name="connsiteY4" fmla="*/ 30954 h 33216"/>
                      <a:gd name="connsiteX5" fmla="*/ 11593 w 11592"/>
                      <a:gd name="connsiteY5" fmla="*/ 0 h 33216"/>
                      <a:gd name="connsiteX6" fmla="*/ 6044 w 11592"/>
                      <a:gd name="connsiteY6" fmla="*/ 0 h 3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92" h="33216">
                        <a:moveTo>
                          <a:pt x="6044" y="0"/>
                        </a:moveTo>
                        <a:lnTo>
                          <a:pt x="0" y="0"/>
                        </a:lnTo>
                        <a:lnTo>
                          <a:pt x="0" y="30954"/>
                        </a:lnTo>
                        <a:cubicBezTo>
                          <a:pt x="0" y="32213"/>
                          <a:pt x="2519" y="33217"/>
                          <a:pt x="5790" y="33217"/>
                        </a:cubicBezTo>
                        <a:cubicBezTo>
                          <a:pt x="9073" y="33217"/>
                          <a:pt x="11593" y="32213"/>
                          <a:pt x="11593" y="30954"/>
                        </a:cubicBezTo>
                        <a:lnTo>
                          <a:pt x="11593" y="0"/>
                        </a:lnTo>
                        <a:lnTo>
                          <a:pt x="604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33" name="Freihandform 832">
                    <a:extLst>
                      <a:ext uri="{FF2B5EF4-FFF2-40B4-BE49-F238E27FC236}">
                        <a16:creationId xmlns:a16="http://schemas.microsoft.com/office/drawing/2014/main" id="{13BADBF4-AB2A-A970-58C8-8AFA355D8A7A}"/>
                      </a:ext>
                    </a:extLst>
                  </p:cNvPr>
                  <p:cNvSpPr/>
                  <p:nvPr/>
                </p:nvSpPr>
                <p:spPr>
                  <a:xfrm>
                    <a:off x="7073529" y="2997767"/>
                    <a:ext cx="11592" cy="33216"/>
                  </a:xfrm>
                  <a:custGeom>
                    <a:avLst/>
                    <a:gdLst>
                      <a:gd name="connsiteX0" fmla="*/ 6044 w 11592"/>
                      <a:gd name="connsiteY0" fmla="*/ 0 h 33216"/>
                      <a:gd name="connsiteX1" fmla="*/ 0 w 11592"/>
                      <a:gd name="connsiteY1" fmla="*/ 0 h 33216"/>
                      <a:gd name="connsiteX2" fmla="*/ 0 w 11592"/>
                      <a:gd name="connsiteY2" fmla="*/ 30954 h 33216"/>
                      <a:gd name="connsiteX3" fmla="*/ 5790 w 11592"/>
                      <a:gd name="connsiteY3" fmla="*/ 33217 h 33216"/>
                      <a:gd name="connsiteX4" fmla="*/ 11593 w 11592"/>
                      <a:gd name="connsiteY4" fmla="*/ 30954 h 33216"/>
                      <a:gd name="connsiteX5" fmla="*/ 11593 w 11592"/>
                      <a:gd name="connsiteY5" fmla="*/ 0 h 33216"/>
                      <a:gd name="connsiteX6" fmla="*/ 6044 w 11592"/>
                      <a:gd name="connsiteY6" fmla="*/ 0 h 3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92" h="33216">
                        <a:moveTo>
                          <a:pt x="6044" y="0"/>
                        </a:moveTo>
                        <a:lnTo>
                          <a:pt x="0" y="0"/>
                        </a:lnTo>
                        <a:lnTo>
                          <a:pt x="0" y="30954"/>
                        </a:lnTo>
                        <a:cubicBezTo>
                          <a:pt x="0" y="32213"/>
                          <a:pt x="2519" y="33217"/>
                          <a:pt x="5790" y="33217"/>
                        </a:cubicBezTo>
                        <a:cubicBezTo>
                          <a:pt x="9073" y="33217"/>
                          <a:pt x="11593" y="32213"/>
                          <a:pt x="11593" y="30954"/>
                        </a:cubicBezTo>
                        <a:lnTo>
                          <a:pt x="11593" y="0"/>
                        </a:lnTo>
                        <a:lnTo>
                          <a:pt x="6044" y="0"/>
                        </a:ln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34" name="Freihandform 833">
                  <a:extLst>
                    <a:ext uri="{FF2B5EF4-FFF2-40B4-BE49-F238E27FC236}">
                      <a16:creationId xmlns:a16="http://schemas.microsoft.com/office/drawing/2014/main" id="{43644ABB-B7AE-074B-6393-D56CEEAD03C2}"/>
                    </a:ext>
                  </a:extLst>
                </p:cNvPr>
                <p:cNvSpPr/>
                <p:nvPr/>
              </p:nvSpPr>
              <p:spPr>
                <a:xfrm>
                  <a:off x="7055141" y="2889132"/>
                  <a:ext cx="48368" cy="108634"/>
                </a:xfrm>
                <a:custGeom>
                  <a:avLst/>
                  <a:gdLst>
                    <a:gd name="connsiteX0" fmla="*/ 0 w 48368"/>
                    <a:gd name="connsiteY0" fmla="*/ 0 h 108634"/>
                    <a:gd name="connsiteX1" fmla="*/ 0 w 48368"/>
                    <a:gd name="connsiteY1" fmla="*/ 66353 h 108634"/>
                    <a:gd name="connsiteX2" fmla="*/ 12102 w 48368"/>
                    <a:gd name="connsiteY2" fmla="*/ 92823 h 108634"/>
                    <a:gd name="connsiteX3" fmla="*/ 18388 w 48368"/>
                    <a:gd name="connsiteY3" fmla="*/ 108634 h 108634"/>
                    <a:gd name="connsiteX4" fmla="*/ 29980 w 48368"/>
                    <a:gd name="connsiteY4" fmla="*/ 108634 h 108634"/>
                    <a:gd name="connsiteX5" fmla="*/ 36279 w 48368"/>
                    <a:gd name="connsiteY5" fmla="*/ 92823 h 108634"/>
                    <a:gd name="connsiteX6" fmla="*/ 48368 w 48368"/>
                    <a:gd name="connsiteY6" fmla="*/ 66353 h 108634"/>
                    <a:gd name="connsiteX7" fmla="*/ 48368 w 48368"/>
                    <a:gd name="connsiteY7" fmla="*/ 56392 h 108634"/>
                    <a:gd name="connsiteX8" fmla="*/ 48368 w 48368"/>
                    <a:gd name="connsiteY8" fmla="*/ 1192 h 10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68" h="108634">
                      <a:moveTo>
                        <a:pt x="0" y="0"/>
                      </a:moveTo>
                      <a:lnTo>
                        <a:pt x="0" y="66353"/>
                      </a:lnTo>
                      <a:lnTo>
                        <a:pt x="12102" y="92823"/>
                      </a:lnTo>
                      <a:lnTo>
                        <a:pt x="18388" y="108634"/>
                      </a:lnTo>
                      <a:lnTo>
                        <a:pt x="29980" y="108634"/>
                      </a:lnTo>
                      <a:lnTo>
                        <a:pt x="36279" y="92823"/>
                      </a:lnTo>
                      <a:lnTo>
                        <a:pt x="48368" y="66353"/>
                      </a:lnTo>
                      <a:lnTo>
                        <a:pt x="48368" y="56392"/>
                      </a:lnTo>
                      <a:lnTo>
                        <a:pt x="48368" y="1192"/>
                      </a:lnTo>
                      <a:close/>
                    </a:path>
                  </a:pathLst>
                </a:custGeom>
                <a:solidFill>
                  <a:srgbClr val="C8C8CC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35" name="Freihandform 834">
                  <a:extLst>
                    <a:ext uri="{FF2B5EF4-FFF2-40B4-BE49-F238E27FC236}">
                      <a16:creationId xmlns:a16="http://schemas.microsoft.com/office/drawing/2014/main" id="{9E653B8A-2976-7AEB-A720-39A9287D8468}"/>
                    </a:ext>
                  </a:extLst>
                </p:cNvPr>
                <p:cNvSpPr/>
                <p:nvPr/>
              </p:nvSpPr>
              <p:spPr>
                <a:xfrm>
                  <a:off x="7055141" y="2889132"/>
                  <a:ext cx="48368" cy="108634"/>
                </a:xfrm>
                <a:custGeom>
                  <a:avLst/>
                  <a:gdLst>
                    <a:gd name="connsiteX0" fmla="*/ 0 w 48368"/>
                    <a:gd name="connsiteY0" fmla="*/ 0 h 108634"/>
                    <a:gd name="connsiteX1" fmla="*/ 0 w 48368"/>
                    <a:gd name="connsiteY1" fmla="*/ 66353 h 108634"/>
                    <a:gd name="connsiteX2" fmla="*/ 12102 w 48368"/>
                    <a:gd name="connsiteY2" fmla="*/ 92823 h 108634"/>
                    <a:gd name="connsiteX3" fmla="*/ 18388 w 48368"/>
                    <a:gd name="connsiteY3" fmla="*/ 108634 h 108634"/>
                    <a:gd name="connsiteX4" fmla="*/ 29980 w 48368"/>
                    <a:gd name="connsiteY4" fmla="*/ 108634 h 108634"/>
                    <a:gd name="connsiteX5" fmla="*/ 36279 w 48368"/>
                    <a:gd name="connsiteY5" fmla="*/ 92823 h 108634"/>
                    <a:gd name="connsiteX6" fmla="*/ 48368 w 48368"/>
                    <a:gd name="connsiteY6" fmla="*/ 66353 h 108634"/>
                    <a:gd name="connsiteX7" fmla="*/ 48368 w 48368"/>
                    <a:gd name="connsiteY7" fmla="*/ 56392 h 108634"/>
                    <a:gd name="connsiteX8" fmla="*/ 48368 w 48368"/>
                    <a:gd name="connsiteY8" fmla="*/ 1192 h 10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68" h="108634">
                      <a:moveTo>
                        <a:pt x="0" y="0"/>
                      </a:moveTo>
                      <a:lnTo>
                        <a:pt x="0" y="66353"/>
                      </a:lnTo>
                      <a:lnTo>
                        <a:pt x="12102" y="92823"/>
                      </a:lnTo>
                      <a:lnTo>
                        <a:pt x="18388" y="108634"/>
                      </a:lnTo>
                      <a:lnTo>
                        <a:pt x="29980" y="108634"/>
                      </a:lnTo>
                      <a:lnTo>
                        <a:pt x="36279" y="92823"/>
                      </a:lnTo>
                      <a:lnTo>
                        <a:pt x="48368" y="66353"/>
                      </a:lnTo>
                      <a:lnTo>
                        <a:pt x="48368" y="56392"/>
                      </a:lnTo>
                      <a:lnTo>
                        <a:pt x="48368" y="1192"/>
                      </a:lnTo>
                      <a:close/>
                    </a:path>
                  </a:pathLst>
                </a:custGeom>
                <a:noFill/>
                <a:ln w="6698" cap="flat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836" name="Grafik 10">
                  <a:extLst>
                    <a:ext uri="{FF2B5EF4-FFF2-40B4-BE49-F238E27FC236}">
                      <a16:creationId xmlns:a16="http://schemas.microsoft.com/office/drawing/2014/main" id="{5D744E32-044A-3FFF-E925-443775363556}"/>
                    </a:ext>
                  </a:extLst>
                </p:cNvPr>
                <p:cNvGrpSpPr/>
                <p:nvPr/>
              </p:nvGrpSpPr>
              <p:grpSpPr>
                <a:xfrm>
                  <a:off x="7054712" y="2881394"/>
                  <a:ext cx="49064" cy="12237"/>
                  <a:chOff x="7054712" y="2881394"/>
                  <a:chExt cx="49064" cy="12237"/>
                </a:xfrm>
              </p:grpSpPr>
              <p:sp>
                <p:nvSpPr>
                  <p:cNvPr id="837" name="Freihandform 836">
                    <a:extLst>
                      <a:ext uri="{FF2B5EF4-FFF2-40B4-BE49-F238E27FC236}">
                        <a16:creationId xmlns:a16="http://schemas.microsoft.com/office/drawing/2014/main" id="{71947780-6711-18C2-594E-5B83C3F0B91D}"/>
                      </a:ext>
                    </a:extLst>
                  </p:cNvPr>
                  <p:cNvSpPr/>
                  <p:nvPr/>
                </p:nvSpPr>
                <p:spPr>
                  <a:xfrm>
                    <a:off x="7054712" y="2881394"/>
                    <a:ext cx="49064" cy="12237"/>
                  </a:xfrm>
                  <a:custGeom>
                    <a:avLst/>
                    <a:gdLst>
                      <a:gd name="connsiteX0" fmla="*/ 49065 w 49064"/>
                      <a:gd name="connsiteY0" fmla="*/ 6119 h 12237"/>
                      <a:gd name="connsiteX1" fmla="*/ 24526 w 49064"/>
                      <a:gd name="connsiteY1" fmla="*/ 0 h 12237"/>
                      <a:gd name="connsiteX2" fmla="*/ 18656 w 49064"/>
                      <a:gd name="connsiteY2" fmla="*/ 241 h 12237"/>
                      <a:gd name="connsiteX3" fmla="*/ 0 w 49064"/>
                      <a:gd name="connsiteY3" fmla="*/ 6119 h 12237"/>
                      <a:gd name="connsiteX4" fmla="*/ 24526 w 49064"/>
                      <a:gd name="connsiteY4" fmla="*/ 12237 h 12237"/>
                      <a:gd name="connsiteX5" fmla="*/ 25035 w 49064"/>
                      <a:gd name="connsiteY5" fmla="*/ 12237 h 12237"/>
                      <a:gd name="connsiteX6" fmla="*/ 49065 w 49064"/>
                      <a:gd name="connsiteY6" fmla="*/ 6119 h 12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064" h="12237">
                        <a:moveTo>
                          <a:pt x="49065" y="6119"/>
                        </a:moveTo>
                        <a:cubicBezTo>
                          <a:pt x="49065" y="2798"/>
                          <a:pt x="38075" y="0"/>
                          <a:pt x="24526" y="0"/>
                        </a:cubicBezTo>
                        <a:cubicBezTo>
                          <a:pt x="22475" y="0"/>
                          <a:pt x="20438" y="0"/>
                          <a:pt x="18656" y="241"/>
                        </a:cubicBezTo>
                        <a:cubicBezTo>
                          <a:pt x="7920" y="1018"/>
                          <a:pt x="0" y="3307"/>
                          <a:pt x="0" y="6119"/>
                        </a:cubicBezTo>
                        <a:cubicBezTo>
                          <a:pt x="0" y="9439"/>
                          <a:pt x="10989" y="12237"/>
                          <a:pt x="24526" y="12237"/>
                        </a:cubicBezTo>
                        <a:lnTo>
                          <a:pt x="25035" y="12237"/>
                        </a:lnTo>
                        <a:cubicBezTo>
                          <a:pt x="38330" y="12237"/>
                          <a:pt x="49065" y="9439"/>
                          <a:pt x="49065" y="611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38" name="Freihandform 837">
                    <a:extLst>
                      <a:ext uri="{FF2B5EF4-FFF2-40B4-BE49-F238E27FC236}">
                        <a16:creationId xmlns:a16="http://schemas.microsoft.com/office/drawing/2014/main" id="{5259DBA9-D415-9B99-1562-C1ED3062ADF7}"/>
                      </a:ext>
                    </a:extLst>
                  </p:cNvPr>
                  <p:cNvSpPr/>
                  <p:nvPr/>
                </p:nvSpPr>
                <p:spPr>
                  <a:xfrm>
                    <a:off x="7054712" y="2881394"/>
                    <a:ext cx="49064" cy="12237"/>
                  </a:xfrm>
                  <a:custGeom>
                    <a:avLst/>
                    <a:gdLst>
                      <a:gd name="connsiteX0" fmla="*/ 49065 w 49064"/>
                      <a:gd name="connsiteY0" fmla="*/ 6119 h 12237"/>
                      <a:gd name="connsiteX1" fmla="*/ 24526 w 49064"/>
                      <a:gd name="connsiteY1" fmla="*/ 0 h 12237"/>
                      <a:gd name="connsiteX2" fmla="*/ 18656 w 49064"/>
                      <a:gd name="connsiteY2" fmla="*/ 241 h 12237"/>
                      <a:gd name="connsiteX3" fmla="*/ 0 w 49064"/>
                      <a:gd name="connsiteY3" fmla="*/ 6119 h 12237"/>
                      <a:gd name="connsiteX4" fmla="*/ 24526 w 49064"/>
                      <a:gd name="connsiteY4" fmla="*/ 12237 h 12237"/>
                      <a:gd name="connsiteX5" fmla="*/ 25035 w 49064"/>
                      <a:gd name="connsiteY5" fmla="*/ 12237 h 12237"/>
                      <a:gd name="connsiteX6" fmla="*/ 49065 w 49064"/>
                      <a:gd name="connsiteY6" fmla="*/ 6119 h 12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064" h="12237">
                        <a:moveTo>
                          <a:pt x="49065" y="6119"/>
                        </a:moveTo>
                        <a:cubicBezTo>
                          <a:pt x="49065" y="2798"/>
                          <a:pt x="38075" y="0"/>
                          <a:pt x="24526" y="0"/>
                        </a:cubicBezTo>
                        <a:cubicBezTo>
                          <a:pt x="22475" y="0"/>
                          <a:pt x="20438" y="0"/>
                          <a:pt x="18656" y="241"/>
                        </a:cubicBezTo>
                        <a:cubicBezTo>
                          <a:pt x="7920" y="1018"/>
                          <a:pt x="0" y="3307"/>
                          <a:pt x="0" y="6119"/>
                        </a:cubicBezTo>
                        <a:cubicBezTo>
                          <a:pt x="0" y="9439"/>
                          <a:pt x="10989" y="12237"/>
                          <a:pt x="24526" y="12237"/>
                        </a:cubicBezTo>
                        <a:lnTo>
                          <a:pt x="25035" y="12237"/>
                        </a:lnTo>
                        <a:cubicBezTo>
                          <a:pt x="38330" y="12237"/>
                          <a:pt x="49065" y="9439"/>
                          <a:pt x="49065" y="6119"/>
                        </a:cubicBezTo>
                        <a:close/>
                      </a:path>
                    </a:pathLst>
                  </a:custGeom>
                  <a:noFill/>
                  <a:ln w="7462" cap="flat">
                    <a:solidFill>
                      <a:srgbClr val="49485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39" name="Freihandform 838">
                  <a:extLst>
                    <a:ext uri="{FF2B5EF4-FFF2-40B4-BE49-F238E27FC236}">
                      <a16:creationId xmlns:a16="http://schemas.microsoft.com/office/drawing/2014/main" id="{F8D358EB-88A4-7756-354E-4CB9F550CC5B}"/>
                    </a:ext>
                  </a:extLst>
                </p:cNvPr>
                <p:cNvSpPr/>
                <p:nvPr/>
              </p:nvSpPr>
              <p:spPr>
                <a:xfrm>
                  <a:off x="7018688" y="2998530"/>
                  <a:ext cx="11593" cy="13388"/>
                </a:xfrm>
                <a:custGeom>
                  <a:avLst/>
                  <a:gdLst>
                    <a:gd name="connsiteX0" fmla="*/ 0 w 11593"/>
                    <a:gd name="connsiteY0" fmla="*/ 0 h 13388"/>
                    <a:gd name="connsiteX1" fmla="*/ 11593 w 11593"/>
                    <a:gd name="connsiteY1" fmla="*/ 0 h 13388"/>
                    <a:gd name="connsiteX2" fmla="*/ 0 w 11593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93" h="13388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40" name="Freihandform 839">
                  <a:extLst>
                    <a:ext uri="{FF2B5EF4-FFF2-40B4-BE49-F238E27FC236}">
                      <a16:creationId xmlns:a16="http://schemas.microsoft.com/office/drawing/2014/main" id="{5A1EADAD-D369-BF51-7131-D964856004BE}"/>
                    </a:ext>
                  </a:extLst>
                </p:cNvPr>
                <p:cNvSpPr/>
                <p:nvPr/>
              </p:nvSpPr>
              <p:spPr>
                <a:xfrm>
                  <a:off x="7018701" y="2998530"/>
                  <a:ext cx="11592" cy="13388"/>
                </a:xfrm>
                <a:custGeom>
                  <a:avLst/>
                  <a:gdLst>
                    <a:gd name="connsiteX0" fmla="*/ 0 w 11592"/>
                    <a:gd name="connsiteY0" fmla="*/ 0 h 13388"/>
                    <a:gd name="connsiteX1" fmla="*/ 11593 w 11592"/>
                    <a:gd name="connsiteY1" fmla="*/ 0 h 13388"/>
                    <a:gd name="connsiteX2" fmla="*/ 0 w 11592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92" h="13388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698" cap="flat">
                  <a:solidFill>
                    <a:srgbClr val="EB66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41" name="Freihandform 840">
                  <a:extLst>
                    <a:ext uri="{FF2B5EF4-FFF2-40B4-BE49-F238E27FC236}">
                      <a16:creationId xmlns:a16="http://schemas.microsoft.com/office/drawing/2014/main" id="{7375D30A-4BBE-6C68-E7C5-628AD9D6D505}"/>
                    </a:ext>
                  </a:extLst>
                </p:cNvPr>
                <p:cNvSpPr/>
                <p:nvPr/>
              </p:nvSpPr>
              <p:spPr>
                <a:xfrm>
                  <a:off x="7018688" y="2998530"/>
                  <a:ext cx="11593" cy="13388"/>
                </a:xfrm>
                <a:custGeom>
                  <a:avLst/>
                  <a:gdLst>
                    <a:gd name="connsiteX0" fmla="*/ 0 w 11593"/>
                    <a:gd name="connsiteY0" fmla="*/ 0 h 13388"/>
                    <a:gd name="connsiteX1" fmla="*/ 11593 w 11593"/>
                    <a:gd name="connsiteY1" fmla="*/ 0 h 13388"/>
                    <a:gd name="connsiteX2" fmla="*/ 0 w 11593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93" h="13388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B0BD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842" name="Grafik 10">
                  <a:extLst>
                    <a:ext uri="{FF2B5EF4-FFF2-40B4-BE49-F238E27FC236}">
                      <a16:creationId xmlns:a16="http://schemas.microsoft.com/office/drawing/2014/main" id="{3D6EB37A-5FC6-93AE-E4E8-B0FDBB5348B6}"/>
                    </a:ext>
                  </a:extLst>
                </p:cNvPr>
                <p:cNvGrpSpPr/>
                <p:nvPr/>
              </p:nvGrpSpPr>
              <p:grpSpPr>
                <a:xfrm>
                  <a:off x="7000300" y="2997767"/>
                  <a:ext cx="48367" cy="62926"/>
                  <a:chOff x="7000300" y="2997767"/>
                  <a:chExt cx="48367" cy="62926"/>
                </a:xfrm>
              </p:grpSpPr>
              <p:sp>
                <p:nvSpPr>
                  <p:cNvPr id="843" name="Freihandform 842">
                    <a:extLst>
                      <a:ext uri="{FF2B5EF4-FFF2-40B4-BE49-F238E27FC236}">
                        <a16:creationId xmlns:a16="http://schemas.microsoft.com/office/drawing/2014/main" id="{058E8C1E-164F-7E5F-507E-687C236E88DE}"/>
                      </a:ext>
                    </a:extLst>
                  </p:cNvPr>
                  <p:cNvSpPr/>
                  <p:nvPr/>
                </p:nvSpPr>
                <p:spPr>
                  <a:xfrm>
                    <a:off x="7002632" y="3033126"/>
                    <a:ext cx="43730" cy="27566"/>
                  </a:xfrm>
                  <a:custGeom>
                    <a:avLst/>
                    <a:gdLst>
                      <a:gd name="connsiteX0" fmla="*/ 0 w 43730"/>
                      <a:gd name="connsiteY0" fmla="*/ 415 h 27566"/>
                      <a:gd name="connsiteX1" fmla="*/ 16056 w 43730"/>
                      <a:gd name="connsiteY1" fmla="*/ 27567 h 27566"/>
                      <a:gd name="connsiteX2" fmla="*/ 27649 w 43730"/>
                      <a:gd name="connsiteY2" fmla="*/ 27567 h 27566"/>
                      <a:gd name="connsiteX3" fmla="*/ 30088 w 43730"/>
                      <a:gd name="connsiteY3" fmla="*/ 23403 h 27566"/>
                      <a:gd name="connsiteX4" fmla="*/ 43731 w 43730"/>
                      <a:gd name="connsiteY4" fmla="*/ 0 h 27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730" h="27566">
                        <a:moveTo>
                          <a:pt x="0" y="415"/>
                        </a:moveTo>
                        <a:lnTo>
                          <a:pt x="16056" y="27567"/>
                        </a:lnTo>
                        <a:lnTo>
                          <a:pt x="27649" y="27567"/>
                        </a:lnTo>
                        <a:lnTo>
                          <a:pt x="30088" y="23403"/>
                        </a:lnTo>
                        <a:lnTo>
                          <a:pt x="437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44" name="Freihandform 843">
                    <a:extLst>
                      <a:ext uri="{FF2B5EF4-FFF2-40B4-BE49-F238E27FC236}">
                        <a16:creationId xmlns:a16="http://schemas.microsoft.com/office/drawing/2014/main" id="{DD43F49D-C451-8F2E-56FB-D88BB74B19F9}"/>
                      </a:ext>
                    </a:extLst>
                  </p:cNvPr>
                  <p:cNvSpPr/>
                  <p:nvPr/>
                </p:nvSpPr>
                <p:spPr>
                  <a:xfrm>
                    <a:off x="7002632" y="3033126"/>
                    <a:ext cx="43730" cy="27566"/>
                  </a:xfrm>
                  <a:custGeom>
                    <a:avLst/>
                    <a:gdLst>
                      <a:gd name="connsiteX0" fmla="*/ 0 w 43730"/>
                      <a:gd name="connsiteY0" fmla="*/ 415 h 27566"/>
                      <a:gd name="connsiteX1" fmla="*/ 16056 w 43730"/>
                      <a:gd name="connsiteY1" fmla="*/ 27567 h 27566"/>
                      <a:gd name="connsiteX2" fmla="*/ 27649 w 43730"/>
                      <a:gd name="connsiteY2" fmla="*/ 27567 h 27566"/>
                      <a:gd name="connsiteX3" fmla="*/ 30088 w 43730"/>
                      <a:gd name="connsiteY3" fmla="*/ 23403 h 27566"/>
                      <a:gd name="connsiteX4" fmla="*/ 43731 w 43730"/>
                      <a:gd name="connsiteY4" fmla="*/ 0 h 27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730" h="27566">
                        <a:moveTo>
                          <a:pt x="0" y="415"/>
                        </a:moveTo>
                        <a:lnTo>
                          <a:pt x="16056" y="27567"/>
                        </a:lnTo>
                        <a:lnTo>
                          <a:pt x="27649" y="27567"/>
                        </a:lnTo>
                        <a:lnTo>
                          <a:pt x="30088" y="23403"/>
                        </a:lnTo>
                        <a:lnTo>
                          <a:pt x="43731" y="0"/>
                        </a:ln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45" name="Freihandform 844">
                    <a:extLst>
                      <a:ext uri="{FF2B5EF4-FFF2-40B4-BE49-F238E27FC236}">
                        <a16:creationId xmlns:a16="http://schemas.microsoft.com/office/drawing/2014/main" id="{6AB724FB-5B44-7432-3A06-83360BE52108}"/>
                      </a:ext>
                    </a:extLst>
                  </p:cNvPr>
                  <p:cNvSpPr/>
                  <p:nvPr/>
                </p:nvSpPr>
                <p:spPr>
                  <a:xfrm>
                    <a:off x="7000300" y="3024450"/>
                    <a:ext cx="48367" cy="10068"/>
                  </a:xfrm>
                  <a:custGeom>
                    <a:avLst/>
                    <a:gdLst>
                      <a:gd name="connsiteX0" fmla="*/ 48368 w 48367"/>
                      <a:gd name="connsiteY0" fmla="*/ 5034 h 10068"/>
                      <a:gd name="connsiteX1" fmla="*/ 24191 w 48367"/>
                      <a:gd name="connsiteY1" fmla="*/ 0 h 10068"/>
                      <a:gd name="connsiteX2" fmla="*/ 18387 w 48367"/>
                      <a:gd name="connsiteY2" fmla="*/ 254 h 10068"/>
                      <a:gd name="connsiteX3" fmla="*/ 0 w 48367"/>
                      <a:gd name="connsiteY3" fmla="*/ 5034 h 10068"/>
                      <a:gd name="connsiteX4" fmla="*/ 24191 w 48367"/>
                      <a:gd name="connsiteY4" fmla="*/ 10068 h 10068"/>
                      <a:gd name="connsiteX5" fmla="*/ 24686 w 48367"/>
                      <a:gd name="connsiteY5" fmla="*/ 10068 h 10068"/>
                      <a:gd name="connsiteX6" fmla="*/ 48368 w 48367"/>
                      <a:gd name="connsiteY6" fmla="*/ 5034 h 10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367" h="10068">
                        <a:moveTo>
                          <a:pt x="48368" y="5034"/>
                        </a:moveTo>
                        <a:cubicBezTo>
                          <a:pt x="48368" y="2263"/>
                          <a:pt x="37539" y="0"/>
                          <a:pt x="24191" y="0"/>
                        </a:cubicBezTo>
                        <a:cubicBezTo>
                          <a:pt x="22167" y="0"/>
                          <a:pt x="20157" y="0"/>
                          <a:pt x="18387" y="254"/>
                        </a:cubicBezTo>
                        <a:cubicBezTo>
                          <a:pt x="7800" y="763"/>
                          <a:pt x="0" y="2771"/>
                          <a:pt x="0" y="5034"/>
                        </a:cubicBezTo>
                        <a:cubicBezTo>
                          <a:pt x="0" y="7806"/>
                          <a:pt x="10829" y="10068"/>
                          <a:pt x="24191" y="10068"/>
                        </a:cubicBezTo>
                        <a:lnTo>
                          <a:pt x="24686" y="10068"/>
                        </a:lnTo>
                        <a:cubicBezTo>
                          <a:pt x="37780" y="10068"/>
                          <a:pt x="48368" y="7806"/>
                          <a:pt x="48368" y="5034"/>
                        </a:cubicBezTo>
                      </a:path>
                    </a:pathLst>
                  </a:custGeom>
                  <a:solidFill>
                    <a:srgbClr val="494856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46" name="Freihandform 845">
                    <a:extLst>
                      <a:ext uri="{FF2B5EF4-FFF2-40B4-BE49-F238E27FC236}">
                        <a16:creationId xmlns:a16="http://schemas.microsoft.com/office/drawing/2014/main" id="{AA2EF6B6-24C8-2F8E-A946-BEBC464C6529}"/>
                      </a:ext>
                    </a:extLst>
                  </p:cNvPr>
                  <p:cNvSpPr/>
                  <p:nvPr/>
                </p:nvSpPr>
                <p:spPr>
                  <a:xfrm>
                    <a:off x="7000300" y="3024450"/>
                    <a:ext cx="48367" cy="10068"/>
                  </a:xfrm>
                  <a:custGeom>
                    <a:avLst/>
                    <a:gdLst>
                      <a:gd name="connsiteX0" fmla="*/ 48368 w 48367"/>
                      <a:gd name="connsiteY0" fmla="*/ 5034 h 10068"/>
                      <a:gd name="connsiteX1" fmla="*/ 24191 w 48367"/>
                      <a:gd name="connsiteY1" fmla="*/ 0 h 10068"/>
                      <a:gd name="connsiteX2" fmla="*/ 18387 w 48367"/>
                      <a:gd name="connsiteY2" fmla="*/ 254 h 10068"/>
                      <a:gd name="connsiteX3" fmla="*/ 0 w 48367"/>
                      <a:gd name="connsiteY3" fmla="*/ 5034 h 10068"/>
                      <a:gd name="connsiteX4" fmla="*/ 24191 w 48367"/>
                      <a:gd name="connsiteY4" fmla="*/ 10068 h 10068"/>
                      <a:gd name="connsiteX5" fmla="*/ 24686 w 48367"/>
                      <a:gd name="connsiteY5" fmla="*/ 10068 h 10068"/>
                      <a:gd name="connsiteX6" fmla="*/ 48368 w 48367"/>
                      <a:gd name="connsiteY6" fmla="*/ 5034 h 10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367" h="10068">
                        <a:moveTo>
                          <a:pt x="48368" y="5034"/>
                        </a:moveTo>
                        <a:cubicBezTo>
                          <a:pt x="48368" y="2263"/>
                          <a:pt x="37539" y="0"/>
                          <a:pt x="24191" y="0"/>
                        </a:cubicBezTo>
                        <a:cubicBezTo>
                          <a:pt x="22167" y="0"/>
                          <a:pt x="20157" y="0"/>
                          <a:pt x="18387" y="254"/>
                        </a:cubicBezTo>
                        <a:cubicBezTo>
                          <a:pt x="7800" y="763"/>
                          <a:pt x="0" y="2771"/>
                          <a:pt x="0" y="5034"/>
                        </a:cubicBezTo>
                        <a:cubicBezTo>
                          <a:pt x="0" y="7806"/>
                          <a:pt x="10829" y="10068"/>
                          <a:pt x="24191" y="10068"/>
                        </a:cubicBezTo>
                        <a:lnTo>
                          <a:pt x="24686" y="10068"/>
                        </a:lnTo>
                        <a:cubicBezTo>
                          <a:pt x="37780" y="10068"/>
                          <a:pt x="48368" y="7806"/>
                          <a:pt x="48368" y="5034"/>
                        </a:cubicBez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47" name="Freihandform 846">
                    <a:extLst>
                      <a:ext uri="{FF2B5EF4-FFF2-40B4-BE49-F238E27FC236}">
                        <a16:creationId xmlns:a16="http://schemas.microsoft.com/office/drawing/2014/main" id="{BC95BA9F-C919-1A1E-4DC1-88164FE70A87}"/>
                      </a:ext>
                    </a:extLst>
                  </p:cNvPr>
                  <p:cNvSpPr/>
                  <p:nvPr/>
                </p:nvSpPr>
                <p:spPr>
                  <a:xfrm>
                    <a:off x="7018688" y="2997767"/>
                    <a:ext cx="11593" cy="33216"/>
                  </a:xfrm>
                  <a:custGeom>
                    <a:avLst/>
                    <a:gdLst>
                      <a:gd name="connsiteX0" fmla="*/ 6045 w 11593"/>
                      <a:gd name="connsiteY0" fmla="*/ 0 h 33216"/>
                      <a:gd name="connsiteX1" fmla="*/ 0 w 11593"/>
                      <a:gd name="connsiteY1" fmla="*/ 0 h 33216"/>
                      <a:gd name="connsiteX2" fmla="*/ 0 w 11593"/>
                      <a:gd name="connsiteY2" fmla="*/ 30954 h 33216"/>
                      <a:gd name="connsiteX3" fmla="*/ 5790 w 11593"/>
                      <a:gd name="connsiteY3" fmla="*/ 33217 h 33216"/>
                      <a:gd name="connsiteX4" fmla="*/ 11593 w 11593"/>
                      <a:gd name="connsiteY4" fmla="*/ 30954 h 33216"/>
                      <a:gd name="connsiteX5" fmla="*/ 11593 w 11593"/>
                      <a:gd name="connsiteY5" fmla="*/ 0 h 33216"/>
                      <a:gd name="connsiteX6" fmla="*/ 6045 w 11593"/>
                      <a:gd name="connsiteY6" fmla="*/ 0 h 3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93" h="33216">
                        <a:moveTo>
                          <a:pt x="6045" y="0"/>
                        </a:moveTo>
                        <a:lnTo>
                          <a:pt x="0" y="0"/>
                        </a:lnTo>
                        <a:lnTo>
                          <a:pt x="0" y="30954"/>
                        </a:lnTo>
                        <a:cubicBezTo>
                          <a:pt x="0" y="32213"/>
                          <a:pt x="2520" y="33217"/>
                          <a:pt x="5790" y="33217"/>
                        </a:cubicBezTo>
                        <a:cubicBezTo>
                          <a:pt x="9073" y="33217"/>
                          <a:pt x="11593" y="32213"/>
                          <a:pt x="11593" y="30954"/>
                        </a:cubicBezTo>
                        <a:lnTo>
                          <a:pt x="11593" y="0"/>
                        </a:lnTo>
                        <a:lnTo>
                          <a:pt x="604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48" name="Freihandform 847">
                    <a:extLst>
                      <a:ext uri="{FF2B5EF4-FFF2-40B4-BE49-F238E27FC236}">
                        <a16:creationId xmlns:a16="http://schemas.microsoft.com/office/drawing/2014/main" id="{A9BA9383-76D0-E452-07F9-9D53D9673DB5}"/>
                      </a:ext>
                    </a:extLst>
                  </p:cNvPr>
                  <p:cNvSpPr/>
                  <p:nvPr/>
                </p:nvSpPr>
                <p:spPr>
                  <a:xfrm>
                    <a:off x="7018688" y="2997767"/>
                    <a:ext cx="11593" cy="33216"/>
                  </a:xfrm>
                  <a:custGeom>
                    <a:avLst/>
                    <a:gdLst>
                      <a:gd name="connsiteX0" fmla="*/ 6045 w 11593"/>
                      <a:gd name="connsiteY0" fmla="*/ 0 h 33216"/>
                      <a:gd name="connsiteX1" fmla="*/ 0 w 11593"/>
                      <a:gd name="connsiteY1" fmla="*/ 0 h 33216"/>
                      <a:gd name="connsiteX2" fmla="*/ 0 w 11593"/>
                      <a:gd name="connsiteY2" fmla="*/ 30954 h 33216"/>
                      <a:gd name="connsiteX3" fmla="*/ 5790 w 11593"/>
                      <a:gd name="connsiteY3" fmla="*/ 33217 h 33216"/>
                      <a:gd name="connsiteX4" fmla="*/ 11593 w 11593"/>
                      <a:gd name="connsiteY4" fmla="*/ 30954 h 33216"/>
                      <a:gd name="connsiteX5" fmla="*/ 11593 w 11593"/>
                      <a:gd name="connsiteY5" fmla="*/ 0 h 33216"/>
                      <a:gd name="connsiteX6" fmla="*/ 6045 w 11593"/>
                      <a:gd name="connsiteY6" fmla="*/ 0 h 3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93" h="33216">
                        <a:moveTo>
                          <a:pt x="6045" y="0"/>
                        </a:moveTo>
                        <a:lnTo>
                          <a:pt x="0" y="0"/>
                        </a:lnTo>
                        <a:lnTo>
                          <a:pt x="0" y="30954"/>
                        </a:lnTo>
                        <a:cubicBezTo>
                          <a:pt x="0" y="32213"/>
                          <a:pt x="2520" y="33217"/>
                          <a:pt x="5790" y="33217"/>
                        </a:cubicBezTo>
                        <a:cubicBezTo>
                          <a:pt x="9073" y="33217"/>
                          <a:pt x="11593" y="32213"/>
                          <a:pt x="11593" y="30954"/>
                        </a:cubicBezTo>
                        <a:lnTo>
                          <a:pt x="11593" y="0"/>
                        </a:lnTo>
                        <a:lnTo>
                          <a:pt x="6045" y="0"/>
                        </a:ln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9" name="Freihandform 848">
                  <a:extLst>
                    <a:ext uri="{FF2B5EF4-FFF2-40B4-BE49-F238E27FC236}">
                      <a16:creationId xmlns:a16="http://schemas.microsoft.com/office/drawing/2014/main" id="{E2AC3F26-47D2-22A7-2157-EFEEB0D53CFC}"/>
                    </a:ext>
                  </a:extLst>
                </p:cNvPr>
                <p:cNvSpPr/>
                <p:nvPr/>
              </p:nvSpPr>
              <p:spPr>
                <a:xfrm>
                  <a:off x="7000300" y="2889132"/>
                  <a:ext cx="48367" cy="108634"/>
                </a:xfrm>
                <a:custGeom>
                  <a:avLst/>
                  <a:gdLst>
                    <a:gd name="connsiteX0" fmla="*/ 0 w 48367"/>
                    <a:gd name="connsiteY0" fmla="*/ 0 h 108634"/>
                    <a:gd name="connsiteX1" fmla="*/ 0 w 48367"/>
                    <a:gd name="connsiteY1" fmla="*/ 66353 h 108634"/>
                    <a:gd name="connsiteX2" fmla="*/ 12102 w 48367"/>
                    <a:gd name="connsiteY2" fmla="*/ 92823 h 108634"/>
                    <a:gd name="connsiteX3" fmla="*/ 18387 w 48367"/>
                    <a:gd name="connsiteY3" fmla="*/ 108634 h 108634"/>
                    <a:gd name="connsiteX4" fmla="*/ 29980 w 48367"/>
                    <a:gd name="connsiteY4" fmla="*/ 108634 h 108634"/>
                    <a:gd name="connsiteX5" fmla="*/ 36279 w 48367"/>
                    <a:gd name="connsiteY5" fmla="*/ 92823 h 108634"/>
                    <a:gd name="connsiteX6" fmla="*/ 48368 w 48367"/>
                    <a:gd name="connsiteY6" fmla="*/ 66353 h 108634"/>
                    <a:gd name="connsiteX7" fmla="*/ 48368 w 48367"/>
                    <a:gd name="connsiteY7" fmla="*/ 56392 h 108634"/>
                    <a:gd name="connsiteX8" fmla="*/ 48368 w 48367"/>
                    <a:gd name="connsiteY8" fmla="*/ 1192 h 10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67" h="108634">
                      <a:moveTo>
                        <a:pt x="0" y="0"/>
                      </a:moveTo>
                      <a:lnTo>
                        <a:pt x="0" y="66353"/>
                      </a:lnTo>
                      <a:lnTo>
                        <a:pt x="12102" y="92823"/>
                      </a:lnTo>
                      <a:lnTo>
                        <a:pt x="18387" y="108634"/>
                      </a:lnTo>
                      <a:lnTo>
                        <a:pt x="29980" y="108634"/>
                      </a:lnTo>
                      <a:lnTo>
                        <a:pt x="36279" y="92823"/>
                      </a:lnTo>
                      <a:lnTo>
                        <a:pt x="48368" y="66353"/>
                      </a:lnTo>
                      <a:lnTo>
                        <a:pt x="48368" y="56392"/>
                      </a:lnTo>
                      <a:lnTo>
                        <a:pt x="48368" y="1192"/>
                      </a:lnTo>
                      <a:close/>
                    </a:path>
                  </a:pathLst>
                </a:custGeom>
                <a:solidFill>
                  <a:srgbClr val="C8C8CC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50" name="Freihandform 849">
                  <a:extLst>
                    <a:ext uri="{FF2B5EF4-FFF2-40B4-BE49-F238E27FC236}">
                      <a16:creationId xmlns:a16="http://schemas.microsoft.com/office/drawing/2014/main" id="{ADE9161E-6C90-48F5-F483-95EA3648EB2F}"/>
                    </a:ext>
                  </a:extLst>
                </p:cNvPr>
                <p:cNvSpPr/>
                <p:nvPr/>
              </p:nvSpPr>
              <p:spPr>
                <a:xfrm>
                  <a:off x="7000300" y="2889132"/>
                  <a:ext cx="48367" cy="108634"/>
                </a:xfrm>
                <a:custGeom>
                  <a:avLst/>
                  <a:gdLst>
                    <a:gd name="connsiteX0" fmla="*/ 0 w 48367"/>
                    <a:gd name="connsiteY0" fmla="*/ 0 h 108634"/>
                    <a:gd name="connsiteX1" fmla="*/ 0 w 48367"/>
                    <a:gd name="connsiteY1" fmla="*/ 66353 h 108634"/>
                    <a:gd name="connsiteX2" fmla="*/ 12102 w 48367"/>
                    <a:gd name="connsiteY2" fmla="*/ 92823 h 108634"/>
                    <a:gd name="connsiteX3" fmla="*/ 18387 w 48367"/>
                    <a:gd name="connsiteY3" fmla="*/ 108634 h 108634"/>
                    <a:gd name="connsiteX4" fmla="*/ 29980 w 48367"/>
                    <a:gd name="connsiteY4" fmla="*/ 108634 h 108634"/>
                    <a:gd name="connsiteX5" fmla="*/ 36279 w 48367"/>
                    <a:gd name="connsiteY5" fmla="*/ 92823 h 108634"/>
                    <a:gd name="connsiteX6" fmla="*/ 48368 w 48367"/>
                    <a:gd name="connsiteY6" fmla="*/ 66353 h 108634"/>
                    <a:gd name="connsiteX7" fmla="*/ 48368 w 48367"/>
                    <a:gd name="connsiteY7" fmla="*/ 56392 h 108634"/>
                    <a:gd name="connsiteX8" fmla="*/ 48368 w 48367"/>
                    <a:gd name="connsiteY8" fmla="*/ 1192 h 10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67" h="108634">
                      <a:moveTo>
                        <a:pt x="0" y="0"/>
                      </a:moveTo>
                      <a:lnTo>
                        <a:pt x="0" y="66353"/>
                      </a:lnTo>
                      <a:lnTo>
                        <a:pt x="12102" y="92823"/>
                      </a:lnTo>
                      <a:lnTo>
                        <a:pt x="18387" y="108634"/>
                      </a:lnTo>
                      <a:lnTo>
                        <a:pt x="29980" y="108634"/>
                      </a:lnTo>
                      <a:lnTo>
                        <a:pt x="36279" y="92823"/>
                      </a:lnTo>
                      <a:lnTo>
                        <a:pt x="48368" y="66353"/>
                      </a:lnTo>
                      <a:lnTo>
                        <a:pt x="48368" y="56392"/>
                      </a:lnTo>
                      <a:lnTo>
                        <a:pt x="48368" y="1192"/>
                      </a:lnTo>
                      <a:close/>
                    </a:path>
                  </a:pathLst>
                </a:custGeom>
                <a:noFill/>
                <a:ln w="6698" cap="flat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851" name="Grafik 10">
                  <a:extLst>
                    <a:ext uri="{FF2B5EF4-FFF2-40B4-BE49-F238E27FC236}">
                      <a16:creationId xmlns:a16="http://schemas.microsoft.com/office/drawing/2014/main" id="{85274863-62B7-DA5F-335F-4668CB117A6B}"/>
                    </a:ext>
                  </a:extLst>
                </p:cNvPr>
                <p:cNvGrpSpPr/>
                <p:nvPr/>
              </p:nvGrpSpPr>
              <p:grpSpPr>
                <a:xfrm>
                  <a:off x="6969234" y="2881394"/>
                  <a:ext cx="166774" cy="568637"/>
                  <a:chOff x="6969234" y="2881394"/>
                  <a:chExt cx="166774" cy="568637"/>
                </a:xfrm>
              </p:grpSpPr>
              <p:sp>
                <p:nvSpPr>
                  <p:cNvPr id="852" name="Freihandform 851">
                    <a:extLst>
                      <a:ext uri="{FF2B5EF4-FFF2-40B4-BE49-F238E27FC236}">
                        <a16:creationId xmlns:a16="http://schemas.microsoft.com/office/drawing/2014/main" id="{B52459D2-1418-65AF-DB34-EE6DD45E92F9}"/>
                      </a:ext>
                    </a:extLst>
                  </p:cNvPr>
                  <p:cNvSpPr/>
                  <p:nvPr/>
                </p:nvSpPr>
                <p:spPr>
                  <a:xfrm>
                    <a:off x="6999885" y="2881394"/>
                    <a:ext cx="49064" cy="12237"/>
                  </a:xfrm>
                  <a:custGeom>
                    <a:avLst/>
                    <a:gdLst>
                      <a:gd name="connsiteX0" fmla="*/ 49065 w 49064"/>
                      <a:gd name="connsiteY0" fmla="*/ 6119 h 12237"/>
                      <a:gd name="connsiteX1" fmla="*/ 24526 w 49064"/>
                      <a:gd name="connsiteY1" fmla="*/ 0 h 12237"/>
                      <a:gd name="connsiteX2" fmla="*/ 18656 w 49064"/>
                      <a:gd name="connsiteY2" fmla="*/ 241 h 12237"/>
                      <a:gd name="connsiteX3" fmla="*/ 0 w 49064"/>
                      <a:gd name="connsiteY3" fmla="*/ 6119 h 12237"/>
                      <a:gd name="connsiteX4" fmla="*/ 24526 w 49064"/>
                      <a:gd name="connsiteY4" fmla="*/ 12237 h 12237"/>
                      <a:gd name="connsiteX5" fmla="*/ 25035 w 49064"/>
                      <a:gd name="connsiteY5" fmla="*/ 12237 h 12237"/>
                      <a:gd name="connsiteX6" fmla="*/ 49065 w 49064"/>
                      <a:gd name="connsiteY6" fmla="*/ 6119 h 12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064" h="12237">
                        <a:moveTo>
                          <a:pt x="49065" y="6119"/>
                        </a:moveTo>
                        <a:cubicBezTo>
                          <a:pt x="49065" y="2798"/>
                          <a:pt x="38075" y="0"/>
                          <a:pt x="24526" y="0"/>
                        </a:cubicBezTo>
                        <a:cubicBezTo>
                          <a:pt x="22475" y="0"/>
                          <a:pt x="20438" y="0"/>
                          <a:pt x="18656" y="241"/>
                        </a:cubicBezTo>
                        <a:cubicBezTo>
                          <a:pt x="7921" y="1018"/>
                          <a:pt x="0" y="3307"/>
                          <a:pt x="0" y="6119"/>
                        </a:cubicBezTo>
                        <a:cubicBezTo>
                          <a:pt x="0" y="9439"/>
                          <a:pt x="10989" y="12237"/>
                          <a:pt x="24526" y="12237"/>
                        </a:cubicBezTo>
                        <a:lnTo>
                          <a:pt x="25035" y="12237"/>
                        </a:lnTo>
                        <a:cubicBezTo>
                          <a:pt x="38330" y="12237"/>
                          <a:pt x="49065" y="9439"/>
                          <a:pt x="49065" y="611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53" name="Freihandform 852">
                    <a:extLst>
                      <a:ext uri="{FF2B5EF4-FFF2-40B4-BE49-F238E27FC236}">
                        <a16:creationId xmlns:a16="http://schemas.microsoft.com/office/drawing/2014/main" id="{31277234-C7A5-CE87-4FDF-6265B926951B}"/>
                      </a:ext>
                    </a:extLst>
                  </p:cNvPr>
                  <p:cNvSpPr/>
                  <p:nvPr/>
                </p:nvSpPr>
                <p:spPr>
                  <a:xfrm>
                    <a:off x="6999885" y="2881394"/>
                    <a:ext cx="49064" cy="12237"/>
                  </a:xfrm>
                  <a:custGeom>
                    <a:avLst/>
                    <a:gdLst>
                      <a:gd name="connsiteX0" fmla="*/ 49065 w 49064"/>
                      <a:gd name="connsiteY0" fmla="*/ 6119 h 12237"/>
                      <a:gd name="connsiteX1" fmla="*/ 24526 w 49064"/>
                      <a:gd name="connsiteY1" fmla="*/ 0 h 12237"/>
                      <a:gd name="connsiteX2" fmla="*/ 18656 w 49064"/>
                      <a:gd name="connsiteY2" fmla="*/ 241 h 12237"/>
                      <a:gd name="connsiteX3" fmla="*/ 0 w 49064"/>
                      <a:gd name="connsiteY3" fmla="*/ 6119 h 12237"/>
                      <a:gd name="connsiteX4" fmla="*/ 24526 w 49064"/>
                      <a:gd name="connsiteY4" fmla="*/ 12237 h 12237"/>
                      <a:gd name="connsiteX5" fmla="*/ 25035 w 49064"/>
                      <a:gd name="connsiteY5" fmla="*/ 12237 h 12237"/>
                      <a:gd name="connsiteX6" fmla="*/ 49065 w 49064"/>
                      <a:gd name="connsiteY6" fmla="*/ 6119 h 12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064" h="12237">
                        <a:moveTo>
                          <a:pt x="49065" y="6119"/>
                        </a:moveTo>
                        <a:cubicBezTo>
                          <a:pt x="49065" y="2798"/>
                          <a:pt x="38075" y="0"/>
                          <a:pt x="24526" y="0"/>
                        </a:cubicBezTo>
                        <a:cubicBezTo>
                          <a:pt x="22475" y="0"/>
                          <a:pt x="20438" y="0"/>
                          <a:pt x="18656" y="241"/>
                        </a:cubicBezTo>
                        <a:cubicBezTo>
                          <a:pt x="7921" y="1018"/>
                          <a:pt x="0" y="3307"/>
                          <a:pt x="0" y="6119"/>
                        </a:cubicBezTo>
                        <a:cubicBezTo>
                          <a:pt x="0" y="9439"/>
                          <a:pt x="10989" y="12237"/>
                          <a:pt x="24526" y="12237"/>
                        </a:cubicBezTo>
                        <a:lnTo>
                          <a:pt x="25035" y="12237"/>
                        </a:lnTo>
                        <a:cubicBezTo>
                          <a:pt x="38330" y="12237"/>
                          <a:pt x="49065" y="9439"/>
                          <a:pt x="49065" y="6119"/>
                        </a:cubicBezTo>
                        <a:close/>
                      </a:path>
                    </a:pathLst>
                  </a:custGeom>
                  <a:noFill/>
                  <a:ln w="7462" cap="flat">
                    <a:solidFill>
                      <a:srgbClr val="49485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54" name="Freihandform 853">
                    <a:extLst>
                      <a:ext uri="{FF2B5EF4-FFF2-40B4-BE49-F238E27FC236}">
                        <a16:creationId xmlns:a16="http://schemas.microsoft.com/office/drawing/2014/main" id="{3E170510-B534-41C5-6B64-9E1239AD8D45}"/>
                      </a:ext>
                    </a:extLst>
                  </p:cNvPr>
                  <p:cNvSpPr/>
                  <p:nvPr/>
                </p:nvSpPr>
                <p:spPr>
                  <a:xfrm>
                    <a:off x="6969234" y="3337032"/>
                    <a:ext cx="166774" cy="112999"/>
                  </a:xfrm>
                  <a:custGeom>
                    <a:avLst/>
                    <a:gdLst>
                      <a:gd name="connsiteX0" fmla="*/ 166775 w 166774"/>
                      <a:gd name="connsiteY0" fmla="*/ 70718 h 112999"/>
                      <a:gd name="connsiteX1" fmla="*/ 166775 w 166774"/>
                      <a:gd name="connsiteY1" fmla="*/ 0 h 112999"/>
                      <a:gd name="connsiteX2" fmla="*/ 84889 w 166774"/>
                      <a:gd name="connsiteY2" fmla="*/ 18128 h 112999"/>
                      <a:gd name="connsiteX3" fmla="*/ 83388 w 166774"/>
                      <a:gd name="connsiteY3" fmla="*/ 18128 h 112999"/>
                      <a:gd name="connsiteX4" fmla="*/ 0 w 166774"/>
                      <a:gd name="connsiteY4" fmla="*/ 0 h 112999"/>
                      <a:gd name="connsiteX5" fmla="*/ 0 w 166774"/>
                      <a:gd name="connsiteY5" fmla="*/ 94121 h 112999"/>
                      <a:gd name="connsiteX6" fmla="*/ 83388 w 166774"/>
                      <a:gd name="connsiteY6" fmla="*/ 112999 h 112999"/>
                      <a:gd name="connsiteX7" fmla="*/ 84889 w 166774"/>
                      <a:gd name="connsiteY7" fmla="*/ 112999 h 112999"/>
                      <a:gd name="connsiteX8" fmla="*/ 166775 w 166774"/>
                      <a:gd name="connsiteY8" fmla="*/ 94121 h 112999"/>
                      <a:gd name="connsiteX9" fmla="*/ 166775 w 166774"/>
                      <a:gd name="connsiteY9" fmla="*/ 70718 h 112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6774" h="112999">
                        <a:moveTo>
                          <a:pt x="166775" y="70718"/>
                        </a:moveTo>
                        <a:lnTo>
                          <a:pt x="166775" y="0"/>
                        </a:lnTo>
                        <a:cubicBezTo>
                          <a:pt x="166775" y="9814"/>
                          <a:pt x="130241" y="17860"/>
                          <a:pt x="84889" y="18128"/>
                        </a:cubicBezTo>
                        <a:lnTo>
                          <a:pt x="83388" y="18128"/>
                        </a:lnTo>
                        <a:cubicBezTo>
                          <a:pt x="37285" y="18128"/>
                          <a:pt x="0" y="10068"/>
                          <a:pt x="0" y="0"/>
                        </a:cubicBezTo>
                        <a:lnTo>
                          <a:pt x="0" y="94121"/>
                        </a:lnTo>
                        <a:cubicBezTo>
                          <a:pt x="0" y="104444"/>
                          <a:pt x="37285" y="112999"/>
                          <a:pt x="83388" y="112999"/>
                        </a:cubicBezTo>
                        <a:lnTo>
                          <a:pt x="84889" y="112999"/>
                        </a:lnTo>
                        <a:cubicBezTo>
                          <a:pt x="130241" y="112745"/>
                          <a:pt x="166775" y="104444"/>
                          <a:pt x="166775" y="94121"/>
                        </a:cubicBezTo>
                        <a:lnTo>
                          <a:pt x="166775" y="70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55" name="Freihandform 854">
                    <a:extLst>
                      <a:ext uri="{FF2B5EF4-FFF2-40B4-BE49-F238E27FC236}">
                        <a16:creationId xmlns:a16="http://schemas.microsoft.com/office/drawing/2014/main" id="{66746517-82E2-AC20-D228-D7A85E0C7A20}"/>
                      </a:ext>
                    </a:extLst>
                  </p:cNvPr>
                  <p:cNvSpPr/>
                  <p:nvPr/>
                </p:nvSpPr>
                <p:spPr>
                  <a:xfrm>
                    <a:off x="6969234" y="3337032"/>
                    <a:ext cx="166774" cy="112999"/>
                  </a:xfrm>
                  <a:custGeom>
                    <a:avLst/>
                    <a:gdLst>
                      <a:gd name="connsiteX0" fmla="*/ 166775 w 166774"/>
                      <a:gd name="connsiteY0" fmla="*/ 70718 h 112999"/>
                      <a:gd name="connsiteX1" fmla="*/ 166775 w 166774"/>
                      <a:gd name="connsiteY1" fmla="*/ 0 h 112999"/>
                      <a:gd name="connsiteX2" fmla="*/ 84889 w 166774"/>
                      <a:gd name="connsiteY2" fmla="*/ 18128 h 112999"/>
                      <a:gd name="connsiteX3" fmla="*/ 83388 w 166774"/>
                      <a:gd name="connsiteY3" fmla="*/ 18128 h 112999"/>
                      <a:gd name="connsiteX4" fmla="*/ 0 w 166774"/>
                      <a:gd name="connsiteY4" fmla="*/ 0 h 112999"/>
                      <a:gd name="connsiteX5" fmla="*/ 0 w 166774"/>
                      <a:gd name="connsiteY5" fmla="*/ 94121 h 112999"/>
                      <a:gd name="connsiteX6" fmla="*/ 83388 w 166774"/>
                      <a:gd name="connsiteY6" fmla="*/ 112999 h 112999"/>
                      <a:gd name="connsiteX7" fmla="*/ 84889 w 166774"/>
                      <a:gd name="connsiteY7" fmla="*/ 112999 h 112999"/>
                      <a:gd name="connsiteX8" fmla="*/ 166775 w 166774"/>
                      <a:gd name="connsiteY8" fmla="*/ 94121 h 112999"/>
                      <a:gd name="connsiteX9" fmla="*/ 166775 w 166774"/>
                      <a:gd name="connsiteY9" fmla="*/ 70718 h 112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6774" h="112999">
                        <a:moveTo>
                          <a:pt x="166775" y="70718"/>
                        </a:moveTo>
                        <a:lnTo>
                          <a:pt x="166775" y="0"/>
                        </a:lnTo>
                        <a:cubicBezTo>
                          <a:pt x="166775" y="9814"/>
                          <a:pt x="130241" y="17860"/>
                          <a:pt x="84889" y="18128"/>
                        </a:cubicBezTo>
                        <a:lnTo>
                          <a:pt x="83388" y="18128"/>
                        </a:lnTo>
                        <a:cubicBezTo>
                          <a:pt x="37285" y="18128"/>
                          <a:pt x="0" y="10068"/>
                          <a:pt x="0" y="0"/>
                        </a:cubicBezTo>
                        <a:lnTo>
                          <a:pt x="0" y="94121"/>
                        </a:lnTo>
                        <a:cubicBezTo>
                          <a:pt x="0" y="104444"/>
                          <a:pt x="37285" y="112999"/>
                          <a:pt x="83388" y="112999"/>
                        </a:cubicBezTo>
                        <a:lnTo>
                          <a:pt x="84889" y="112999"/>
                        </a:lnTo>
                        <a:cubicBezTo>
                          <a:pt x="130241" y="112745"/>
                          <a:pt x="166775" y="104444"/>
                          <a:pt x="166775" y="94121"/>
                        </a:cubicBezTo>
                        <a:lnTo>
                          <a:pt x="166775" y="70718"/>
                        </a:ln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56" name="Freihandform 855">
                  <a:extLst>
                    <a:ext uri="{FF2B5EF4-FFF2-40B4-BE49-F238E27FC236}">
                      <a16:creationId xmlns:a16="http://schemas.microsoft.com/office/drawing/2014/main" id="{A612BF1D-DFBD-8115-3B29-2A4E67210F1B}"/>
                    </a:ext>
                  </a:extLst>
                </p:cNvPr>
                <p:cNvSpPr/>
                <p:nvPr/>
              </p:nvSpPr>
              <p:spPr>
                <a:xfrm>
                  <a:off x="6993599" y="3099707"/>
                  <a:ext cx="118781" cy="49470"/>
                </a:xfrm>
                <a:custGeom>
                  <a:avLst/>
                  <a:gdLst>
                    <a:gd name="connsiteX0" fmla="*/ 118782 w 118781"/>
                    <a:gd name="connsiteY0" fmla="*/ 49471 h 49470"/>
                    <a:gd name="connsiteX1" fmla="*/ 80372 w 118781"/>
                    <a:gd name="connsiteY1" fmla="*/ 0 h 49470"/>
                    <a:gd name="connsiteX2" fmla="*/ 37418 w 118781"/>
                    <a:gd name="connsiteY2" fmla="*/ 0 h 49470"/>
                    <a:gd name="connsiteX3" fmla="*/ 0 w 118781"/>
                    <a:gd name="connsiteY3" fmla="*/ 49471 h 49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781" h="49470">
                      <a:moveTo>
                        <a:pt x="118782" y="49471"/>
                      </a:moveTo>
                      <a:lnTo>
                        <a:pt x="80372" y="0"/>
                      </a:lnTo>
                      <a:lnTo>
                        <a:pt x="37418" y="0"/>
                      </a:lnTo>
                      <a:lnTo>
                        <a:pt x="0" y="49471"/>
                      </a:lnTo>
                    </a:path>
                  </a:pathLst>
                </a:custGeom>
                <a:solidFill>
                  <a:srgbClr val="C8C8CC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57" name="Freihandform 856">
                  <a:extLst>
                    <a:ext uri="{FF2B5EF4-FFF2-40B4-BE49-F238E27FC236}">
                      <a16:creationId xmlns:a16="http://schemas.microsoft.com/office/drawing/2014/main" id="{F7C64F63-2F91-2A17-2C6E-BBD3D3F8357C}"/>
                    </a:ext>
                  </a:extLst>
                </p:cNvPr>
                <p:cNvSpPr/>
                <p:nvPr/>
              </p:nvSpPr>
              <p:spPr>
                <a:xfrm>
                  <a:off x="6993599" y="3099707"/>
                  <a:ext cx="118781" cy="49470"/>
                </a:xfrm>
                <a:custGeom>
                  <a:avLst/>
                  <a:gdLst>
                    <a:gd name="connsiteX0" fmla="*/ 118782 w 118781"/>
                    <a:gd name="connsiteY0" fmla="*/ 49471 h 49470"/>
                    <a:gd name="connsiteX1" fmla="*/ 80372 w 118781"/>
                    <a:gd name="connsiteY1" fmla="*/ 0 h 49470"/>
                    <a:gd name="connsiteX2" fmla="*/ 37418 w 118781"/>
                    <a:gd name="connsiteY2" fmla="*/ 0 h 49470"/>
                    <a:gd name="connsiteX3" fmla="*/ 0 w 118781"/>
                    <a:gd name="connsiteY3" fmla="*/ 49471 h 49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781" h="49470">
                      <a:moveTo>
                        <a:pt x="118782" y="49471"/>
                      </a:moveTo>
                      <a:lnTo>
                        <a:pt x="80372" y="0"/>
                      </a:lnTo>
                      <a:lnTo>
                        <a:pt x="37418" y="0"/>
                      </a:lnTo>
                      <a:lnTo>
                        <a:pt x="0" y="49471"/>
                      </a:lnTo>
                    </a:path>
                  </a:pathLst>
                </a:custGeom>
                <a:noFill/>
                <a:ln w="6698" cap="flat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858" name="Grafik 10">
                  <a:extLst>
                    <a:ext uri="{FF2B5EF4-FFF2-40B4-BE49-F238E27FC236}">
                      <a16:creationId xmlns:a16="http://schemas.microsoft.com/office/drawing/2014/main" id="{F6BBDEC7-44C0-D2A1-BF33-E4AAAEFFB4AE}"/>
                    </a:ext>
                  </a:extLst>
                </p:cNvPr>
                <p:cNvGrpSpPr/>
                <p:nvPr/>
              </p:nvGrpSpPr>
              <p:grpSpPr>
                <a:xfrm>
                  <a:off x="7036030" y="3664073"/>
                  <a:ext cx="33545" cy="13495"/>
                  <a:chOff x="7036030" y="3664073"/>
                  <a:chExt cx="33545" cy="13495"/>
                </a:xfrm>
              </p:grpSpPr>
              <p:sp>
                <p:nvSpPr>
                  <p:cNvPr id="859" name="Freihandform 858">
                    <a:extLst>
                      <a:ext uri="{FF2B5EF4-FFF2-40B4-BE49-F238E27FC236}">
                        <a16:creationId xmlns:a16="http://schemas.microsoft.com/office/drawing/2014/main" id="{027CC05F-AD12-6667-76CE-3CEC3CA9DEA2}"/>
                      </a:ext>
                    </a:extLst>
                  </p:cNvPr>
                  <p:cNvSpPr/>
                  <p:nvPr/>
                </p:nvSpPr>
                <p:spPr>
                  <a:xfrm>
                    <a:off x="7036030" y="3664073"/>
                    <a:ext cx="33545" cy="13495"/>
                  </a:xfrm>
                  <a:custGeom>
                    <a:avLst/>
                    <a:gdLst>
                      <a:gd name="connsiteX0" fmla="*/ 33545 w 33545"/>
                      <a:gd name="connsiteY0" fmla="*/ 6748 h 13495"/>
                      <a:gd name="connsiteX1" fmla="*/ 16780 w 33545"/>
                      <a:gd name="connsiteY1" fmla="*/ 0 h 13495"/>
                      <a:gd name="connsiteX2" fmla="*/ 12772 w 33545"/>
                      <a:gd name="connsiteY2" fmla="*/ 241 h 13495"/>
                      <a:gd name="connsiteX3" fmla="*/ 0 w 33545"/>
                      <a:gd name="connsiteY3" fmla="*/ 6748 h 13495"/>
                      <a:gd name="connsiteX4" fmla="*/ 16780 w 33545"/>
                      <a:gd name="connsiteY4" fmla="*/ 13496 h 13495"/>
                      <a:gd name="connsiteX5" fmla="*/ 17034 w 33545"/>
                      <a:gd name="connsiteY5" fmla="*/ 13496 h 13495"/>
                      <a:gd name="connsiteX6" fmla="*/ 33545 w 33545"/>
                      <a:gd name="connsiteY6" fmla="*/ 6748 h 1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545" h="13495">
                        <a:moveTo>
                          <a:pt x="33545" y="6748"/>
                        </a:moveTo>
                        <a:cubicBezTo>
                          <a:pt x="33545" y="2999"/>
                          <a:pt x="26040" y="0"/>
                          <a:pt x="16780" y="0"/>
                        </a:cubicBezTo>
                        <a:cubicBezTo>
                          <a:pt x="15519" y="0"/>
                          <a:pt x="14018" y="0"/>
                          <a:pt x="12772" y="241"/>
                        </a:cubicBezTo>
                        <a:cubicBezTo>
                          <a:pt x="5508" y="1004"/>
                          <a:pt x="0" y="3494"/>
                          <a:pt x="0" y="6748"/>
                        </a:cubicBezTo>
                        <a:cubicBezTo>
                          <a:pt x="0" y="10497"/>
                          <a:pt x="7519" y="13496"/>
                          <a:pt x="16780" y="13496"/>
                        </a:cubicBezTo>
                        <a:lnTo>
                          <a:pt x="17034" y="13496"/>
                        </a:lnTo>
                        <a:cubicBezTo>
                          <a:pt x="26040" y="13241"/>
                          <a:pt x="33545" y="10242"/>
                          <a:pt x="33545" y="6748"/>
                        </a:cubicBezTo>
                      </a:path>
                    </a:pathLst>
                  </a:custGeom>
                  <a:solidFill>
                    <a:srgbClr val="494856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60" name="Freihandform 859">
                    <a:extLst>
                      <a:ext uri="{FF2B5EF4-FFF2-40B4-BE49-F238E27FC236}">
                        <a16:creationId xmlns:a16="http://schemas.microsoft.com/office/drawing/2014/main" id="{F389710B-0071-0EC5-CF55-D45F4E2D82EE}"/>
                      </a:ext>
                    </a:extLst>
                  </p:cNvPr>
                  <p:cNvSpPr/>
                  <p:nvPr/>
                </p:nvSpPr>
                <p:spPr>
                  <a:xfrm>
                    <a:off x="7036030" y="3664073"/>
                    <a:ext cx="33545" cy="13495"/>
                  </a:xfrm>
                  <a:custGeom>
                    <a:avLst/>
                    <a:gdLst>
                      <a:gd name="connsiteX0" fmla="*/ 33545 w 33545"/>
                      <a:gd name="connsiteY0" fmla="*/ 6748 h 13495"/>
                      <a:gd name="connsiteX1" fmla="*/ 16780 w 33545"/>
                      <a:gd name="connsiteY1" fmla="*/ 0 h 13495"/>
                      <a:gd name="connsiteX2" fmla="*/ 12772 w 33545"/>
                      <a:gd name="connsiteY2" fmla="*/ 241 h 13495"/>
                      <a:gd name="connsiteX3" fmla="*/ 0 w 33545"/>
                      <a:gd name="connsiteY3" fmla="*/ 6748 h 13495"/>
                      <a:gd name="connsiteX4" fmla="*/ 16780 w 33545"/>
                      <a:gd name="connsiteY4" fmla="*/ 13496 h 13495"/>
                      <a:gd name="connsiteX5" fmla="*/ 17034 w 33545"/>
                      <a:gd name="connsiteY5" fmla="*/ 13496 h 13495"/>
                      <a:gd name="connsiteX6" fmla="*/ 33545 w 33545"/>
                      <a:gd name="connsiteY6" fmla="*/ 6748 h 1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545" h="13495">
                        <a:moveTo>
                          <a:pt x="33545" y="6748"/>
                        </a:moveTo>
                        <a:cubicBezTo>
                          <a:pt x="33545" y="2999"/>
                          <a:pt x="26040" y="0"/>
                          <a:pt x="16780" y="0"/>
                        </a:cubicBezTo>
                        <a:cubicBezTo>
                          <a:pt x="15519" y="0"/>
                          <a:pt x="14018" y="0"/>
                          <a:pt x="12772" y="241"/>
                        </a:cubicBezTo>
                        <a:cubicBezTo>
                          <a:pt x="5508" y="1004"/>
                          <a:pt x="0" y="3494"/>
                          <a:pt x="0" y="6748"/>
                        </a:cubicBezTo>
                        <a:cubicBezTo>
                          <a:pt x="0" y="10497"/>
                          <a:pt x="7519" y="13496"/>
                          <a:pt x="16780" y="13496"/>
                        </a:cubicBezTo>
                        <a:lnTo>
                          <a:pt x="17034" y="13496"/>
                        </a:lnTo>
                        <a:cubicBezTo>
                          <a:pt x="26040" y="13241"/>
                          <a:pt x="33545" y="10242"/>
                          <a:pt x="33545" y="6748"/>
                        </a:cubicBez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1" name="Freihandform 860">
                  <a:extLst>
                    <a:ext uri="{FF2B5EF4-FFF2-40B4-BE49-F238E27FC236}">
                      <a16:creationId xmlns:a16="http://schemas.microsoft.com/office/drawing/2014/main" id="{A8BB8871-F265-E441-C809-744185E8576C}"/>
                    </a:ext>
                  </a:extLst>
                </p:cNvPr>
                <p:cNvSpPr/>
                <p:nvPr/>
              </p:nvSpPr>
              <p:spPr>
                <a:xfrm>
                  <a:off x="6994845" y="3184496"/>
                  <a:ext cx="116088" cy="53446"/>
                </a:xfrm>
                <a:custGeom>
                  <a:avLst/>
                  <a:gdLst>
                    <a:gd name="connsiteX0" fmla="*/ 0 w 116088"/>
                    <a:gd name="connsiteY0" fmla="*/ 0 h 53446"/>
                    <a:gd name="connsiteX1" fmla="*/ 116088 w 116088"/>
                    <a:gd name="connsiteY1" fmla="*/ 0 h 53446"/>
                    <a:gd name="connsiteX2" fmla="*/ 116088 w 116088"/>
                    <a:gd name="connsiteY2" fmla="*/ 53447 h 53446"/>
                    <a:gd name="connsiteX3" fmla="*/ 0 w 116088"/>
                    <a:gd name="connsiteY3" fmla="*/ 53447 h 5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088" h="53446">
                      <a:moveTo>
                        <a:pt x="0" y="0"/>
                      </a:moveTo>
                      <a:lnTo>
                        <a:pt x="116088" y="0"/>
                      </a:lnTo>
                      <a:lnTo>
                        <a:pt x="116088" y="53447"/>
                      </a:lnTo>
                      <a:lnTo>
                        <a:pt x="0" y="53447"/>
                      </a:lnTo>
                      <a:close/>
                    </a:path>
                  </a:pathLst>
                </a:custGeom>
                <a:solidFill>
                  <a:srgbClr val="EB6619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863" name="Freihandform 862">
              <a:extLst>
                <a:ext uri="{FF2B5EF4-FFF2-40B4-BE49-F238E27FC236}">
                  <a16:creationId xmlns:a16="http://schemas.microsoft.com/office/drawing/2014/main" id="{E5B609D9-4E41-89EA-1F74-B19303794133}"/>
                </a:ext>
              </a:extLst>
            </p:cNvPr>
            <p:cNvSpPr/>
            <p:nvPr/>
          </p:nvSpPr>
          <p:spPr>
            <a:xfrm>
              <a:off x="7118412" y="3352656"/>
              <a:ext cx="9073" cy="80036"/>
            </a:xfrm>
            <a:custGeom>
              <a:avLst/>
              <a:gdLst>
                <a:gd name="connsiteX0" fmla="*/ 6553 w 9073"/>
                <a:gd name="connsiteY0" fmla="*/ 0 h 80036"/>
                <a:gd name="connsiteX1" fmla="*/ 2519 w 9073"/>
                <a:gd name="connsiteY1" fmla="*/ 0 h 80036"/>
                <a:gd name="connsiteX2" fmla="*/ 0 w 9073"/>
                <a:gd name="connsiteY2" fmla="*/ 3776 h 80036"/>
                <a:gd name="connsiteX3" fmla="*/ 0 w 9073"/>
                <a:gd name="connsiteY3" fmla="*/ 76261 h 80036"/>
                <a:gd name="connsiteX4" fmla="*/ 2519 w 9073"/>
                <a:gd name="connsiteY4" fmla="*/ 80037 h 80036"/>
                <a:gd name="connsiteX5" fmla="*/ 6553 w 9073"/>
                <a:gd name="connsiteY5" fmla="*/ 80037 h 80036"/>
                <a:gd name="connsiteX6" fmla="*/ 9073 w 9073"/>
                <a:gd name="connsiteY6" fmla="*/ 76261 h 80036"/>
                <a:gd name="connsiteX7" fmla="*/ 9073 w 9073"/>
                <a:gd name="connsiteY7" fmla="*/ 3776 h 80036"/>
                <a:gd name="connsiteX8" fmla="*/ 6553 w 9073"/>
                <a:gd name="connsiteY8" fmla="*/ 0 h 8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36">
                  <a:moveTo>
                    <a:pt x="6553" y="0"/>
                  </a:moveTo>
                  <a:lnTo>
                    <a:pt x="2519" y="0"/>
                  </a:lnTo>
                  <a:cubicBezTo>
                    <a:pt x="1260" y="0"/>
                    <a:pt x="0" y="1754"/>
                    <a:pt x="0" y="3776"/>
                  </a:cubicBezTo>
                  <a:lnTo>
                    <a:pt x="0" y="76261"/>
                  </a:lnTo>
                  <a:cubicBezTo>
                    <a:pt x="0" y="78283"/>
                    <a:pt x="1005" y="80037"/>
                    <a:pt x="2519" y="80037"/>
                  </a:cubicBezTo>
                  <a:lnTo>
                    <a:pt x="6553" y="80037"/>
                  </a:lnTo>
                  <a:cubicBezTo>
                    <a:pt x="7813" y="80037"/>
                    <a:pt x="9073" y="78283"/>
                    <a:pt x="9073" y="76261"/>
                  </a:cubicBezTo>
                  <a:lnTo>
                    <a:pt x="9073" y="3776"/>
                  </a:lnTo>
                  <a:cubicBezTo>
                    <a:pt x="8818" y="1754"/>
                    <a:pt x="7813" y="0"/>
                    <a:pt x="6553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4" name="Freihandform 863">
              <a:extLst>
                <a:ext uri="{FF2B5EF4-FFF2-40B4-BE49-F238E27FC236}">
                  <a16:creationId xmlns:a16="http://schemas.microsoft.com/office/drawing/2014/main" id="{95789F5B-2D2E-D644-DAD3-D33E87CB1CE2}"/>
                </a:ext>
              </a:extLst>
            </p:cNvPr>
            <p:cNvSpPr/>
            <p:nvPr/>
          </p:nvSpPr>
          <p:spPr>
            <a:xfrm>
              <a:off x="7094222" y="3359444"/>
              <a:ext cx="9059" cy="80036"/>
            </a:xfrm>
            <a:custGeom>
              <a:avLst/>
              <a:gdLst>
                <a:gd name="connsiteX0" fmla="*/ 6540 w 9059"/>
                <a:gd name="connsiteY0" fmla="*/ 0 h 80036"/>
                <a:gd name="connsiteX1" fmla="*/ 2519 w 9059"/>
                <a:gd name="connsiteY1" fmla="*/ 0 h 80036"/>
                <a:gd name="connsiteX2" fmla="*/ 0 w 9059"/>
                <a:gd name="connsiteY2" fmla="*/ 3776 h 80036"/>
                <a:gd name="connsiteX3" fmla="*/ 0 w 9059"/>
                <a:gd name="connsiteY3" fmla="*/ 76261 h 80036"/>
                <a:gd name="connsiteX4" fmla="*/ 2519 w 9059"/>
                <a:gd name="connsiteY4" fmla="*/ 80037 h 80036"/>
                <a:gd name="connsiteX5" fmla="*/ 6540 w 9059"/>
                <a:gd name="connsiteY5" fmla="*/ 80037 h 80036"/>
                <a:gd name="connsiteX6" fmla="*/ 9060 w 9059"/>
                <a:gd name="connsiteY6" fmla="*/ 76261 h 80036"/>
                <a:gd name="connsiteX7" fmla="*/ 9060 w 9059"/>
                <a:gd name="connsiteY7" fmla="*/ 3776 h 80036"/>
                <a:gd name="connsiteX8" fmla="*/ 6540 w 9059"/>
                <a:gd name="connsiteY8" fmla="*/ 0 h 8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9" h="80036">
                  <a:moveTo>
                    <a:pt x="6540" y="0"/>
                  </a:moveTo>
                  <a:lnTo>
                    <a:pt x="2519" y="0"/>
                  </a:lnTo>
                  <a:cubicBezTo>
                    <a:pt x="1246" y="0"/>
                    <a:pt x="0" y="1767"/>
                    <a:pt x="0" y="3776"/>
                  </a:cubicBezTo>
                  <a:lnTo>
                    <a:pt x="0" y="76261"/>
                  </a:lnTo>
                  <a:cubicBezTo>
                    <a:pt x="0" y="78283"/>
                    <a:pt x="1005" y="80037"/>
                    <a:pt x="2519" y="80037"/>
                  </a:cubicBezTo>
                  <a:lnTo>
                    <a:pt x="6540" y="80037"/>
                  </a:lnTo>
                  <a:cubicBezTo>
                    <a:pt x="7800" y="80037"/>
                    <a:pt x="9060" y="78283"/>
                    <a:pt x="9060" y="76261"/>
                  </a:cubicBezTo>
                  <a:lnTo>
                    <a:pt x="9060" y="3776"/>
                  </a:lnTo>
                  <a:cubicBezTo>
                    <a:pt x="8805" y="1513"/>
                    <a:pt x="7800" y="0"/>
                    <a:pt x="6540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5" name="Freihandform 864">
              <a:extLst>
                <a:ext uri="{FF2B5EF4-FFF2-40B4-BE49-F238E27FC236}">
                  <a16:creationId xmlns:a16="http://schemas.microsoft.com/office/drawing/2014/main" id="{9A3136AA-DB34-9749-0CDA-CA46C979B728}"/>
                </a:ext>
              </a:extLst>
            </p:cNvPr>
            <p:cNvSpPr/>
            <p:nvPr/>
          </p:nvSpPr>
          <p:spPr>
            <a:xfrm>
              <a:off x="7070031" y="3363233"/>
              <a:ext cx="9073" cy="80023"/>
            </a:xfrm>
            <a:custGeom>
              <a:avLst/>
              <a:gdLst>
                <a:gd name="connsiteX0" fmla="*/ 6554 w 9073"/>
                <a:gd name="connsiteY0" fmla="*/ 0 h 80023"/>
                <a:gd name="connsiteX1" fmla="*/ 2520 w 9073"/>
                <a:gd name="connsiteY1" fmla="*/ 0 h 80023"/>
                <a:gd name="connsiteX2" fmla="*/ 0 w 9073"/>
                <a:gd name="connsiteY2" fmla="*/ 3776 h 80023"/>
                <a:gd name="connsiteX3" fmla="*/ 0 w 9073"/>
                <a:gd name="connsiteY3" fmla="*/ 76261 h 80023"/>
                <a:gd name="connsiteX4" fmla="*/ 2520 w 9073"/>
                <a:gd name="connsiteY4" fmla="*/ 80023 h 80023"/>
                <a:gd name="connsiteX5" fmla="*/ 6554 w 9073"/>
                <a:gd name="connsiteY5" fmla="*/ 80023 h 80023"/>
                <a:gd name="connsiteX6" fmla="*/ 9073 w 9073"/>
                <a:gd name="connsiteY6" fmla="*/ 76261 h 80023"/>
                <a:gd name="connsiteX7" fmla="*/ 9073 w 9073"/>
                <a:gd name="connsiteY7" fmla="*/ 3776 h 80023"/>
                <a:gd name="connsiteX8" fmla="*/ 6554 w 9073"/>
                <a:gd name="connsiteY8" fmla="*/ 0 h 8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23">
                  <a:moveTo>
                    <a:pt x="6554" y="0"/>
                  </a:moveTo>
                  <a:lnTo>
                    <a:pt x="2520" y="0"/>
                  </a:lnTo>
                  <a:cubicBezTo>
                    <a:pt x="1273" y="0"/>
                    <a:pt x="0" y="1767"/>
                    <a:pt x="0" y="3776"/>
                  </a:cubicBezTo>
                  <a:lnTo>
                    <a:pt x="0" y="76261"/>
                  </a:lnTo>
                  <a:cubicBezTo>
                    <a:pt x="0" y="78269"/>
                    <a:pt x="1019" y="80023"/>
                    <a:pt x="2520" y="80023"/>
                  </a:cubicBezTo>
                  <a:lnTo>
                    <a:pt x="6554" y="80023"/>
                  </a:lnTo>
                  <a:cubicBezTo>
                    <a:pt x="7813" y="80023"/>
                    <a:pt x="9073" y="78269"/>
                    <a:pt x="9073" y="76261"/>
                  </a:cubicBezTo>
                  <a:lnTo>
                    <a:pt x="9073" y="3776"/>
                  </a:lnTo>
                  <a:cubicBezTo>
                    <a:pt x="8819" y="1767"/>
                    <a:pt x="7813" y="0"/>
                    <a:pt x="6554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6" name="Freihandform 865">
              <a:extLst>
                <a:ext uri="{FF2B5EF4-FFF2-40B4-BE49-F238E27FC236}">
                  <a16:creationId xmlns:a16="http://schemas.microsoft.com/office/drawing/2014/main" id="{DD822646-01EA-896D-A896-B59473F3B835}"/>
                </a:ext>
              </a:extLst>
            </p:cNvPr>
            <p:cNvSpPr/>
            <p:nvPr/>
          </p:nvSpPr>
          <p:spPr>
            <a:xfrm>
              <a:off x="7045599" y="3364492"/>
              <a:ext cx="9073" cy="80023"/>
            </a:xfrm>
            <a:custGeom>
              <a:avLst/>
              <a:gdLst>
                <a:gd name="connsiteX0" fmla="*/ 2520 w 9073"/>
                <a:gd name="connsiteY0" fmla="*/ 80023 h 80023"/>
                <a:gd name="connsiteX1" fmla="*/ 6554 w 9073"/>
                <a:gd name="connsiteY1" fmla="*/ 80023 h 80023"/>
                <a:gd name="connsiteX2" fmla="*/ 9073 w 9073"/>
                <a:gd name="connsiteY2" fmla="*/ 76248 h 80023"/>
                <a:gd name="connsiteX3" fmla="*/ 9073 w 9073"/>
                <a:gd name="connsiteY3" fmla="*/ 3762 h 80023"/>
                <a:gd name="connsiteX4" fmla="*/ 6554 w 9073"/>
                <a:gd name="connsiteY4" fmla="*/ 0 h 80023"/>
                <a:gd name="connsiteX5" fmla="*/ 2520 w 9073"/>
                <a:gd name="connsiteY5" fmla="*/ 0 h 80023"/>
                <a:gd name="connsiteX6" fmla="*/ 0 w 9073"/>
                <a:gd name="connsiteY6" fmla="*/ 3762 h 80023"/>
                <a:gd name="connsiteX7" fmla="*/ 0 w 9073"/>
                <a:gd name="connsiteY7" fmla="*/ 76248 h 80023"/>
                <a:gd name="connsiteX8" fmla="*/ 2520 w 9073"/>
                <a:gd name="connsiteY8" fmla="*/ 80023 h 8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23">
                  <a:moveTo>
                    <a:pt x="2520" y="80023"/>
                  </a:moveTo>
                  <a:lnTo>
                    <a:pt x="6554" y="80023"/>
                  </a:lnTo>
                  <a:cubicBezTo>
                    <a:pt x="7800" y="80023"/>
                    <a:pt x="9073" y="78256"/>
                    <a:pt x="9073" y="76248"/>
                  </a:cubicBezTo>
                  <a:lnTo>
                    <a:pt x="9073" y="3762"/>
                  </a:lnTo>
                  <a:cubicBezTo>
                    <a:pt x="9073" y="1754"/>
                    <a:pt x="8068" y="0"/>
                    <a:pt x="6554" y="0"/>
                  </a:cubicBezTo>
                  <a:lnTo>
                    <a:pt x="2520" y="0"/>
                  </a:lnTo>
                  <a:cubicBezTo>
                    <a:pt x="1260" y="0"/>
                    <a:pt x="0" y="1754"/>
                    <a:pt x="0" y="3762"/>
                  </a:cubicBezTo>
                  <a:lnTo>
                    <a:pt x="0" y="76248"/>
                  </a:lnTo>
                  <a:cubicBezTo>
                    <a:pt x="255" y="78256"/>
                    <a:pt x="1260" y="80023"/>
                    <a:pt x="2520" y="80023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7" name="Freihandform 866">
              <a:extLst>
                <a:ext uri="{FF2B5EF4-FFF2-40B4-BE49-F238E27FC236}">
                  <a16:creationId xmlns:a16="http://schemas.microsoft.com/office/drawing/2014/main" id="{DC87CAAF-CDA6-0925-244A-B11594023715}"/>
                </a:ext>
              </a:extLst>
            </p:cNvPr>
            <p:cNvSpPr/>
            <p:nvPr/>
          </p:nvSpPr>
          <p:spPr>
            <a:xfrm>
              <a:off x="6976820" y="3352656"/>
              <a:ext cx="9073" cy="80023"/>
            </a:xfrm>
            <a:custGeom>
              <a:avLst/>
              <a:gdLst>
                <a:gd name="connsiteX0" fmla="*/ 6554 w 9073"/>
                <a:gd name="connsiteY0" fmla="*/ 0 h 80023"/>
                <a:gd name="connsiteX1" fmla="*/ 2519 w 9073"/>
                <a:gd name="connsiteY1" fmla="*/ 0 h 80023"/>
                <a:gd name="connsiteX2" fmla="*/ 0 w 9073"/>
                <a:gd name="connsiteY2" fmla="*/ 3776 h 80023"/>
                <a:gd name="connsiteX3" fmla="*/ 0 w 9073"/>
                <a:gd name="connsiteY3" fmla="*/ 76261 h 80023"/>
                <a:gd name="connsiteX4" fmla="*/ 2519 w 9073"/>
                <a:gd name="connsiteY4" fmla="*/ 80023 h 80023"/>
                <a:gd name="connsiteX5" fmla="*/ 6554 w 9073"/>
                <a:gd name="connsiteY5" fmla="*/ 80023 h 80023"/>
                <a:gd name="connsiteX6" fmla="*/ 9073 w 9073"/>
                <a:gd name="connsiteY6" fmla="*/ 76261 h 80023"/>
                <a:gd name="connsiteX7" fmla="*/ 9073 w 9073"/>
                <a:gd name="connsiteY7" fmla="*/ 3776 h 80023"/>
                <a:gd name="connsiteX8" fmla="*/ 6554 w 9073"/>
                <a:gd name="connsiteY8" fmla="*/ 0 h 8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23">
                  <a:moveTo>
                    <a:pt x="6554" y="0"/>
                  </a:moveTo>
                  <a:lnTo>
                    <a:pt x="2519" y="0"/>
                  </a:lnTo>
                  <a:cubicBezTo>
                    <a:pt x="1273" y="0"/>
                    <a:pt x="0" y="1767"/>
                    <a:pt x="0" y="3776"/>
                  </a:cubicBezTo>
                  <a:lnTo>
                    <a:pt x="0" y="76261"/>
                  </a:lnTo>
                  <a:cubicBezTo>
                    <a:pt x="0" y="78269"/>
                    <a:pt x="1005" y="80023"/>
                    <a:pt x="2519" y="80023"/>
                  </a:cubicBezTo>
                  <a:lnTo>
                    <a:pt x="6554" y="80023"/>
                  </a:lnTo>
                  <a:cubicBezTo>
                    <a:pt x="7813" y="80023"/>
                    <a:pt x="9073" y="78269"/>
                    <a:pt x="9073" y="76261"/>
                  </a:cubicBezTo>
                  <a:lnTo>
                    <a:pt x="9073" y="3776"/>
                  </a:lnTo>
                  <a:cubicBezTo>
                    <a:pt x="9073" y="1767"/>
                    <a:pt x="8068" y="0"/>
                    <a:pt x="6554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8" name="Freihandform 867">
              <a:extLst>
                <a:ext uri="{FF2B5EF4-FFF2-40B4-BE49-F238E27FC236}">
                  <a16:creationId xmlns:a16="http://schemas.microsoft.com/office/drawing/2014/main" id="{98409F1A-9FB4-2D48-EA5F-748D38D6EF32}"/>
                </a:ext>
              </a:extLst>
            </p:cNvPr>
            <p:cNvSpPr/>
            <p:nvPr/>
          </p:nvSpPr>
          <p:spPr>
            <a:xfrm>
              <a:off x="6999107" y="3359444"/>
              <a:ext cx="9073" cy="80023"/>
            </a:xfrm>
            <a:custGeom>
              <a:avLst/>
              <a:gdLst>
                <a:gd name="connsiteX0" fmla="*/ 6554 w 9073"/>
                <a:gd name="connsiteY0" fmla="*/ 0 h 80023"/>
                <a:gd name="connsiteX1" fmla="*/ 2520 w 9073"/>
                <a:gd name="connsiteY1" fmla="*/ 0 h 80023"/>
                <a:gd name="connsiteX2" fmla="*/ 0 w 9073"/>
                <a:gd name="connsiteY2" fmla="*/ 3776 h 80023"/>
                <a:gd name="connsiteX3" fmla="*/ 0 w 9073"/>
                <a:gd name="connsiteY3" fmla="*/ 76261 h 80023"/>
                <a:gd name="connsiteX4" fmla="*/ 2520 w 9073"/>
                <a:gd name="connsiteY4" fmla="*/ 80023 h 80023"/>
                <a:gd name="connsiteX5" fmla="*/ 6554 w 9073"/>
                <a:gd name="connsiteY5" fmla="*/ 80023 h 80023"/>
                <a:gd name="connsiteX6" fmla="*/ 9073 w 9073"/>
                <a:gd name="connsiteY6" fmla="*/ 76261 h 80023"/>
                <a:gd name="connsiteX7" fmla="*/ 9073 w 9073"/>
                <a:gd name="connsiteY7" fmla="*/ 3776 h 80023"/>
                <a:gd name="connsiteX8" fmla="*/ 6554 w 9073"/>
                <a:gd name="connsiteY8" fmla="*/ 0 h 8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3" h="80023">
                  <a:moveTo>
                    <a:pt x="6554" y="0"/>
                  </a:moveTo>
                  <a:lnTo>
                    <a:pt x="2520" y="0"/>
                  </a:lnTo>
                  <a:cubicBezTo>
                    <a:pt x="1273" y="0"/>
                    <a:pt x="0" y="1767"/>
                    <a:pt x="0" y="3776"/>
                  </a:cubicBezTo>
                  <a:lnTo>
                    <a:pt x="0" y="76261"/>
                  </a:lnTo>
                  <a:cubicBezTo>
                    <a:pt x="0" y="78269"/>
                    <a:pt x="1005" y="80023"/>
                    <a:pt x="2520" y="80023"/>
                  </a:cubicBezTo>
                  <a:lnTo>
                    <a:pt x="6554" y="80023"/>
                  </a:lnTo>
                  <a:cubicBezTo>
                    <a:pt x="7813" y="80023"/>
                    <a:pt x="9073" y="78269"/>
                    <a:pt x="9073" y="76261"/>
                  </a:cubicBezTo>
                  <a:lnTo>
                    <a:pt x="9073" y="3776"/>
                  </a:lnTo>
                  <a:cubicBezTo>
                    <a:pt x="9073" y="1767"/>
                    <a:pt x="8081" y="0"/>
                    <a:pt x="6554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9" name="Freihandform 868">
              <a:extLst>
                <a:ext uri="{FF2B5EF4-FFF2-40B4-BE49-F238E27FC236}">
                  <a16:creationId xmlns:a16="http://schemas.microsoft.com/office/drawing/2014/main" id="{8A633CBE-E637-F9C3-4807-53A70B83A7CF}"/>
                </a:ext>
              </a:extLst>
            </p:cNvPr>
            <p:cNvSpPr/>
            <p:nvPr/>
          </p:nvSpPr>
          <p:spPr>
            <a:xfrm>
              <a:off x="7021408" y="3363233"/>
              <a:ext cx="9073" cy="78148"/>
            </a:xfrm>
            <a:custGeom>
              <a:avLst/>
              <a:gdLst>
                <a:gd name="connsiteX0" fmla="*/ 9073 w 9073"/>
                <a:gd name="connsiteY0" fmla="*/ 3776 h 78148"/>
                <a:gd name="connsiteX1" fmla="*/ 6554 w 9073"/>
                <a:gd name="connsiteY1" fmla="*/ 0 h 78148"/>
                <a:gd name="connsiteX2" fmla="*/ 2519 w 9073"/>
                <a:gd name="connsiteY2" fmla="*/ 0 h 78148"/>
                <a:gd name="connsiteX3" fmla="*/ 0 w 9073"/>
                <a:gd name="connsiteY3" fmla="*/ 3776 h 78148"/>
                <a:gd name="connsiteX4" fmla="*/ 0 w 9073"/>
                <a:gd name="connsiteY4" fmla="*/ 52844 h 78148"/>
                <a:gd name="connsiteX5" fmla="*/ 0 w 9073"/>
                <a:gd name="connsiteY5" fmla="*/ 74373 h 78148"/>
                <a:gd name="connsiteX6" fmla="*/ 2519 w 9073"/>
                <a:gd name="connsiteY6" fmla="*/ 78149 h 78148"/>
                <a:gd name="connsiteX7" fmla="*/ 6554 w 9073"/>
                <a:gd name="connsiteY7" fmla="*/ 78149 h 78148"/>
                <a:gd name="connsiteX8" fmla="*/ 9073 w 9073"/>
                <a:gd name="connsiteY8" fmla="*/ 74373 h 78148"/>
                <a:gd name="connsiteX9" fmla="*/ 9073 w 9073"/>
                <a:gd name="connsiteY9" fmla="*/ 69714 h 78148"/>
                <a:gd name="connsiteX10" fmla="*/ 9073 w 9073"/>
                <a:gd name="connsiteY10" fmla="*/ 3776 h 7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73" h="78148">
                  <a:moveTo>
                    <a:pt x="9073" y="3776"/>
                  </a:moveTo>
                  <a:cubicBezTo>
                    <a:pt x="9073" y="1767"/>
                    <a:pt x="8068" y="0"/>
                    <a:pt x="6554" y="0"/>
                  </a:cubicBezTo>
                  <a:lnTo>
                    <a:pt x="2519" y="0"/>
                  </a:lnTo>
                  <a:cubicBezTo>
                    <a:pt x="1273" y="0"/>
                    <a:pt x="0" y="1767"/>
                    <a:pt x="0" y="3776"/>
                  </a:cubicBezTo>
                  <a:lnTo>
                    <a:pt x="0" y="52844"/>
                  </a:lnTo>
                  <a:lnTo>
                    <a:pt x="0" y="74373"/>
                  </a:lnTo>
                  <a:cubicBezTo>
                    <a:pt x="255" y="76381"/>
                    <a:pt x="1273" y="78149"/>
                    <a:pt x="2519" y="78149"/>
                  </a:cubicBezTo>
                  <a:lnTo>
                    <a:pt x="6554" y="78149"/>
                  </a:lnTo>
                  <a:cubicBezTo>
                    <a:pt x="7813" y="78149"/>
                    <a:pt x="9073" y="76381"/>
                    <a:pt x="9073" y="74373"/>
                  </a:cubicBezTo>
                  <a:lnTo>
                    <a:pt x="9073" y="69714"/>
                  </a:lnTo>
                  <a:lnTo>
                    <a:pt x="9073" y="3776"/>
                  </a:lnTo>
                  <a:close/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18" name="Gruppieren 1117">
            <a:extLst>
              <a:ext uri="{FF2B5EF4-FFF2-40B4-BE49-F238E27FC236}">
                <a16:creationId xmlns:a16="http://schemas.microsoft.com/office/drawing/2014/main" id="{1FDFDA17-E0D8-F790-B598-26BA737A7684}"/>
              </a:ext>
            </a:extLst>
          </p:cNvPr>
          <p:cNvGrpSpPr/>
          <p:nvPr/>
        </p:nvGrpSpPr>
        <p:grpSpPr>
          <a:xfrm>
            <a:off x="9240225" y="3057743"/>
            <a:ext cx="241811" cy="796175"/>
            <a:chOff x="9259818" y="2887925"/>
            <a:chExt cx="241811" cy="796174"/>
          </a:xfrm>
        </p:grpSpPr>
        <p:sp>
          <p:nvSpPr>
            <p:cNvPr id="870" name="Freihandform 869">
              <a:extLst>
                <a:ext uri="{FF2B5EF4-FFF2-40B4-BE49-F238E27FC236}">
                  <a16:creationId xmlns:a16="http://schemas.microsoft.com/office/drawing/2014/main" id="{35BFD1A9-1FA5-692C-A4AD-193B6A809484}"/>
                </a:ext>
              </a:extLst>
            </p:cNvPr>
            <p:cNvSpPr/>
            <p:nvPr/>
          </p:nvSpPr>
          <p:spPr>
            <a:xfrm>
              <a:off x="9259818" y="3374279"/>
              <a:ext cx="144076" cy="24648"/>
            </a:xfrm>
            <a:custGeom>
              <a:avLst/>
              <a:gdLst>
                <a:gd name="connsiteX0" fmla="*/ 3979 w 144076"/>
                <a:gd name="connsiteY0" fmla="*/ 11822 h 24648"/>
                <a:gd name="connsiteX1" fmla="*/ 950 w 144076"/>
                <a:gd name="connsiteY1" fmla="*/ 0 h 24648"/>
                <a:gd name="connsiteX2" fmla="*/ 1205 w 144076"/>
                <a:gd name="connsiteY2" fmla="*/ 0 h 24648"/>
                <a:gd name="connsiteX3" fmla="*/ 21361 w 144076"/>
                <a:gd name="connsiteY3" fmla="*/ 241 h 24648"/>
                <a:gd name="connsiteX4" fmla="*/ 44038 w 144076"/>
                <a:gd name="connsiteY4" fmla="*/ 495 h 24648"/>
                <a:gd name="connsiteX5" fmla="*/ 139768 w 144076"/>
                <a:gd name="connsiteY5" fmla="*/ 1513 h 24648"/>
                <a:gd name="connsiteX6" fmla="*/ 144057 w 144076"/>
                <a:gd name="connsiteY6" fmla="*/ 13081 h 24648"/>
                <a:gd name="connsiteX7" fmla="*/ 139259 w 144076"/>
                <a:gd name="connsiteY7" fmla="*/ 24648 h 24648"/>
                <a:gd name="connsiteX8" fmla="*/ 119116 w 144076"/>
                <a:gd name="connsiteY8" fmla="*/ 24407 h 24648"/>
                <a:gd name="connsiteX9" fmla="*/ 96426 w 144076"/>
                <a:gd name="connsiteY9" fmla="*/ 24153 h 24648"/>
                <a:gd name="connsiteX10" fmla="*/ 6498 w 144076"/>
                <a:gd name="connsiteY10" fmla="*/ 23149 h 24648"/>
                <a:gd name="connsiteX11" fmla="*/ 3979 w 144076"/>
                <a:gd name="connsiteY11" fmla="*/ 11822 h 2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076" h="24648">
                  <a:moveTo>
                    <a:pt x="3979" y="11822"/>
                  </a:moveTo>
                  <a:cubicBezTo>
                    <a:pt x="200" y="9051"/>
                    <a:pt x="-1060" y="4030"/>
                    <a:pt x="950" y="0"/>
                  </a:cubicBezTo>
                  <a:lnTo>
                    <a:pt x="1205" y="0"/>
                  </a:lnTo>
                  <a:lnTo>
                    <a:pt x="21361" y="241"/>
                  </a:lnTo>
                  <a:lnTo>
                    <a:pt x="44038" y="495"/>
                  </a:lnTo>
                  <a:lnTo>
                    <a:pt x="139768" y="1513"/>
                  </a:lnTo>
                  <a:cubicBezTo>
                    <a:pt x="142288" y="1513"/>
                    <a:pt x="144298" y="6788"/>
                    <a:pt x="144057" y="13081"/>
                  </a:cubicBezTo>
                  <a:cubicBezTo>
                    <a:pt x="143789" y="19373"/>
                    <a:pt x="141779" y="24648"/>
                    <a:pt x="139259" y="24648"/>
                  </a:cubicBezTo>
                  <a:lnTo>
                    <a:pt x="119116" y="24407"/>
                  </a:lnTo>
                  <a:lnTo>
                    <a:pt x="96426" y="24153"/>
                  </a:lnTo>
                  <a:lnTo>
                    <a:pt x="6498" y="23149"/>
                  </a:lnTo>
                  <a:cubicBezTo>
                    <a:pt x="8254" y="20377"/>
                    <a:pt x="9260" y="16347"/>
                    <a:pt x="3979" y="11822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1" name="Freihandform 870">
              <a:extLst>
                <a:ext uri="{FF2B5EF4-FFF2-40B4-BE49-F238E27FC236}">
                  <a16:creationId xmlns:a16="http://schemas.microsoft.com/office/drawing/2014/main" id="{F197A94F-ED63-C045-CEB9-98BCEF226DD6}"/>
                </a:ext>
              </a:extLst>
            </p:cNvPr>
            <p:cNvSpPr/>
            <p:nvPr/>
          </p:nvSpPr>
          <p:spPr>
            <a:xfrm>
              <a:off x="9268141" y="3105491"/>
              <a:ext cx="109533" cy="40272"/>
            </a:xfrm>
            <a:custGeom>
              <a:avLst/>
              <a:gdLst>
                <a:gd name="connsiteX0" fmla="*/ 950 w 109533"/>
                <a:gd name="connsiteY0" fmla="*/ 0 h 40272"/>
                <a:gd name="connsiteX1" fmla="*/ 21106 w 109533"/>
                <a:gd name="connsiteY1" fmla="*/ 254 h 40272"/>
                <a:gd name="connsiteX2" fmla="*/ 75264 w 109533"/>
                <a:gd name="connsiteY2" fmla="*/ 750 h 40272"/>
                <a:gd name="connsiteX3" fmla="*/ 109533 w 109533"/>
                <a:gd name="connsiteY3" fmla="*/ 19132 h 40272"/>
                <a:gd name="connsiteX4" fmla="*/ 100206 w 109533"/>
                <a:gd name="connsiteY4" fmla="*/ 40273 h 40272"/>
                <a:gd name="connsiteX5" fmla="*/ 69474 w 109533"/>
                <a:gd name="connsiteY5" fmla="*/ 23658 h 40272"/>
                <a:gd name="connsiteX6" fmla="*/ 6499 w 109533"/>
                <a:gd name="connsiteY6" fmla="*/ 23149 h 40272"/>
                <a:gd name="connsiteX7" fmla="*/ 3979 w 109533"/>
                <a:gd name="connsiteY7" fmla="*/ 12090 h 40272"/>
                <a:gd name="connsiteX8" fmla="*/ 950 w 109533"/>
                <a:gd name="connsiteY8" fmla="*/ 0 h 4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33" h="40272">
                  <a:moveTo>
                    <a:pt x="950" y="0"/>
                  </a:moveTo>
                  <a:lnTo>
                    <a:pt x="21106" y="254"/>
                  </a:lnTo>
                  <a:lnTo>
                    <a:pt x="75264" y="750"/>
                  </a:lnTo>
                  <a:lnTo>
                    <a:pt x="109533" y="19132"/>
                  </a:lnTo>
                  <a:cubicBezTo>
                    <a:pt x="104990" y="25425"/>
                    <a:pt x="101720" y="32708"/>
                    <a:pt x="100206" y="40273"/>
                  </a:cubicBezTo>
                  <a:lnTo>
                    <a:pt x="69474" y="23658"/>
                  </a:lnTo>
                  <a:lnTo>
                    <a:pt x="6499" y="23149"/>
                  </a:lnTo>
                  <a:cubicBezTo>
                    <a:pt x="8000" y="20645"/>
                    <a:pt x="9018" y="16615"/>
                    <a:pt x="3979" y="12090"/>
                  </a:cubicBezTo>
                  <a:cubicBezTo>
                    <a:pt x="199" y="9064"/>
                    <a:pt x="-1060" y="4271"/>
                    <a:pt x="950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113" name="Gruppieren 1112">
              <a:extLst>
                <a:ext uri="{FF2B5EF4-FFF2-40B4-BE49-F238E27FC236}">
                  <a16:creationId xmlns:a16="http://schemas.microsoft.com/office/drawing/2014/main" id="{BD1B0346-47C5-B452-A3CB-90384939B745}"/>
                </a:ext>
              </a:extLst>
            </p:cNvPr>
            <p:cNvGrpSpPr/>
            <p:nvPr/>
          </p:nvGrpSpPr>
          <p:grpSpPr>
            <a:xfrm>
              <a:off x="9334587" y="2887925"/>
              <a:ext cx="167042" cy="796174"/>
              <a:chOff x="9334587" y="2881394"/>
              <a:chExt cx="167042" cy="796174"/>
            </a:xfrm>
          </p:grpSpPr>
          <p:grpSp>
            <p:nvGrpSpPr>
              <p:cNvPr id="1111" name="Gruppieren 1110">
                <a:extLst>
                  <a:ext uri="{FF2B5EF4-FFF2-40B4-BE49-F238E27FC236}">
                    <a16:creationId xmlns:a16="http://schemas.microsoft.com/office/drawing/2014/main" id="{1A228C67-EDA6-9827-F09B-0DB93DFF6FBC}"/>
                  </a:ext>
                </a:extLst>
              </p:cNvPr>
              <p:cNvGrpSpPr/>
              <p:nvPr/>
            </p:nvGrpSpPr>
            <p:grpSpPr>
              <a:xfrm>
                <a:off x="9334587" y="2881394"/>
                <a:ext cx="167042" cy="796174"/>
                <a:chOff x="9334587" y="2881394"/>
                <a:chExt cx="167042" cy="796174"/>
              </a:xfrm>
            </p:grpSpPr>
            <p:sp>
              <p:nvSpPr>
                <p:cNvPr id="872" name="Freihandform 871">
                  <a:extLst>
                    <a:ext uri="{FF2B5EF4-FFF2-40B4-BE49-F238E27FC236}">
                      <a16:creationId xmlns:a16="http://schemas.microsoft.com/office/drawing/2014/main" id="{60A46996-2B8A-B6C1-98F1-53D4EAC5679C}"/>
                    </a:ext>
                  </a:extLst>
                </p:cNvPr>
                <p:cNvSpPr/>
                <p:nvPr/>
              </p:nvSpPr>
              <p:spPr>
                <a:xfrm>
                  <a:off x="9334600" y="3151521"/>
                  <a:ext cx="167029" cy="224083"/>
                </a:xfrm>
                <a:custGeom>
                  <a:avLst/>
                  <a:gdLst>
                    <a:gd name="connsiteX0" fmla="*/ 165903 w 167029"/>
                    <a:gd name="connsiteY0" fmla="*/ 223950 h 224083"/>
                    <a:gd name="connsiteX1" fmla="*/ 167030 w 167029"/>
                    <a:gd name="connsiteY1" fmla="*/ 184507 h 224083"/>
                    <a:gd name="connsiteX2" fmla="*/ 144340 w 167029"/>
                    <a:gd name="connsiteY2" fmla="*/ 146002 h 224083"/>
                    <a:gd name="connsiteX3" fmla="*/ 144099 w 167029"/>
                    <a:gd name="connsiteY3" fmla="*/ 0 h 224083"/>
                    <a:gd name="connsiteX4" fmla="*/ 23159 w 167029"/>
                    <a:gd name="connsiteY4" fmla="*/ 0 h 224083"/>
                    <a:gd name="connsiteX5" fmla="*/ 22663 w 167029"/>
                    <a:gd name="connsiteY5" fmla="*/ 145172 h 224083"/>
                    <a:gd name="connsiteX6" fmla="*/ 0 w 167029"/>
                    <a:gd name="connsiteY6" fmla="*/ 183690 h 224083"/>
                    <a:gd name="connsiteX7" fmla="*/ 1193 w 167029"/>
                    <a:gd name="connsiteY7" fmla="*/ 224084 h 224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029" h="224083">
                      <a:moveTo>
                        <a:pt x="165903" y="223950"/>
                      </a:moveTo>
                      <a:lnTo>
                        <a:pt x="167030" y="184507"/>
                      </a:lnTo>
                      <a:lnTo>
                        <a:pt x="144340" y="146002"/>
                      </a:lnTo>
                      <a:lnTo>
                        <a:pt x="144099" y="0"/>
                      </a:lnTo>
                      <a:lnTo>
                        <a:pt x="23159" y="0"/>
                      </a:lnTo>
                      <a:lnTo>
                        <a:pt x="22663" y="145172"/>
                      </a:lnTo>
                      <a:lnTo>
                        <a:pt x="0" y="183690"/>
                      </a:lnTo>
                      <a:lnTo>
                        <a:pt x="1193" y="224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73" name="Freihandform 872">
                  <a:extLst>
                    <a:ext uri="{FF2B5EF4-FFF2-40B4-BE49-F238E27FC236}">
                      <a16:creationId xmlns:a16="http://schemas.microsoft.com/office/drawing/2014/main" id="{03DB2917-E2CA-B26C-3FAD-6D6E1B190340}"/>
                    </a:ext>
                  </a:extLst>
                </p:cNvPr>
                <p:cNvSpPr/>
                <p:nvPr/>
              </p:nvSpPr>
              <p:spPr>
                <a:xfrm>
                  <a:off x="9334600" y="3151521"/>
                  <a:ext cx="167029" cy="224083"/>
                </a:xfrm>
                <a:custGeom>
                  <a:avLst/>
                  <a:gdLst>
                    <a:gd name="connsiteX0" fmla="*/ 165903 w 167029"/>
                    <a:gd name="connsiteY0" fmla="*/ 223950 h 224083"/>
                    <a:gd name="connsiteX1" fmla="*/ 167030 w 167029"/>
                    <a:gd name="connsiteY1" fmla="*/ 184507 h 224083"/>
                    <a:gd name="connsiteX2" fmla="*/ 144340 w 167029"/>
                    <a:gd name="connsiteY2" fmla="*/ 146002 h 224083"/>
                    <a:gd name="connsiteX3" fmla="*/ 144099 w 167029"/>
                    <a:gd name="connsiteY3" fmla="*/ 0 h 224083"/>
                    <a:gd name="connsiteX4" fmla="*/ 23159 w 167029"/>
                    <a:gd name="connsiteY4" fmla="*/ 0 h 224083"/>
                    <a:gd name="connsiteX5" fmla="*/ 22663 w 167029"/>
                    <a:gd name="connsiteY5" fmla="*/ 145172 h 224083"/>
                    <a:gd name="connsiteX6" fmla="*/ 0 w 167029"/>
                    <a:gd name="connsiteY6" fmla="*/ 183690 h 224083"/>
                    <a:gd name="connsiteX7" fmla="*/ 1193 w 167029"/>
                    <a:gd name="connsiteY7" fmla="*/ 224084 h 224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029" h="224083">
                      <a:moveTo>
                        <a:pt x="165903" y="223950"/>
                      </a:moveTo>
                      <a:lnTo>
                        <a:pt x="167030" y="184507"/>
                      </a:lnTo>
                      <a:lnTo>
                        <a:pt x="144340" y="146002"/>
                      </a:lnTo>
                      <a:lnTo>
                        <a:pt x="144099" y="0"/>
                      </a:lnTo>
                      <a:lnTo>
                        <a:pt x="23159" y="0"/>
                      </a:lnTo>
                      <a:lnTo>
                        <a:pt x="22663" y="145172"/>
                      </a:lnTo>
                      <a:lnTo>
                        <a:pt x="0" y="183690"/>
                      </a:lnTo>
                      <a:lnTo>
                        <a:pt x="1193" y="224084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74" name="Freihandform 873">
                  <a:extLst>
                    <a:ext uri="{FF2B5EF4-FFF2-40B4-BE49-F238E27FC236}">
                      <a16:creationId xmlns:a16="http://schemas.microsoft.com/office/drawing/2014/main" id="{A167A7CC-CCEB-F1B0-E719-E1CAFE0FCF27}"/>
                    </a:ext>
                  </a:extLst>
                </p:cNvPr>
                <p:cNvSpPr/>
                <p:nvPr/>
              </p:nvSpPr>
              <p:spPr>
                <a:xfrm>
                  <a:off x="9420494" y="2953732"/>
                  <a:ext cx="18387" cy="44797"/>
                </a:xfrm>
                <a:custGeom>
                  <a:avLst/>
                  <a:gdLst>
                    <a:gd name="connsiteX0" fmla="*/ 18388 w 18387"/>
                    <a:gd name="connsiteY0" fmla="*/ 44798 h 44797"/>
                    <a:gd name="connsiteX1" fmla="*/ 12102 w 18387"/>
                    <a:gd name="connsiteY1" fmla="*/ 29441 h 44797"/>
                    <a:gd name="connsiteX2" fmla="*/ 0 w 18387"/>
                    <a:gd name="connsiteY2" fmla="*/ 0 h 44797"/>
                    <a:gd name="connsiteX3" fmla="*/ 12102 w 18387"/>
                    <a:gd name="connsiteY3" fmla="*/ 29441 h 4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87" h="44797">
                      <a:moveTo>
                        <a:pt x="18388" y="44798"/>
                      </a:moveTo>
                      <a:lnTo>
                        <a:pt x="12102" y="29441"/>
                      </a:lnTo>
                      <a:lnTo>
                        <a:pt x="0" y="0"/>
                      </a:lnTo>
                      <a:lnTo>
                        <a:pt x="12102" y="294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75" name="Freihandform 874">
                  <a:extLst>
                    <a:ext uri="{FF2B5EF4-FFF2-40B4-BE49-F238E27FC236}">
                      <a16:creationId xmlns:a16="http://schemas.microsoft.com/office/drawing/2014/main" id="{30477BF4-62F4-DDF0-F0F2-6C2807449E99}"/>
                    </a:ext>
                  </a:extLst>
                </p:cNvPr>
                <p:cNvSpPr/>
                <p:nvPr/>
              </p:nvSpPr>
              <p:spPr>
                <a:xfrm>
                  <a:off x="9420494" y="2953732"/>
                  <a:ext cx="18387" cy="44797"/>
                </a:xfrm>
                <a:custGeom>
                  <a:avLst/>
                  <a:gdLst>
                    <a:gd name="connsiteX0" fmla="*/ 18388 w 18387"/>
                    <a:gd name="connsiteY0" fmla="*/ 44798 h 44797"/>
                    <a:gd name="connsiteX1" fmla="*/ 12102 w 18387"/>
                    <a:gd name="connsiteY1" fmla="*/ 29441 h 44797"/>
                    <a:gd name="connsiteX2" fmla="*/ 0 w 18387"/>
                    <a:gd name="connsiteY2" fmla="*/ 0 h 44797"/>
                    <a:gd name="connsiteX3" fmla="*/ 12102 w 18387"/>
                    <a:gd name="connsiteY3" fmla="*/ 29441 h 4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87" h="44797">
                      <a:moveTo>
                        <a:pt x="18388" y="44798"/>
                      </a:moveTo>
                      <a:lnTo>
                        <a:pt x="12102" y="29441"/>
                      </a:lnTo>
                      <a:lnTo>
                        <a:pt x="0" y="0"/>
                      </a:lnTo>
                      <a:lnTo>
                        <a:pt x="12102" y="29441"/>
                      </a:lnTo>
                      <a:close/>
                    </a:path>
                  </a:pathLst>
                </a:custGeom>
                <a:noFill/>
                <a:ln w="6698" cap="flat">
                  <a:solidFill>
                    <a:srgbClr val="EB66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76" name="Freihandform 875">
                  <a:extLst>
                    <a:ext uri="{FF2B5EF4-FFF2-40B4-BE49-F238E27FC236}">
                      <a16:creationId xmlns:a16="http://schemas.microsoft.com/office/drawing/2014/main" id="{44553392-E74B-BE50-97C1-782135528C4D}"/>
                    </a:ext>
                  </a:extLst>
                </p:cNvPr>
                <p:cNvSpPr/>
                <p:nvPr/>
              </p:nvSpPr>
              <p:spPr>
                <a:xfrm>
                  <a:off x="9420494" y="2953732"/>
                  <a:ext cx="18387" cy="44797"/>
                </a:xfrm>
                <a:custGeom>
                  <a:avLst/>
                  <a:gdLst>
                    <a:gd name="connsiteX0" fmla="*/ 18388 w 18387"/>
                    <a:gd name="connsiteY0" fmla="*/ 44798 h 44797"/>
                    <a:gd name="connsiteX1" fmla="*/ 12102 w 18387"/>
                    <a:gd name="connsiteY1" fmla="*/ 29441 h 44797"/>
                    <a:gd name="connsiteX2" fmla="*/ 0 w 18387"/>
                    <a:gd name="connsiteY2" fmla="*/ 0 h 44797"/>
                    <a:gd name="connsiteX3" fmla="*/ 12102 w 18387"/>
                    <a:gd name="connsiteY3" fmla="*/ 29441 h 4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87" h="44797">
                      <a:moveTo>
                        <a:pt x="18388" y="44798"/>
                      </a:moveTo>
                      <a:lnTo>
                        <a:pt x="12102" y="29441"/>
                      </a:lnTo>
                      <a:lnTo>
                        <a:pt x="0" y="0"/>
                      </a:lnTo>
                      <a:lnTo>
                        <a:pt x="12102" y="29441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B0BD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77" name="Freihandform 876">
                  <a:extLst>
                    <a:ext uri="{FF2B5EF4-FFF2-40B4-BE49-F238E27FC236}">
                      <a16:creationId xmlns:a16="http://schemas.microsoft.com/office/drawing/2014/main" id="{14DC7B32-BF15-DACD-31F2-DD90CB72D51B}"/>
                    </a:ext>
                  </a:extLst>
                </p:cNvPr>
                <p:cNvSpPr/>
                <p:nvPr/>
              </p:nvSpPr>
              <p:spPr>
                <a:xfrm>
                  <a:off x="9438894" y="2998530"/>
                  <a:ext cx="11579" cy="13388"/>
                </a:xfrm>
                <a:custGeom>
                  <a:avLst/>
                  <a:gdLst>
                    <a:gd name="connsiteX0" fmla="*/ 0 w 11579"/>
                    <a:gd name="connsiteY0" fmla="*/ 0 h 13388"/>
                    <a:gd name="connsiteX1" fmla="*/ 11580 w 11579"/>
                    <a:gd name="connsiteY1" fmla="*/ 0 h 13388"/>
                    <a:gd name="connsiteX2" fmla="*/ 0 w 11579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79" h="13388">
                      <a:moveTo>
                        <a:pt x="0" y="0"/>
                      </a:moveTo>
                      <a:lnTo>
                        <a:pt x="115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78" name="Freihandform 877">
                  <a:extLst>
                    <a:ext uri="{FF2B5EF4-FFF2-40B4-BE49-F238E27FC236}">
                      <a16:creationId xmlns:a16="http://schemas.microsoft.com/office/drawing/2014/main" id="{9D0FBE22-CA2C-882E-B1E2-66C668F53020}"/>
                    </a:ext>
                  </a:extLst>
                </p:cNvPr>
                <p:cNvSpPr/>
                <p:nvPr/>
              </p:nvSpPr>
              <p:spPr>
                <a:xfrm>
                  <a:off x="9438894" y="2998530"/>
                  <a:ext cx="11592" cy="13388"/>
                </a:xfrm>
                <a:custGeom>
                  <a:avLst/>
                  <a:gdLst>
                    <a:gd name="connsiteX0" fmla="*/ 0 w 11592"/>
                    <a:gd name="connsiteY0" fmla="*/ 0 h 13388"/>
                    <a:gd name="connsiteX1" fmla="*/ 11593 w 11592"/>
                    <a:gd name="connsiteY1" fmla="*/ 0 h 13388"/>
                    <a:gd name="connsiteX2" fmla="*/ 0 w 11592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92" h="13388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698" cap="flat">
                  <a:solidFill>
                    <a:srgbClr val="EB66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79" name="Freihandform 878">
                  <a:extLst>
                    <a:ext uri="{FF2B5EF4-FFF2-40B4-BE49-F238E27FC236}">
                      <a16:creationId xmlns:a16="http://schemas.microsoft.com/office/drawing/2014/main" id="{F87EA510-1047-B1E7-D29E-484F1B79B776}"/>
                    </a:ext>
                  </a:extLst>
                </p:cNvPr>
                <p:cNvSpPr/>
                <p:nvPr/>
              </p:nvSpPr>
              <p:spPr>
                <a:xfrm>
                  <a:off x="9438881" y="2998530"/>
                  <a:ext cx="11592" cy="13388"/>
                </a:xfrm>
                <a:custGeom>
                  <a:avLst/>
                  <a:gdLst>
                    <a:gd name="connsiteX0" fmla="*/ 0 w 11592"/>
                    <a:gd name="connsiteY0" fmla="*/ 0 h 13388"/>
                    <a:gd name="connsiteX1" fmla="*/ 11593 w 11592"/>
                    <a:gd name="connsiteY1" fmla="*/ 0 h 13388"/>
                    <a:gd name="connsiteX2" fmla="*/ 0 w 11592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92" h="13388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B0BD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80" name="Freihandform 879">
                  <a:extLst>
                    <a:ext uri="{FF2B5EF4-FFF2-40B4-BE49-F238E27FC236}">
                      <a16:creationId xmlns:a16="http://schemas.microsoft.com/office/drawing/2014/main" id="{B9115E2A-622A-D219-BBF6-FD753DF4EB06}"/>
                    </a:ext>
                  </a:extLst>
                </p:cNvPr>
                <p:cNvSpPr/>
                <p:nvPr/>
              </p:nvSpPr>
              <p:spPr>
                <a:xfrm>
                  <a:off x="9438881" y="3060947"/>
                  <a:ext cx="11592" cy="58896"/>
                </a:xfrm>
                <a:custGeom>
                  <a:avLst/>
                  <a:gdLst>
                    <a:gd name="connsiteX0" fmla="*/ 0 w 11592"/>
                    <a:gd name="connsiteY0" fmla="*/ 0 h 58896"/>
                    <a:gd name="connsiteX1" fmla="*/ 11593 w 11592"/>
                    <a:gd name="connsiteY1" fmla="*/ 0 h 58896"/>
                    <a:gd name="connsiteX2" fmla="*/ 11593 w 11592"/>
                    <a:gd name="connsiteY2" fmla="*/ 58896 h 58896"/>
                    <a:gd name="connsiteX3" fmla="*/ 0 w 11592"/>
                    <a:gd name="connsiteY3" fmla="*/ 58896 h 5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92" h="58896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11593" y="58896"/>
                      </a:lnTo>
                      <a:lnTo>
                        <a:pt x="0" y="588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81" name="Freihandform 880">
                  <a:extLst>
                    <a:ext uri="{FF2B5EF4-FFF2-40B4-BE49-F238E27FC236}">
                      <a16:creationId xmlns:a16="http://schemas.microsoft.com/office/drawing/2014/main" id="{E0C6C880-E5EC-C424-ACCC-1157813855A0}"/>
                    </a:ext>
                  </a:extLst>
                </p:cNvPr>
                <p:cNvSpPr/>
                <p:nvPr/>
              </p:nvSpPr>
              <p:spPr>
                <a:xfrm>
                  <a:off x="9438895" y="3060934"/>
                  <a:ext cx="11592" cy="58896"/>
                </a:xfrm>
                <a:custGeom>
                  <a:avLst/>
                  <a:gdLst>
                    <a:gd name="connsiteX0" fmla="*/ 0 w 11592"/>
                    <a:gd name="connsiteY0" fmla="*/ 0 h 58896"/>
                    <a:gd name="connsiteX1" fmla="*/ 11592 w 11592"/>
                    <a:gd name="connsiteY1" fmla="*/ 0 h 58896"/>
                    <a:gd name="connsiteX2" fmla="*/ 11592 w 11592"/>
                    <a:gd name="connsiteY2" fmla="*/ 58896 h 58896"/>
                    <a:gd name="connsiteX3" fmla="*/ 0 w 11592"/>
                    <a:gd name="connsiteY3" fmla="*/ 58896 h 5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92" h="58896">
                      <a:moveTo>
                        <a:pt x="0" y="0"/>
                      </a:moveTo>
                      <a:lnTo>
                        <a:pt x="11592" y="0"/>
                      </a:lnTo>
                      <a:lnTo>
                        <a:pt x="11592" y="58896"/>
                      </a:lnTo>
                      <a:lnTo>
                        <a:pt x="0" y="58896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82" name="Freihandform 881">
                  <a:extLst>
                    <a:ext uri="{FF2B5EF4-FFF2-40B4-BE49-F238E27FC236}">
                      <a16:creationId xmlns:a16="http://schemas.microsoft.com/office/drawing/2014/main" id="{F6A467F3-0594-2A8E-4227-03CE553FB1D3}"/>
                    </a:ext>
                  </a:extLst>
                </p:cNvPr>
                <p:cNvSpPr/>
                <p:nvPr/>
              </p:nvSpPr>
              <p:spPr>
                <a:xfrm>
                  <a:off x="9384228" y="3060947"/>
                  <a:ext cx="11592" cy="58896"/>
                </a:xfrm>
                <a:custGeom>
                  <a:avLst/>
                  <a:gdLst>
                    <a:gd name="connsiteX0" fmla="*/ 0 w 11592"/>
                    <a:gd name="connsiteY0" fmla="*/ 0 h 58896"/>
                    <a:gd name="connsiteX1" fmla="*/ 11593 w 11592"/>
                    <a:gd name="connsiteY1" fmla="*/ 0 h 58896"/>
                    <a:gd name="connsiteX2" fmla="*/ 11593 w 11592"/>
                    <a:gd name="connsiteY2" fmla="*/ 58896 h 58896"/>
                    <a:gd name="connsiteX3" fmla="*/ 0 w 11592"/>
                    <a:gd name="connsiteY3" fmla="*/ 58896 h 5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92" h="58896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11593" y="58896"/>
                      </a:lnTo>
                      <a:lnTo>
                        <a:pt x="0" y="588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83" name="Freihandform 882">
                  <a:extLst>
                    <a:ext uri="{FF2B5EF4-FFF2-40B4-BE49-F238E27FC236}">
                      <a16:creationId xmlns:a16="http://schemas.microsoft.com/office/drawing/2014/main" id="{920E54EF-1D1F-467E-F88E-6F7DE191B4A2}"/>
                    </a:ext>
                  </a:extLst>
                </p:cNvPr>
                <p:cNvSpPr/>
                <p:nvPr/>
              </p:nvSpPr>
              <p:spPr>
                <a:xfrm>
                  <a:off x="9384214" y="3060947"/>
                  <a:ext cx="11592" cy="58896"/>
                </a:xfrm>
                <a:custGeom>
                  <a:avLst/>
                  <a:gdLst>
                    <a:gd name="connsiteX0" fmla="*/ 0 w 11592"/>
                    <a:gd name="connsiteY0" fmla="*/ 0 h 58896"/>
                    <a:gd name="connsiteX1" fmla="*/ 11593 w 11592"/>
                    <a:gd name="connsiteY1" fmla="*/ 0 h 58896"/>
                    <a:gd name="connsiteX2" fmla="*/ 11593 w 11592"/>
                    <a:gd name="connsiteY2" fmla="*/ 58896 h 58896"/>
                    <a:gd name="connsiteX3" fmla="*/ 0 w 11592"/>
                    <a:gd name="connsiteY3" fmla="*/ 58896 h 5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92" h="58896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11593" y="58896"/>
                      </a:lnTo>
                      <a:lnTo>
                        <a:pt x="0" y="58896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84" name="Freihandform 883">
                  <a:extLst>
                    <a:ext uri="{FF2B5EF4-FFF2-40B4-BE49-F238E27FC236}">
                      <a16:creationId xmlns:a16="http://schemas.microsoft.com/office/drawing/2014/main" id="{D55998FB-C272-C844-FDF8-5F90014CDEC7}"/>
                    </a:ext>
                  </a:extLst>
                </p:cNvPr>
                <p:cNvSpPr/>
                <p:nvPr/>
              </p:nvSpPr>
              <p:spPr>
                <a:xfrm>
                  <a:off x="9395566" y="3060452"/>
                  <a:ext cx="13402" cy="240"/>
                </a:xfrm>
                <a:custGeom>
                  <a:avLst/>
                  <a:gdLst>
                    <a:gd name="connsiteX0" fmla="*/ 0 w 13402"/>
                    <a:gd name="connsiteY0" fmla="*/ 241 h 240"/>
                    <a:gd name="connsiteX1" fmla="*/ 0 w 13402"/>
                    <a:gd name="connsiteY1" fmla="*/ 0 h 240"/>
                    <a:gd name="connsiteX2" fmla="*/ 0 w 13402"/>
                    <a:gd name="connsiteY2" fmla="*/ 241 h 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02" h="240">
                      <a:moveTo>
                        <a:pt x="0" y="241"/>
                      </a:moveTo>
                      <a:lnTo>
                        <a:pt x="0" y="0"/>
                      </a:lnTo>
                      <a:lnTo>
                        <a:pt x="0" y="2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85" name="Freihandform 884">
                  <a:extLst>
                    <a:ext uri="{FF2B5EF4-FFF2-40B4-BE49-F238E27FC236}">
                      <a16:creationId xmlns:a16="http://schemas.microsoft.com/office/drawing/2014/main" id="{BD95475A-1F75-7913-68D1-F64A624F478B}"/>
                    </a:ext>
                  </a:extLst>
                </p:cNvPr>
                <p:cNvSpPr/>
                <p:nvPr/>
              </p:nvSpPr>
              <p:spPr>
                <a:xfrm>
                  <a:off x="9395552" y="3060438"/>
                  <a:ext cx="13402" cy="254"/>
                </a:xfrm>
                <a:custGeom>
                  <a:avLst/>
                  <a:gdLst>
                    <a:gd name="connsiteX0" fmla="*/ 0 w 13402"/>
                    <a:gd name="connsiteY0" fmla="*/ 254 h 254"/>
                    <a:gd name="connsiteX1" fmla="*/ 0 w 13402"/>
                    <a:gd name="connsiteY1" fmla="*/ 0 h 254"/>
                    <a:gd name="connsiteX2" fmla="*/ 0 w 13402"/>
                    <a:gd name="connsiteY2" fmla="*/ 254 h 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02" h="254">
                      <a:moveTo>
                        <a:pt x="0" y="254"/>
                      </a:moveTo>
                      <a:lnTo>
                        <a:pt x="0" y="0"/>
                      </a:lnTo>
                      <a:lnTo>
                        <a:pt x="0" y="254"/>
                      </a:lnTo>
                      <a:close/>
                    </a:path>
                  </a:pathLst>
                </a:custGeom>
                <a:noFill/>
                <a:ln w="6698" cap="flat">
                  <a:solidFill>
                    <a:srgbClr val="EB66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86" name="Freihandform 885">
                  <a:extLst>
                    <a:ext uri="{FF2B5EF4-FFF2-40B4-BE49-F238E27FC236}">
                      <a16:creationId xmlns:a16="http://schemas.microsoft.com/office/drawing/2014/main" id="{D61F731D-2B00-55D1-8397-D753196A0085}"/>
                    </a:ext>
                  </a:extLst>
                </p:cNvPr>
                <p:cNvSpPr/>
                <p:nvPr/>
              </p:nvSpPr>
              <p:spPr>
                <a:xfrm>
                  <a:off x="9395552" y="3060438"/>
                  <a:ext cx="13402" cy="254"/>
                </a:xfrm>
                <a:custGeom>
                  <a:avLst/>
                  <a:gdLst>
                    <a:gd name="connsiteX0" fmla="*/ 0 w 13402"/>
                    <a:gd name="connsiteY0" fmla="*/ 0 h 254"/>
                    <a:gd name="connsiteX1" fmla="*/ 0 w 13402"/>
                    <a:gd name="connsiteY1" fmla="*/ 254 h 254"/>
                    <a:gd name="connsiteX2" fmla="*/ 0 w 13402"/>
                    <a:gd name="connsiteY2" fmla="*/ 0 h 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02" h="254">
                      <a:moveTo>
                        <a:pt x="0" y="0"/>
                      </a:moveTo>
                      <a:lnTo>
                        <a:pt x="0" y="2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B0BD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87" name="Freihandform 886">
                  <a:extLst>
                    <a:ext uri="{FF2B5EF4-FFF2-40B4-BE49-F238E27FC236}">
                      <a16:creationId xmlns:a16="http://schemas.microsoft.com/office/drawing/2014/main" id="{C1E2DB83-E591-3AAD-9081-8720BA551F77}"/>
                    </a:ext>
                  </a:extLst>
                </p:cNvPr>
                <p:cNvSpPr/>
                <p:nvPr/>
              </p:nvSpPr>
              <p:spPr>
                <a:xfrm>
                  <a:off x="9344423" y="3431662"/>
                  <a:ext cx="147369" cy="237579"/>
                </a:xfrm>
                <a:custGeom>
                  <a:avLst/>
                  <a:gdLst>
                    <a:gd name="connsiteX0" fmla="*/ 0 w 147369"/>
                    <a:gd name="connsiteY0" fmla="*/ 0 h 237579"/>
                    <a:gd name="connsiteX1" fmla="*/ 31991 w 147369"/>
                    <a:gd name="connsiteY1" fmla="*/ 134140 h 237579"/>
                    <a:gd name="connsiteX2" fmla="*/ 56677 w 147369"/>
                    <a:gd name="connsiteY2" fmla="*/ 237579 h 237579"/>
                    <a:gd name="connsiteX3" fmla="*/ 90692 w 147369"/>
                    <a:gd name="connsiteY3" fmla="*/ 237579 h 237579"/>
                    <a:gd name="connsiteX4" fmla="*/ 102030 w 147369"/>
                    <a:gd name="connsiteY4" fmla="*/ 189769 h 237579"/>
                    <a:gd name="connsiteX5" fmla="*/ 115378 w 147369"/>
                    <a:gd name="connsiteY5" fmla="*/ 134140 h 237579"/>
                    <a:gd name="connsiteX6" fmla="*/ 147369 w 147369"/>
                    <a:gd name="connsiteY6" fmla="*/ 0 h 237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369" h="237579">
                      <a:moveTo>
                        <a:pt x="0" y="0"/>
                      </a:moveTo>
                      <a:lnTo>
                        <a:pt x="31991" y="134140"/>
                      </a:lnTo>
                      <a:lnTo>
                        <a:pt x="56677" y="237579"/>
                      </a:lnTo>
                      <a:lnTo>
                        <a:pt x="90692" y="237579"/>
                      </a:lnTo>
                      <a:lnTo>
                        <a:pt x="102030" y="189769"/>
                      </a:lnTo>
                      <a:lnTo>
                        <a:pt x="115378" y="134140"/>
                      </a:lnTo>
                      <a:lnTo>
                        <a:pt x="1473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88" name="Freihandform 887">
                  <a:extLst>
                    <a:ext uri="{FF2B5EF4-FFF2-40B4-BE49-F238E27FC236}">
                      <a16:creationId xmlns:a16="http://schemas.microsoft.com/office/drawing/2014/main" id="{36DB4BD4-8B51-1C7C-F244-C091D0B015C2}"/>
                    </a:ext>
                  </a:extLst>
                </p:cNvPr>
                <p:cNvSpPr/>
                <p:nvPr/>
              </p:nvSpPr>
              <p:spPr>
                <a:xfrm>
                  <a:off x="9344423" y="3431662"/>
                  <a:ext cx="147369" cy="237579"/>
                </a:xfrm>
                <a:custGeom>
                  <a:avLst/>
                  <a:gdLst>
                    <a:gd name="connsiteX0" fmla="*/ 0 w 147369"/>
                    <a:gd name="connsiteY0" fmla="*/ 0 h 237579"/>
                    <a:gd name="connsiteX1" fmla="*/ 31991 w 147369"/>
                    <a:gd name="connsiteY1" fmla="*/ 134140 h 237579"/>
                    <a:gd name="connsiteX2" fmla="*/ 56677 w 147369"/>
                    <a:gd name="connsiteY2" fmla="*/ 237579 h 237579"/>
                    <a:gd name="connsiteX3" fmla="*/ 90692 w 147369"/>
                    <a:gd name="connsiteY3" fmla="*/ 237579 h 237579"/>
                    <a:gd name="connsiteX4" fmla="*/ 102030 w 147369"/>
                    <a:gd name="connsiteY4" fmla="*/ 189769 h 237579"/>
                    <a:gd name="connsiteX5" fmla="*/ 115378 w 147369"/>
                    <a:gd name="connsiteY5" fmla="*/ 134140 h 237579"/>
                    <a:gd name="connsiteX6" fmla="*/ 147369 w 147369"/>
                    <a:gd name="connsiteY6" fmla="*/ 0 h 237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369" h="237579">
                      <a:moveTo>
                        <a:pt x="0" y="0"/>
                      </a:moveTo>
                      <a:lnTo>
                        <a:pt x="31991" y="134140"/>
                      </a:lnTo>
                      <a:lnTo>
                        <a:pt x="56677" y="237579"/>
                      </a:lnTo>
                      <a:lnTo>
                        <a:pt x="90692" y="237579"/>
                      </a:lnTo>
                      <a:lnTo>
                        <a:pt x="102030" y="189769"/>
                      </a:lnTo>
                      <a:lnTo>
                        <a:pt x="115378" y="134140"/>
                      </a:lnTo>
                      <a:lnTo>
                        <a:pt x="147369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889" name="Grafik 10">
                  <a:extLst>
                    <a:ext uri="{FF2B5EF4-FFF2-40B4-BE49-F238E27FC236}">
                      <a16:creationId xmlns:a16="http://schemas.microsoft.com/office/drawing/2014/main" id="{2C979D53-3A48-407A-6BC4-B0B31609EF81}"/>
                    </a:ext>
                  </a:extLst>
                </p:cNvPr>
                <p:cNvGrpSpPr/>
                <p:nvPr/>
              </p:nvGrpSpPr>
              <p:grpSpPr>
                <a:xfrm>
                  <a:off x="9344410" y="3430899"/>
                  <a:ext cx="509" cy="749"/>
                  <a:chOff x="9344410" y="3430899"/>
                  <a:chExt cx="509" cy="749"/>
                </a:xfrm>
              </p:grpSpPr>
              <p:sp>
                <p:nvSpPr>
                  <p:cNvPr id="890" name="Freihandform 889">
                    <a:extLst>
                      <a:ext uri="{FF2B5EF4-FFF2-40B4-BE49-F238E27FC236}">
                        <a16:creationId xmlns:a16="http://schemas.microsoft.com/office/drawing/2014/main" id="{7D4BC752-66F1-95E9-0BC9-37090901628D}"/>
                      </a:ext>
                    </a:extLst>
                  </p:cNvPr>
                  <p:cNvSpPr/>
                  <p:nvPr/>
                </p:nvSpPr>
                <p:spPr>
                  <a:xfrm>
                    <a:off x="9344410" y="3430899"/>
                    <a:ext cx="509" cy="749"/>
                  </a:xfrm>
                  <a:custGeom>
                    <a:avLst/>
                    <a:gdLst>
                      <a:gd name="connsiteX0" fmla="*/ 0 w 509"/>
                      <a:gd name="connsiteY0" fmla="*/ 0 h 749"/>
                      <a:gd name="connsiteX1" fmla="*/ 0 w 509"/>
                      <a:gd name="connsiteY1" fmla="*/ 750 h 749"/>
                      <a:gd name="connsiteX2" fmla="*/ 510 w 509"/>
                      <a:gd name="connsiteY2" fmla="*/ 750 h 749"/>
                      <a:gd name="connsiteX3" fmla="*/ 0 w 509"/>
                      <a:gd name="connsiteY3" fmla="*/ 0 h 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9" h="749">
                        <a:moveTo>
                          <a:pt x="0" y="0"/>
                        </a:moveTo>
                        <a:lnTo>
                          <a:pt x="0" y="750"/>
                        </a:lnTo>
                        <a:lnTo>
                          <a:pt x="510" y="750"/>
                        </a:lnTo>
                        <a:cubicBezTo>
                          <a:pt x="254" y="509"/>
                          <a:pt x="0" y="254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91" name="Freihandform 890">
                    <a:extLst>
                      <a:ext uri="{FF2B5EF4-FFF2-40B4-BE49-F238E27FC236}">
                        <a16:creationId xmlns:a16="http://schemas.microsoft.com/office/drawing/2014/main" id="{71C1101E-1A38-0D68-9F27-AABB52496B6E}"/>
                      </a:ext>
                    </a:extLst>
                  </p:cNvPr>
                  <p:cNvSpPr/>
                  <p:nvPr/>
                </p:nvSpPr>
                <p:spPr>
                  <a:xfrm>
                    <a:off x="9344410" y="3430899"/>
                    <a:ext cx="509" cy="749"/>
                  </a:xfrm>
                  <a:custGeom>
                    <a:avLst/>
                    <a:gdLst>
                      <a:gd name="connsiteX0" fmla="*/ 0 w 509"/>
                      <a:gd name="connsiteY0" fmla="*/ 0 h 749"/>
                      <a:gd name="connsiteX1" fmla="*/ 0 w 509"/>
                      <a:gd name="connsiteY1" fmla="*/ 750 h 749"/>
                      <a:gd name="connsiteX2" fmla="*/ 510 w 509"/>
                      <a:gd name="connsiteY2" fmla="*/ 750 h 749"/>
                      <a:gd name="connsiteX3" fmla="*/ 0 w 509"/>
                      <a:gd name="connsiteY3" fmla="*/ 0 h 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9" h="749">
                        <a:moveTo>
                          <a:pt x="0" y="0"/>
                        </a:moveTo>
                        <a:lnTo>
                          <a:pt x="0" y="750"/>
                        </a:lnTo>
                        <a:lnTo>
                          <a:pt x="510" y="750"/>
                        </a:lnTo>
                        <a:cubicBezTo>
                          <a:pt x="254" y="509"/>
                          <a:pt x="0" y="254"/>
                          <a:pt x="0" y="0"/>
                        </a:cubicBezTo>
                      </a:path>
                    </a:pathLst>
                  </a:custGeom>
                  <a:noFill/>
                  <a:ln w="6698" cap="flat">
                    <a:solidFill>
                      <a:srgbClr val="B0BDC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92" name="Freihandform 891">
                    <a:extLst>
                      <a:ext uri="{FF2B5EF4-FFF2-40B4-BE49-F238E27FC236}">
                        <a16:creationId xmlns:a16="http://schemas.microsoft.com/office/drawing/2014/main" id="{20D789EA-A324-8599-17E3-AC1C705EA87E}"/>
                      </a:ext>
                    </a:extLst>
                  </p:cNvPr>
                  <p:cNvSpPr/>
                  <p:nvPr/>
                </p:nvSpPr>
                <p:spPr>
                  <a:xfrm>
                    <a:off x="9344410" y="3430899"/>
                    <a:ext cx="509" cy="749"/>
                  </a:xfrm>
                  <a:custGeom>
                    <a:avLst/>
                    <a:gdLst>
                      <a:gd name="connsiteX0" fmla="*/ 0 w 509"/>
                      <a:gd name="connsiteY0" fmla="*/ 0 h 749"/>
                      <a:gd name="connsiteX1" fmla="*/ 0 w 509"/>
                      <a:gd name="connsiteY1" fmla="*/ 750 h 749"/>
                      <a:gd name="connsiteX2" fmla="*/ 510 w 509"/>
                      <a:gd name="connsiteY2" fmla="*/ 750 h 749"/>
                      <a:gd name="connsiteX3" fmla="*/ 0 w 509"/>
                      <a:gd name="connsiteY3" fmla="*/ 0 h 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9" h="749">
                        <a:moveTo>
                          <a:pt x="0" y="0"/>
                        </a:moveTo>
                        <a:lnTo>
                          <a:pt x="0" y="750"/>
                        </a:lnTo>
                        <a:lnTo>
                          <a:pt x="510" y="750"/>
                        </a:lnTo>
                        <a:cubicBezTo>
                          <a:pt x="254" y="509"/>
                          <a:pt x="0" y="254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93" name="Freihandform 892">
                    <a:extLst>
                      <a:ext uri="{FF2B5EF4-FFF2-40B4-BE49-F238E27FC236}">
                        <a16:creationId xmlns:a16="http://schemas.microsoft.com/office/drawing/2014/main" id="{AF9A80A1-3787-794B-35BF-03E79452B1C3}"/>
                      </a:ext>
                    </a:extLst>
                  </p:cNvPr>
                  <p:cNvSpPr/>
                  <p:nvPr/>
                </p:nvSpPr>
                <p:spPr>
                  <a:xfrm>
                    <a:off x="9344410" y="3430899"/>
                    <a:ext cx="509" cy="749"/>
                  </a:xfrm>
                  <a:custGeom>
                    <a:avLst/>
                    <a:gdLst>
                      <a:gd name="connsiteX0" fmla="*/ 0 w 509"/>
                      <a:gd name="connsiteY0" fmla="*/ 0 h 749"/>
                      <a:gd name="connsiteX1" fmla="*/ 0 w 509"/>
                      <a:gd name="connsiteY1" fmla="*/ 750 h 749"/>
                      <a:gd name="connsiteX2" fmla="*/ 510 w 509"/>
                      <a:gd name="connsiteY2" fmla="*/ 750 h 749"/>
                      <a:gd name="connsiteX3" fmla="*/ 0 w 509"/>
                      <a:gd name="connsiteY3" fmla="*/ 0 h 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9" h="749">
                        <a:moveTo>
                          <a:pt x="0" y="0"/>
                        </a:moveTo>
                        <a:lnTo>
                          <a:pt x="0" y="750"/>
                        </a:lnTo>
                        <a:lnTo>
                          <a:pt x="510" y="750"/>
                        </a:lnTo>
                        <a:cubicBezTo>
                          <a:pt x="254" y="509"/>
                          <a:pt x="0" y="254"/>
                          <a:pt x="0" y="0"/>
                        </a:cubicBezTo>
                        <a:close/>
                      </a:path>
                    </a:pathLst>
                  </a:custGeom>
                  <a:noFill/>
                  <a:ln w="6698" cap="rnd">
                    <a:solidFill>
                      <a:srgbClr val="B0BDC7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94" name="Freihandform 893">
                  <a:extLst>
                    <a:ext uri="{FF2B5EF4-FFF2-40B4-BE49-F238E27FC236}">
                      <a16:creationId xmlns:a16="http://schemas.microsoft.com/office/drawing/2014/main" id="{875E7979-FCEC-6FD6-BCA0-ACF0381CBC28}"/>
                    </a:ext>
                  </a:extLst>
                </p:cNvPr>
                <p:cNvSpPr/>
                <p:nvPr/>
              </p:nvSpPr>
              <p:spPr>
                <a:xfrm>
                  <a:off x="9438881" y="3060934"/>
                  <a:ext cx="11592" cy="13388"/>
                </a:xfrm>
                <a:custGeom>
                  <a:avLst/>
                  <a:gdLst>
                    <a:gd name="connsiteX0" fmla="*/ 11593 w 11592"/>
                    <a:gd name="connsiteY0" fmla="*/ 0 h 13388"/>
                    <a:gd name="connsiteX1" fmla="*/ 0 w 11592"/>
                    <a:gd name="connsiteY1" fmla="*/ 0 h 13388"/>
                    <a:gd name="connsiteX2" fmla="*/ 11593 w 11592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92" h="13388">
                      <a:moveTo>
                        <a:pt x="11593" y="0"/>
                      </a:moveTo>
                      <a:lnTo>
                        <a:pt x="0" y="0"/>
                      </a:lnTo>
                      <a:lnTo>
                        <a:pt x="11593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B0BD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895" name="Grafik 10">
                  <a:extLst>
                    <a:ext uri="{FF2B5EF4-FFF2-40B4-BE49-F238E27FC236}">
                      <a16:creationId xmlns:a16="http://schemas.microsoft.com/office/drawing/2014/main" id="{AF7DD00C-5518-0CD2-0616-F223D843B04A}"/>
                    </a:ext>
                  </a:extLst>
                </p:cNvPr>
                <p:cNvGrpSpPr/>
                <p:nvPr/>
              </p:nvGrpSpPr>
              <p:grpSpPr>
                <a:xfrm>
                  <a:off x="9420494" y="2997767"/>
                  <a:ext cx="48368" cy="62926"/>
                  <a:chOff x="9420494" y="2997767"/>
                  <a:chExt cx="48368" cy="62926"/>
                </a:xfrm>
              </p:grpSpPr>
              <p:sp>
                <p:nvSpPr>
                  <p:cNvPr id="896" name="Freihandform 895">
                    <a:extLst>
                      <a:ext uri="{FF2B5EF4-FFF2-40B4-BE49-F238E27FC236}">
                        <a16:creationId xmlns:a16="http://schemas.microsoft.com/office/drawing/2014/main" id="{C578628E-6446-2B3C-24ED-99DFE187D8FE}"/>
                      </a:ext>
                    </a:extLst>
                  </p:cNvPr>
                  <p:cNvSpPr/>
                  <p:nvPr/>
                </p:nvSpPr>
                <p:spPr>
                  <a:xfrm>
                    <a:off x="9422839" y="3033126"/>
                    <a:ext cx="43730" cy="27566"/>
                  </a:xfrm>
                  <a:custGeom>
                    <a:avLst/>
                    <a:gdLst>
                      <a:gd name="connsiteX0" fmla="*/ 0 w 43730"/>
                      <a:gd name="connsiteY0" fmla="*/ 415 h 27566"/>
                      <a:gd name="connsiteX1" fmla="*/ 16056 w 43730"/>
                      <a:gd name="connsiteY1" fmla="*/ 27567 h 27566"/>
                      <a:gd name="connsiteX2" fmla="*/ 27648 w 43730"/>
                      <a:gd name="connsiteY2" fmla="*/ 27567 h 27566"/>
                      <a:gd name="connsiteX3" fmla="*/ 30088 w 43730"/>
                      <a:gd name="connsiteY3" fmla="*/ 23403 h 27566"/>
                      <a:gd name="connsiteX4" fmla="*/ 43731 w 43730"/>
                      <a:gd name="connsiteY4" fmla="*/ 0 h 27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730" h="27566">
                        <a:moveTo>
                          <a:pt x="0" y="415"/>
                        </a:moveTo>
                        <a:lnTo>
                          <a:pt x="16056" y="27567"/>
                        </a:lnTo>
                        <a:lnTo>
                          <a:pt x="27648" y="27567"/>
                        </a:lnTo>
                        <a:lnTo>
                          <a:pt x="30088" y="23403"/>
                        </a:lnTo>
                        <a:lnTo>
                          <a:pt x="437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97" name="Freihandform 896">
                    <a:extLst>
                      <a:ext uri="{FF2B5EF4-FFF2-40B4-BE49-F238E27FC236}">
                        <a16:creationId xmlns:a16="http://schemas.microsoft.com/office/drawing/2014/main" id="{00AEC1C3-2D3A-2C01-DE31-9F7125F8D604}"/>
                      </a:ext>
                    </a:extLst>
                  </p:cNvPr>
                  <p:cNvSpPr/>
                  <p:nvPr/>
                </p:nvSpPr>
                <p:spPr>
                  <a:xfrm>
                    <a:off x="9422839" y="3033126"/>
                    <a:ext cx="43730" cy="27566"/>
                  </a:xfrm>
                  <a:custGeom>
                    <a:avLst/>
                    <a:gdLst>
                      <a:gd name="connsiteX0" fmla="*/ 0 w 43730"/>
                      <a:gd name="connsiteY0" fmla="*/ 415 h 27566"/>
                      <a:gd name="connsiteX1" fmla="*/ 16056 w 43730"/>
                      <a:gd name="connsiteY1" fmla="*/ 27567 h 27566"/>
                      <a:gd name="connsiteX2" fmla="*/ 27648 w 43730"/>
                      <a:gd name="connsiteY2" fmla="*/ 27567 h 27566"/>
                      <a:gd name="connsiteX3" fmla="*/ 30088 w 43730"/>
                      <a:gd name="connsiteY3" fmla="*/ 23403 h 27566"/>
                      <a:gd name="connsiteX4" fmla="*/ 43731 w 43730"/>
                      <a:gd name="connsiteY4" fmla="*/ 0 h 27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730" h="27566">
                        <a:moveTo>
                          <a:pt x="0" y="415"/>
                        </a:moveTo>
                        <a:lnTo>
                          <a:pt x="16056" y="27567"/>
                        </a:lnTo>
                        <a:lnTo>
                          <a:pt x="27648" y="27567"/>
                        </a:lnTo>
                        <a:lnTo>
                          <a:pt x="30088" y="23403"/>
                        </a:lnTo>
                        <a:lnTo>
                          <a:pt x="43731" y="0"/>
                        </a:ln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98" name="Freihandform 897">
                    <a:extLst>
                      <a:ext uri="{FF2B5EF4-FFF2-40B4-BE49-F238E27FC236}">
                        <a16:creationId xmlns:a16="http://schemas.microsoft.com/office/drawing/2014/main" id="{479E6F4D-B308-1A76-4ADD-4D2054EF8332}"/>
                      </a:ext>
                    </a:extLst>
                  </p:cNvPr>
                  <p:cNvSpPr/>
                  <p:nvPr/>
                </p:nvSpPr>
                <p:spPr>
                  <a:xfrm>
                    <a:off x="9420494" y="3024450"/>
                    <a:ext cx="48368" cy="10068"/>
                  </a:xfrm>
                  <a:custGeom>
                    <a:avLst/>
                    <a:gdLst>
                      <a:gd name="connsiteX0" fmla="*/ 48368 w 48368"/>
                      <a:gd name="connsiteY0" fmla="*/ 5034 h 10068"/>
                      <a:gd name="connsiteX1" fmla="*/ 24177 w 48368"/>
                      <a:gd name="connsiteY1" fmla="*/ 0 h 10068"/>
                      <a:gd name="connsiteX2" fmla="*/ 18388 w 48368"/>
                      <a:gd name="connsiteY2" fmla="*/ 254 h 10068"/>
                      <a:gd name="connsiteX3" fmla="*/ 0 w 48368"/>
                      <a:gd name="connsiteY3" fmla="*/ 5034 h 10068"/>
                      <a:gd name="connsiteX4" fmla="*/ 24177 w 48368"/>
                      <a:gd name="connsiteY4" fmla="*/ 10068 h 10068"/>
                      <a:gd name="connsiteX5" fmla="*/ 24686 w 48368"/>
                      <a:gd name="connsiteY5" fmla="*/ 10068 h 10068"/>
                      <a:gd name="connsiteX6" fmla="*/ 48368 w 48368"/>
                      <a:gd name="connsiteY6" fmla="*/ 5034 h 10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368" h="10068">
                        <a:moveTo>
                          <a:pt x="48368" y="5034"/>
                        </a:moveTo>
                        <a:cubicBezTo>
                          <a:pt x="48368" y="2263"/>
                          <a:pt x="37539" y="0"/>
                          <a:pt x="24177" y="0"/>
                        </a:cubicBezTo>
                        <a:cubicBezTo>
                          <a:pt x="22167" y="0"/>
                          <a:pt x="20157" y="0"/>
                          <a:pt x="18388" y="254"/>
                        </a:cubicBezTo>
                        <a:cubicBezTo>
                          <a:pt x="7800" y="763"/>
                          <a:pt x="0" y="2771"/>
                          <a:pt x="0" y="5034"/>
                        </a:cubicBezTo>
                        <a:cubicBezTo>
                          <a:pt x="0" y="7806"/>
                          <a:pt x="10829" y="10068"/>
                          <a:pt x="24177" y="10068"/>
                        </a:cubicBezTo>
                        <a:lnTo>
                          <a:pt x="24686" y="10068"/>
                        </a:lnTo>
                        <a:cubicBezTo>
                          <a:pt x="37781" y="10068"/>
                          <a:pt x="48368" y="7806"/>
                          <a:pt x="48368" y="5034"/>
                        </a:cubicBezTo>
                      </a:path>
                    </a:pathLst>
                  </a:custGeom>
                  <a:solidFill>
                    <a:srgbClr val="494856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99" name="Freihandform 898">
                    <a:extLst>
                      <a:ext uri="{FF2B5EF4-FFF2-40B4-BE49-F238E27FC236}">
                        <a16:creationId xmlns:a16="http://schemas.microsoft.com/office/drawing/2014/main" id="{5510AC20-D7B6-C9E5-EA49-9A2766D4A795}"/>
                      </a:ext>
                    </a:extLst>
                  </p:cNvPr>
                  <p:cNvSpPr/>
                  <p:nvPr/>
                </p:nvSpPr>
                <p:spPr>
                  <a:xfrm>
                    <a:off x="9420494" y="3024450"/>
                    <a:ext cx="48368" cy="10068"/>
                  </a:xfrm>
                  <a:custGeom>
                    <a:avLst/>
                    <a:gdLst>
                      <a:gd name="connsiteX0" fmla="*/ 48368 w 48368"/>
                      <a:gd name="connsiteY0" fmla="*/ 5034 h 10068"/>
                      <a:gd name="connsiteX1" fmla="*/ 24177 w 48368"/>
                      <a:gd name="connsiteY1" fmla="*/ 0 h 10068"/>
                      <a:gd name="connsiteX2" fmla="*/ 18388 w 48368"/>
                      <a:gd name="connsiteY2" fmla="*/ 254 h 10068"/>
                      <a:gd name="connsiteX3" fmla="*/ 0 w 48368"/>
                      <a:gd name="connsiteY3" fmla="*/ 5034 h 10068"/>
                      <a:gd name="connsiteX4" fmla="*/ 24177 w 48368"/>
                      <a:gd name="connsiteY4" fmla="*/ 10068 h 10068"/>
                      <a:gd name="connsiteX5" fmla="*/ 24686 w 48368"/>
                      <a:gd name="connsiteY5" fmla="*/ 10068 h 10068"/>
                      <a:gd name="connsiteX6" fmla="*/ 48368 w 48368"/>
                      <a:gd name="connsiteY6" fmla="*/ 5034 h 10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368" h="10068">
                        <a:moveTo>
                          <a:pt x="48368" y="5034"/>
                        </a:moveTo>
                        <a:cubicBezTo>
                          <a:pt x="48368" y="2263"/>
                          <a:pt x="37539" y="0"/>
                          <a:pt x="24177" y="0"/>
                        </a:cubicBezTo>
                        <a:cubicBezTo>
                          <a:pt x="22167" y="0"/>
                          <a:pt x="20157" y="0"/>
                          <a:pt x="18388" y="254"/>
                        </a:cubicBezTo>
                        <a:cubicBezTo>
                          <a:pt x="7800" y="763"/>
                          <a:pt x="0" y="2771"/>
                          <a:pt x="0" y="5034"/>
                        </a:cubicBezTo>
                        <a:cubicBezTo>
                          <a:pt x="0" y="7806"/>
                          <a:pt x="10829" y="10068"/>
                          <a:pt x="24177" y="10068"/>
                        </a:cubicBezTo>
                        <a:lnTo>
                          <a:pt x="24686" y="10068"/>
                        </a:lnTo>
                        <a:cubicBezTo>
                          <a:pt x="37781" y="10068"/>
                          <a:pt x="48368" y="7806"/>
                          <a:pt x="48368" y="5034"/>
                        </a:cubicBez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00" name="Freihandform 899">
                    <a:extLst>
                      <a:ext uri="{FF2B5EF4-FFF2-40B4-BE49-F238E27FC236}">
                        <a16:creationId xmlns:a16="http://schemas.microsoft.com/office/drawing/2014/main" id="{50F00BEA-446E-89D7-7C03-1200DF9DF1F2}"/>
                      </a:ext>
                    </a:extLst>
                  </p:cNvPr>
                  <p:cNvSpPr/>
                  <p:nvPr/>
                </p:nvSpPr>
                <p:spPr>
                  <a:xfrm>
                    <a:off x="9438894" y="2997767"/>
                    <a:ext cx="11592" cy="33216"/>
                  </a:xfrm>
                  <a:custGeom>
                    <a:avLst/>
                    <a:gdLst>
                      <a:gd name="connsiteX0" fmla="*/ 6044 w 11592"/>
                      <a:gd name="connsiteY0" fmla="*/ 0 h 33216"/>
                      <a:gd name="connsiteX1" fmla="*/ 0 w 11592"/>
                      <a:gd name="connsiteY1" fmla="*/ 0 h 33216"/>
                      <a:gd name="connsiteX2" fmla="*/ 0 w 11592"/>
                      <a:gd name="connsiteY2" fmla="*/ 30954 h 33216"/>
                      <a:gd name="connsiteX3" fmla="*/ 5790 w 11592"/>
                      <a:gd name="connsiteY3" fmla="*/ 33217 h 33216"/>
                      <a:gd name="connsiteX4" fmla="*/ 11593 w 11592"/>
                      <a:gd name="connsiteY4" fmla="*/ 30954 h 33216"/>
                      <a:gd name="connsiteX5" fmla="*/ 11593 w 11592"/>
                      <a:gd name="connsiteY5" fmla="*/ 0 h 33216"/>
                      <a:gd name="connsiteX6" fmla="*/ 6044 w 11592"/>
                      <a:gd name="connsiteY6" fmla="*/ 0 h 3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92" h="33216">
                        <a:moveTo>
                          <a:pt x="6044" y="0"/>
                        </a:moveTo>
                        <a:lnTo>
                          <a:pt x="0" y="0"/>
                        </a:lnTo>
                        <a:lnTo>
                          <a:pt x="0" y="30954"/>
                        </a:lnTo>
                        <a:cubicBezTo>
                          <a:pt x="0" y="32213"/>
                          <a:pt x="2519" y="33217"/>
                          <a:pt x="5790" y="33217"/>
                        </a:cubicBezTo>
                        <a:cubicBezTo>
                          <a:pt x="9073" y="33217"/>
                          <a:pt x="11593" y="32213"/>
                          <a:pt x="11593" y="30954"/>
                        </a:cubicBezTo>
                        <a:lnTo>
                          <a:pt x="11593" y="0"/>
                        </a:lnTo>
                        <a:lnTo>
                          <a:pt x="604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01" name="Freihandform 900">
                    <a:extLst>
                      <a:ext uri="{FF2B5EF4-FFF2-40B4-BE49-F238E27FC236}">
                        <a16:creationId xmlns:a16="http://schemas.microsoft.com/office/drawing/2014/main" id="{1307138B-BE92-5FB4-0F9E-2AC612EEF274}"/>
                      </a:ext>
                    </a:extLst>
                  </p:cNvPr>
                  <p:cNvSpPr/>
                  <p:nvPr/>
                </p:nvSpPr>
                <p:spPr>
                  <a:xfrm>
                    <a:off x="9438894" y="2997767"/>
                    <a:ext cx="11592" cy="33216"/>
                  </a:xfrm>
                  <a:custGeom>
                    <a:avLst/>
                    <a:gdLst>
                      <a:gd name="connsiteX0" fmla="*/ 6044 w 11592"/>
                      <a:gd name="connsiteY0" fmla="*/ 0 h 33216"/>
                      <a:gd name="connsiteX1" fmla="*/ 0 w 11592"/>
                      <a:gd name="connsiteY1" fmla="*/ 0 h 33216"/>
                      <a:gd name="connsiteX2" fmla="*/ 0 w 11592"/>
                      <a:gd name="connsiteY2" fmla="*/ 30954 h 33216"/>
                      <a:gd name="connsiteX3" fmla="*/ 5790 w 11592"/>
                      <a:gd name="connsiteY3" fmla="*/ 33217 h 33216"/>
                      <a:gd name="connsiteX4" fmla="*/ 11593 w 11592"/>
                      <a:gd name="connsiteY4" fmla="*/ 30954 h 33216"/>
                      <a:gd name="connsiteX5" fmla="*/ 11593 w 11592"/>
                      <a:gd name="connsiteY5" fmla="*/ 0 h 33216"/>
                      <a:gd name="connsiteX6" fmla="*/ 6044 w 11592"/>
                      <a:gd name="connsiteY6" fmla="*/ 0 h 3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92" h="33216">
                        <a:moveTo>
                          <a:pt x="6044" y="0"/>
                        </a:moveTo>
                        <a:lnTo>
                          <a:pt x="0" y="0"/>
                        </a:lnTo>
                        <a:lnTo>
                          <a:pt x="0" y="30954"/>
                        </a:lnTo>
                        <a:cubicBezTo>
                          <a:pt x="0" y="32213"/>
                          <a:pt x="2519" y="33217"/>
                          <a:pt x="5790" y="33217"/>
                        </a:cubicBezTo>
                        <a:cubicBezTo>
                          <a:pt x="9073" y="33217"/>
                          <a:pt x="11593" y="32213"/>
                          <a:pt x="11593" y="30954"/>
                        </a:cubicBezTo>
                        <a:lnTo>
                          <a:pt x="11593" y="0"/>
                        </a:lnTo>
                        <a:lnTo>
                          <a:pt x="6044" y="0"/>
                        </a:ln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2" name="Freihandform 901">
                  <a:extLst>
                    <a:ext uri="{FF2B5EF4-FFF2-40B4-BE49-F238E27FC236}">
                      <a16:creationId xmlns:a16="http://schemas.microsoft.com/office/drawing/2014/main" id="{9C8346E5-06A1-CB3C-118D-4A9F446AE6BC}"/>
                    </a:ext>
                  </a:extLst>
                </p:cNvPr>
                <p:cNvSpPr/>
                <p:nvPr/>
              </p:nvSpPr>
              <p:spPr>
                <a:xfrm>
                  <a:off x="9420494" y="2889132"/>
                  <a:ext cx="48368" cy="108634"/>
                </a:xfrm>
                <a:custGeom>
                  <a:avLst/>
                  <a:gdLst>
                    <a:gd name="connsiteX0" fmla="*/ 0 w 48368"/>
                    <a:gd name="connsiteY0" fmla="*/ 0 h 108634"/>
                    <a:gd name="connsiteX1" fmla="*/ 0 w 48368"/>
                    <a:gd name="connsiteY1" fmla="*/ 66353 h 108634"/>
                    <a:gd name="connsiteX2" fmla="*/ 12102 w 48368"/>
                    <a:gd name="connsiteY2" fmla="*/ 92823 h 108634"/>
                    <a:gd name="connsiteX3" fmla="*/ 18388 w 48368"/>
                    <a:gd name="connsiteY3" fmla="*/ 108634 h 108634"/>
                    <a:gd name="connsiteX4" fmla="*/ 29980 w 48368"/>
                    <a:gd name="connsiteY4" fmla="*/ 108634 h 108634"/>
                    <a:gd name="connsiteX5" fmla="*/ 36279 w 48368"/>
                    <a:gd name="connsiteY5" fmla="*/ 92823 h 108634"/>
                    <a:gd name="connsiteX6" fmla="*/ 48368 w 48368"/>
                    <a:gd name="connsiteY6" fmla="*/ 66353 h 108634"/>
                    <a:gd name="connsiteX7" fmla="*/ 48368 w 48368"/>
                    <a:gd name="connsiteY7" fmla="*/ 56392 h 108634"/>
                    <a:gd name="connsiteX8" fmla="*/ 48368 w 48368"/>
                    <a:gd name="connsiteY8" fmla="*/ 1192 h 10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68" h="108634">
                      <a:moveTo>
                        <a:pt x="0" y="0"/>
                      </a:moveTo>
                      <a:lnTo>
                        <a:pt x="0" y="66353"/>
                      </a:lnTo>
                      <a:lnTo>
                        <a:pt x="12102" y="92823"/>
                      </a:lnTo>
                      <a:lnTo>
                        <a:pt x="18388" y="108634"/>
                      </a:lnTo>
                      <a:lnTo>
                        <a:pt x="29980" y="108634"/>
                      </a:lnTo>
                      <a:lnTo>
                        <a:pt x="36279" y="92823"/>
                      </a:lnTo>
                      <a:lnTo>
                        <a:pt x="48368" y="66353"/>
                      </a:lnTo>
                      <a:lnTo>
                        <a:pt x="48368" y="56392"/>
                      </a:lnTo>
                      <a:lnTo>
                        <a:pt x="48368" y="1192"/>
                      </a:lnTo>
                      <a:close/>
                    </a:path>
                  </a:pathLst>
                </a:custGeom>
                <a:solidFill>
                  <a:srgbClr val="C8C8CC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903" name="Freihandform 902">
                  <a:extLst>
                    <a:ext uri="{FF2B5EF4-FFF2-40B4-BE49-F238E27FC236}">
                      <a16:creationId xmlns:a16="http://schemas.microsoft.com/office/drawing/2014/main" id="{066105AA-E52F-898E-47D4-D185878B9786}"/>
                    </a:ext>
                  </a:extLst>
                </p:cNvPr>
                <p:cNvSpPr/>
                <p:nvPr/>
              </p:nvSpPr>
              <p:spPr>
                <a:xfrm>
                  <a:off x="9420494" y="2889132"/>
                  <a:ext cx="48368" cy="108634"/>
                </a:xfrm>
                <a:custGeom>
                  <a:avLst/>
                  <a:gdLst>
                    <a:gd name="connsiteX0" fmla="*/ 0 w 48368"/>
                    <a:gd name="connsiteY0" fmla="*/ 0 h 108634"/>
                    <a:gd name="connsiteX1" fmla="*/ 0 w 48368"/>
                    <a:gd name="connsiteY1" fmla="*/ 66353 h 108634"/>
                    <a:gd name="connsiteX2" fmla="*/ 12102 w 48368"/>
                    <a:gd name="connsiteY2" fmla="*/ 92823 h 108634"/>
                    <a:gd name="connsiteX3" fmla="*/ 18388 w 48368"/>
                    <a:gd name="connsiteY3" fmla="*/ 108634 h 108634"/>
                    <a:gd name="connsiteX4" fmla="*/ 29980 w 48368"/>
                    <a:gd name="connsiteY4" fmla="*/ 108634 h 108634"/>
                    <a:gd name="connsiteX5" fmla="*/ 36279 w 48368"/>
                    <a:gd name="connsiteY5" fmla="*/ 92823 h 108634"/>
                    <a:gd name="connsiteX6" fmla="*/ 48368 w 48368"/>
                    <a:gd name="connsiteY6" fmla="*/ 66353 h 108634"/>
                    <a:gd name="connsiteX7" fmla="*/ 48368 w 48368"/>
                    <a:gd name="connsiteY7" fmla="*/ 56392 h 108634"/>
                    <a:gd name="connsiteX8" fmla="*/ 48368 w 48368"/>
                    <a:gd name="connsiteY8" fmla="*/ 1192 h 10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68" h="108634">
                      <a:moveTo>
                        <a:pt x="0" y="0"/>
                      </a:moveTo>
                      <a:lnTo>
                        <a:pt x="0" y="66353"/>
                      </a:lnTo>
                      <a:lnTo>
                        <a:pt x="12102" y="92823"/>
                      </a:lnTo>
                      <a:lnTo>
                        <a:pt x="18388" y="108634"/>
                      </a:lnTo>
                      <a:lnTo>
                        <a:pt x="29980" y="108634"/>
                      </a:lnTo>
                      <a:lnTo>
                        <a:pt x="36279" y="92823"/>
                      </a:lnTo>
                      <a:lnTo>
                        <a:pt x="48368" y="66353"/>
                      </a:lnTo>
                      <a:lnTo>
                        <a:pt x="48368" y="56392"/>
                      </a:lnTo>
                      <a:lnTo>
                        <a:pt x="48368" y="1192"/>
                      </a:lnTo>
                      <a:close/>
                    </a:path>
                  </a:pathLst>
                </a:custGeom>
                <a:noFill/>
                <a:ln w="6698" cap="flat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904" name="Grafik 10">
                  <a:extLst>
                    <a:ext uri="{FF2B5EF4-FFF2-40B4-BE49-F238E27FC236}">
                      <a16:creationId xmlns:a16="http://schemas.microsoft.com/office/drawing/2014/main" id="{523BDB01-ECE3-0423-4FBE-302455A04053}"/>
                    </a:ext>
                  </a:extLst>
                </p:cNvPr>
                <p:cNvGrpSpPr/>
                <p:nvPr/>
              </p:nvGrpSpPr>
              <p:grpSpPr>
                <a:xfrm>
                  <a:off x="9420078" y="2881394"/>
                  <a:ext cx="49065" cy="12237"/>
                  <a:chOff x="9420078" y="2881394"/>
                  <a:chExt cx="49065" cy="12237"/>
                </a:xfrm>
              </p:grpSpPr>
              <p:sp>
                <p:nvSpPr>
                  <p:cNvPr id="905" name="Freihandform 904">
                    <a:extLst>
                      <a:ext uri="{FF2B5EF4-FFF2-40B4-BE49-F238E27FC236}">
                        <a16:creationId xmlns:a16="http://schemas.microsoft.com/office/drawing/2014/main" id="{9BCF74A8-39CA-3D42-AC16-CC9DEA1829EA}"/>
                      </a:ext>
                    </a:extLst>
                  </p:cNvPr>
                  <p:cNvSpPr/>
                  <p:nvPr/>
                </p:nvSpPr>
                <p:spPr>
                  <a:xfrm>
                    <a:off x="9420078" y="2881394"/>
                    <a:ext cx="49065" cy="12237"/>
                  </a:xfrm>
                  <a:custGeom>
                    <a:avLst/>
                    <a:gdLst>
                      <a:gd name="connsiteX0" fmla="*/ 49065 w 49065"/>
                      <a:gd name="connsiteY0" fmla="*/ 6119 h 12237"/>
                      <a:gd name="connsiteX1" fmla="*/ 24526 w 49065"/>
                      <a:gd name="connsiteY1" fmla="*/ 0 h 12237"/>
                      <a:gd name="connsiteX2" fmla="*/ 18656 w 49065"/>
                      <a:gd name="connsiteY2" fmla="*/ 241 h 12237"/>
                      <a:gd name="connsiteX3" fmla="*/ 0 w 49065"/>
                      <a:gd name="connsiteY3" fmla="*/ 6119 h 12237"/>
                      <a:gd name="connsiteX4" fmla="*/ 24526 w 49065"/>
                      <a:gd name="connsiteY4" fmla="*/ 12237 h 12237"/>
                      <a:gd name="connsiteX5" fmla="*/ 25035 w 49065"/>
                      <a:gd name="connsiteY5" fmla="*/ 12237 h 12237"/>
                      <a:gd name="connsiteX6" fmla="*/ 49065 w 49065"/>
                      <a:gd name="connsiteY6" fmla="*/ 6119 h 12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065" h="12237">
                        <a:moveTo>
                          <a:pt x="49065" y="6119"/>
                        </a:moveTo>
                        <a:cubicBezTo>
                          <a:pt x="49065" y="2798"/>
                          <a:pt x="38075" y="0"/>
                          <a:pt x="24526" y="0"/>
                        </a:cubicBezTo>
                        <a:cubicBezTo>
                          <a:pt x="22475" y="0"/>
                          <a:pt x="20438" y="0"/>
                          <a:pt x="18656" y="241"/>
                        </a:cubicBezTo>
                        <a:cubicBezTo>
                          <a:pt x="7921" y="1018"/>
                          <a:pt x="0" y="3307"/>
                          <a:pt x="0" y="6119"/>
                        </a:cubicBezTo>
                        <a:cubicBezTo>
                          <a:pt x="0" y="9439"/>
                          <a:pt x="10990" y="12237"/>
                          <a:pt x="24526" y="12237"/>
                        </a:cubicBezTo>
                        <a:lnTo>
                          <a:pt x="25035" y="12237"/>
                        </a:lnTo>
                        <a:cubicBezTo>
                          <a:pt x="38330" y="12237"/>
                          <a:pt x="49065" y="9439"/>
                          <a:pt x="49065" y="611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06" name="Freihandform 905">
                    <a:extLst>
                      <a:ext uri="{FF2B5EF4-FFF2-40B4-BE49-F238E27FC236}">
                        <a16:creationId xmlns:a16="http://schemas.microsoft.com/office/drawing/2014/main" id="{F4BB0F2C-944F-5444-8CF1-AF485CBEE78B}"/>
                      </a:ext>
                    </a:extLst>
                  </p:cNvPr>
                  <p:cNvSpPr/>
                  <p:nvPr/>
                </p:nvSpPr>
                <p:spPr>
                  <a:xfrm>
                    <a:off x="9420078" y="2881394"/>
                    <a:ext cx="49065" cy="12237"/>
                  </a:xfrm>
                  <a:custGeom>
                    <a:avLst/>
                    <a:gdLst>
                      <a:gd name="connsiteX0" fmla="*/ 49065 w 49065"/>
                      <a:gd name="connsiteY0" fmla="*/ 6119 h 12237"/>
                      <a:gd name="connsiteX1" fmla="*/ 24526 w 49065"/>
                      <a:gd name="connsiteY1" fmla="*/ 0 h 12237"/>
                      <a:gd name="connsiteX2" fmla="*/ 18656 w 49065"/>
                      <a:gd name="connsiteY2" fmla="*/ 241 h 12237"/>
                      <a:gd name="connsiteX3" fmla="*/ 0 w 49065"/>
                      <a:gd name="connsiteY3" fmla="*/ 6119 h 12237"/>
                      <a:gd name="connsiteX4" fmla="*/ 24526 w 49065"/>
                      <a:gd name="connsiteY4" fmla="*/ 12237 h 12237"/>
                      <a:gd name="connsiteX5" fmla="*/ 25035 w 49065"/>
                      <a:gd name="connsiteY5" fmla="*/ 12237 h 12237"/>
                      <a:gd name="connsiteX6" fmla="*/ 49065 w 49065"/>
                      <a:gd name="connsiteY6" fmla="*/ 6119 h 12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065" h="12237">
                        <a:moveTo>
                          <a:pt x="49065" y="6119"/>
                        </a:moveTo>
                        <a:cubicBezTo>
                          <a:pt x="49065" y="2798"/>
                          <a:pt x="38075" y="0"/>
                          <a:pt x="24526" y="0"/>
                        </a:cubicBezTo>
                        <a:cubicBezTo>
                          <a:pt x="22475" y="0"/>
                          <a:pt x="20438" y="0"/>
                          <a:pt x="18656" y="241"/>
                        </a:cubicBezTo>
                        <a:cubicBezTo>
                          <a:pt x="7921" y="1018"/>
                          <a:pt x="0" y="3307"/>
                          <a:pt x="0" y="6119"/>
                        </a:cubicBezTo>
                        <a:cubicBezTo>
                          <a:pt x="0" y="9439"/>
                          <a:pt x="10990" y="12237"/>
                          <a:pt x="24526" y="12237"/>
                        </a:cubicBezTo>
                        <a:lnTo>
                          <a:pt x="25035" y="12237"/>
                        </a:lnTo>
                        <a:cubicBezTo>
                          <a:pt x="38330" y="12237"/>
                          <a:pt x="49065" y="9439"/>
                          <a:pt x="49065" y="6119"/>
                        </a:cubicBezTo>
                        <a:close/>
                      </a:path>
                    </a:pathLst>
                  </a:custGeom>
                  <a:noFill/>
                  <a:ln w="7462" cap="flat">
                    <a:solidFill>
                      <a:srgbClr val="49485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7" name="Freihandform 906">
                  <a:extLst>
                    <a:ext uri="{FF2B5EF4-FFF2-40B4-BE49-F238E27FC236}">
                      <a16:creationId xmlns:a16="http://schemas.microsoft.com/office/drawing/2014/main" id="{622700F8-3DD6-97C6-CC26-BC642A6D2608}"/>
                    </a:ext>
                  </a:extLst>
                </p:cNvPr>
                <p:cNvSpPr/>
                <p:nvPr/>
              </p:nvSpPr>
              <p:spPr>
                <a:xfrm>
                  <a:off x="9384054" y="2998530"/>
                  <a:ext cx="11592" cy="13388"/>
                </a:xfrm>
                <a:custGeom>
                  <a:avLst/>
                  <a:gdLst>
                    <a:gd name="connsiteX0" fmla="*/ 0 w 11592"/>
                    <a:gd name="connsiteY0" fmla="*/ 0 h 13388"/>
                    <a:gd name="connsiteX1" fmla="*/ 11593 w 11592"/>
                    <a:gd name="connsiteY1" fmla="*/ 0 h 13388"/>
                    <a:gd name="connsiteX2" fmla="*/ 0 w 11592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92" h="13388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908" name="Freihandform 907">
                  <a:extLst>
                    <a:ext uri="{FF2B5EF4-FFF2-40B4-BE49-F238E27FC236}">
                      <a16:creationId xmlns:a16="http://schemas.microsoft.com/office/drawing/2014/main" id="{A87CBEC3-D48D-CF56-64BB-B15A5BB2048A}"/>
                    </a:ext>
                  </a:extLst>
                </p:cNvPr>
                <p:cNvSpPr/>
                <p:nvPr/>
              </p:nvSpPr>
              <p:spPr>
                <a:xfrm>
                  <a:off x="9384054" y="2998530"/>
                  <a:ext cx="11592" cy="13388"/>
                </a:xfrm>
                <a:custGeom>
                  <a:avLst/>
                  <a:gdLst>
                    <a:gd name="connsiteX0" fmla="*/ 0 w 11592"/>
                    <a:gd name="connsiteY0" fmla="*/ 0 h 13388"/>
                    <a:gd name="connsiteX1" fmla="*/ 11593 w 11592"/>
                    <a:gd name="connsiteY1" fmla="*/ 0 h 13388"/>
                    <a:gd name="connsiteX2" fmla="*/ 0 w 11592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92" h="13388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698" cap="flat">
                  <a:solidFill>
                    <a:srgbClr val="EB66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909" name="Freihandform 908">
                  <a:extLst>
                    <a:ext uri="{FF2B5EF4-FFF2-40B4-BE49-F238E27FC236}">
                      <a16:creationId xmlns:a16="http://schemas.microsoft.com/office/drawing/2014/main" id="{C0381FF0-1657-1579-E502-80CE2893FC35}"/>
                    </a:ext>
                  </a:extLst>
                </p:cNvPr>
                <p:cNvSpPr/>
                <p:nvPr/>
              </p:nvSpPr>
              <p:spPr>
                <a:xfrm>
                  <a:off x="9384054" y="2998530"/>
                  <a:ext cx="11592" cy="13388"/>
                </a:xfrm>
                <a:custGeom>
                  <a:avLst/>
                  <a:gdLst>
                    <a:gd name="connsiteX0" fmla="*/ 0 w 11592"/>
                    <a:gd name="connsiteY0" fmla="*/ 0 h 13388"/>
                    <a:gd name="connsiteX1" fmla="*/ 11593 w 11592"/>
                    <a:gd name="connsiteY1" fmla="*/ 0 h 13388"/>
                    <a:gd name="connsiteX2" fmla="*/ 0 w 11592"/>
                    <a:gd name="connsiteY2" fmla="*/ 0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92" h="13388">
                      <a:moveTo>
                        <a:pt x="0" y="0"/>
                      </a:moveTo>
                      <a:lnTo>
                        <a:pt x="1159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698" cap="sq">
                  <a:solidFill>
                    <a:srgbClr val="B0BD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910" name="Grafik 10">
                  <a:extLst>
                    <a:ext uri="{FF2B5EF4-FFF2-40B4-BE49-F238E27FC236}">
                      <a16:creationId xmlns:a16="http://schemas.microsoft.com/office/drawing/2014/main" id="{BCBE05CC-D8E6-0251-A578-4E890341F616}"/>
                    </a:ext>
                  </a:extLst>
                </p:cNvPr>
                <p:cNvGrpSpPr/>
                <p:nvPr/>
              </p:nvGrpSpPr>
              <p:grpSpPr>
                <a:xfrm>
                  <a:off x="9365666" y="2997767"/>
                  <a:ext cx="48368" cy="62926"/>
                  <a:chOff x="9365666" y="2997767"/>
                  <a:chExt cx="48368" cy="62926"/>
                </a:xfrm>
              </p:grpSpPr>
              <p:sp>
                <p:nvSpPr>
                  <p:cNvPr id="911" name="Freihandform 910">
                    <a:extLst>
                      <a:ext uri="{FF2B5EF4-FFF2-40B4-BE49-F238E27FC236}">
                        <a16:creationId xmlns:a16="http://schemas.microsoft.com/office/drawing/2014/main" id="{C6FB3071-D3AC-FBD7-930F-EA1F8774AD58}"/>
                      </a:ext>
                    </a:extLst>
                  </p:cNvPr>
                  <p:cNvSpPr/>
                  <p:nvPr/>
                </p:nvSpPr>
                <p:spPr>
                  <a:xfrm>
                    <a:off x="9367998" y="3033126"/>
                    <a:ext cx="43730" cy="27566"/>
                  </a:xfrm>
                  <a:custGeom>
                    <a:avLst/>
                    <a:gdLst>
                      <a:gd name="connsiteX0" fmla="*/ 0 w 43730"/>
                      <a:gd name="connsiteY0" fmla="*/ 415 h 27566"/>
                      <a:gd name="connsiteX1" fmla="*/ 16056 w 43730"/>
                      <a:gd name="connsiteY1" fmla="*/ 27567 h 27566"/>
                      <a:gd name="connsiteX2" fmla="*/ 27648 w 43730"/>
                      <a:gd name="connsiteY2" fmla="*/ 27567 h 27566"/>
                      <a:gd name="connsiteX3" fmla="*/ 30088 w 43730"/>
                      <a:gd name="connsiteY3" fmla="*/ 23403 h 27566"/>
                      <a:gd name="connsiteX4" fmla="*/ 43731 w 43730"/>
                      <a:gd name="connsiteY4" fmla="*/ 0 h 27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730" h="27566">
                        <a:moveTo>
                          <a:pt x="0" y="415"/>
                        </a:moveTo>
                        <a:lnTo>
                          <a:pt x="16056" y="27567"/>
                        </a:lnTo>
                        <a:lnTo>
                          <a:pt x="27648" y="27567"/>
                        </a:lnTo>
                        <a:lnTo>
                          <a:pt x="30088" y="23403"/>
                        </a:lnTo>
                        <a:lnTo>
                          <a:pt x="437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12" name="Freihandform 911">
                    <a:extLst>
                      <a:ext uri="{FF2B5EF4-FFF2-40B4-BE49-F238E27FC236}">
                        <a16:creationId xmlns:a16="http://schemas.microsoft.com/office/drawing/2014/main" id="{E1A27FD7-803E-3E14-474B-FDF4460D0631}"/>
                      </a:ext>
                    </a:extLst>
                  </p:cNvPr>
                  <p:cNvSpPr/>
                  <p:nvPr/>
                </p:nvSpPr>
                <p:spPr>
                  <a:xfrm>
                    <a:off x="9367998" y="3033126"/>
                    <a:ext cx="43730" cy="27566"/>
                  </a:xfrm>
                  <a:custGeom>
                    <a:avLst/>
                    <a:gdLst>
                      <a:gd name="connsiteX0" fmla="*/ 0 w 43730"/>
                      <a:gd name="connsiteY0" fmla="*/ 415 h 27566"/>
                      <a:gd name="connsiteX1" fmla="*/ 16056 w 43730"/>
                      <a:gd name="connsiteY1" fmla="*/ 27567 h 27566"/>
                      <a:gd name="connsiteX2" fmla="*/ 27648 w 43730"/>
                      <a:gd name="connsiteY2" fmla="*/ 27567 h 27566"/>
                      <a:gd name="connsiteX3" fmla="*/ 30088 w 43730"/>
                      <a:gd name="connsiteY3" fmla="*/ 23403 h 27566"/>
                      <a:gd name="connsiteX4" fmla="*/ 43731 w 43730"/>
                      <a:gd name="connsiteY4" fmla="*/ 0 h 27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730" h="27566">
                        <a:moveTo>
                          <a:pt x="0" y="415"/>
                        </a:moveTo>
                        <a:lnTo>
                          <a:pt x="16056" y="27567"/>
                        </a:lnTo>
                        <a:lnTo>
                          <a:pt x="27648" y="27567"/>
                        </a:lnTo>
                        <a:lnTo>
                          <a:pt x="30088" y="23403"/>
                        </a:lnTo>
                        <a:lnTo>
                          <a:pt x="43731" y="0"/>
                        </a:ln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13" name="Freihandform 912">
                    <a:extLst>
                      <a:ext uri="{FF2B5EF4-FFF2-40B4-BE49-F238E27FC236}">
                        <a16:creationId xmlns:a16="http://schemas.microsoft.com/office/drawing/2014/main" id="{F3B5D8F7-E9E8-92BF-8170-6C04906DAE00}"/>
                      </a:ext>
                    </a:extLst>
                  </p:cNvPr>
                  <p:cNvSpPr/>
                  <p:nvPr/>
                </p:nvSpPr>
                <p:spPr>
                  <a:xfrm>
                    <a:off x="9365666" y="3024450"/>
                    <a:ext cx="48368" cy="10068"/>
                  </a:xfrm>
                  <a:custGeom>
                    <a:avLst/>
                    <a:gdLst>
                      <a:gd name="connsiteX0" fmla="*/ 48368 w 48368"/>
                      <a:gd name="connsiteY0" fmla="*/ 5034 h 10068"/>
                      <a:gd name="connsiteX1" fmla="*/ 24177 w 48368"/>
                      <a:gd name="connsiteY1" fmla="*/ 0 h 10068"/>
                      <a:gd name="connsiteX2" fmla="*/ 18388 w 48368"/>
                      <a:gd name="connsiteY2" fmla="*/ 254 h 10068"/>
                      <a:gd name="connsiteX3" fmla="*/ 0 w 48368"/>
                      <a:gd name="connsiteY3" fmla="*/ 5034 h 10068"/>
                      <a:gd name="connsiteX4" fmla="*/ 24177 w 48368"/>
                      <a:gd name="connsiteY4" fmla="*/ 10068 h 10068"/>
                      <a:gd name="connsiteX5" fmla="*/ 24686 w 48368"/>
                      <a:gd name="connsiteY5" fmla="*/ 10068 h 10068"/>
                      <a:gd name="connsiteX6" fmla="*/ 48368 w 48368"/>
                      <a:gd name="connsiteY6" fmla="*/ 5034 h 10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368" h="10068">
                        <a:moveTo>
                          <a:pt x="48368" y="5034"/>
                        </a:moveTo>
                        <a:cubicBezTo>
                          <a:pt x="48368" y="2263"/>
                          <a:pt x="37539" y="0"/>
                          <a:pt x="24177" y="0"/>
                        </a:cubicBezTo>
                        <a:cubicBezTo>
                          <a:pt x="22167" y="0"/>
                          <a:pt x="20157" y="0"/>
                          <a:pt x="18388" y="254"/>
                        </a:cubicBezTo>
                        <a:cubicBezTo>
                          <a:pt x="7800" y="763"/>
                          <a:pt x="0" y="2771"/>
                          <a:pt x="0" y="5034"/>
                        </a:cubicBezTo>
                        <a:cubicBezTo>
                          <a:pt x="0" y="7806"/>
                          <a:pt x="10829" y="10068"/>
                          <a:pt x="24177" y="10068"/>
                        </a:cubicBezTo>
                        <a:lnTo>
                          <a:pt x="24686" y="10068"/>
                        </a:lnTo>
                        <a:cubicBezTo>
                          <a:pt x="37781" y="10068"/>
                          <a:pt x="48368" y="7806"/>
                          <a:pt x="48368" y="5034"/>
                        </a:cubicBezTo>
                      </a:path>
                    </a:pathLst>
                  </a:custGeom>
                  <a:solidFill>
                    <a:srgbClr val="494856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14" name="Freihandform 913">
                    <a:extLst>
                      <a:ext uri="{FF2B5EF4-FFF2-40B4-BE49-F238E27FC236}">
                        <a16:creationId xmlns:a16="http://schemas.microsoft.com/office/drawing/2014/main" id="{3E41228E-6111-4514-B3A1-3A704C5CC1D8}"/>
                      </a:ext>
                    </a:extLst>
                  </p:cNvPr>
                  <p:cNvSpPr/>
                  <p:nvPr/>
                </p:nvSpPr>
                <p:spPr>
                  <a:xfrm>
                    <a:off x="9365666" y="3024450"/>
                    <a:ext cx="48368" cy="10068"/>
                  </a:xfrm>
                  <a:custGeom>
                    <a:avLst/>
                    <a:gdLst>
                      <a:gd name="connsiteX0" fmla="*/ 48368 w 48368"/>
                      <a:gd name="connsiteY0" fmla="*/ 5034 h 10068"/>
                      <a:gd name="connsiteX1" fmla="*/ 24177 w 48368"/>
                      <a:gd name="connsiteY1" fmla="*/ 0 h 10068"/>
                      <a:gd name="connsiteX2" fmla="*/ 18388 w 48368"/>
                      <a:gd name="connsiteY2" fmla="*/ 254 h 10068"/>
                      <a:gd name="connsiteX3" fmla="*/ 0 w 48368"/>
                      <a:gd name="connsiteY3" fmla="*/ 5034 h 10068"/>
                      <a:gd name="connsiteX4" fmla="*/ 24177 w 48368"/>
                      <a:gd name="connsiteY4" fmla="*/ 10068 h 10068"/>
                      <a:gd name="connsiteX5" fmla="*/ 24686 w 48368"/>
                      <a:gd name="connsiteY5" fmla="*/ 10068 h 10068"/>
                      <a:gd name="connsiteX6" fmla="*/ 48368 w 48368"/>
                      <a:gd name="connsiteY6" fmla="*/ 5034 h 10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368" h="10068">
                        <a:moveTo>
                          <a:pt x="48368" y="5034"/>
                        </a:moveTo>
                        <a:cubicBezTo>
                          <a:pt x="48368" y="2263"/>
                          <a:pt x="37539" y="0"/>
                          <a:pt x="24177" y="0"/>
                        </a:cubicBezTo>
                        <a:cubicBezTo>
                          <a:pt x="22167" y="0"/>
                          <a:pt x="20157" y="0"/>
                          <a:pt x="18388" y="254"/>
                        </a:cubicBezTo>
                        <a:cubicBezTo>
                          <a:pt x="7800" y="763"/>
                          <a:pt x="0" y="2771"/>
                          <a:pt x="0" y="5034"/>
                        </a:cubicBezTo>
                        <a:cubicBezTo>
                          <a:pt x="0" y="7806"/>
                          <a:pt x="10829" y="10068"/>
                          <a:pt x="24177" y="10068"/>
                        </a:cubicBezTo>
                        <a:lnTo>
                          <a:pt x="24686" y="10068"/>
                        </a:lnTo>
                        <a:cubicBezTo>
                          <a:pt x="37781" y="10068"/>
                          <a:pt x="48368" y="7806"/>
                          <a:pt x="48368" y="5034"/>
                        </a:cubicBez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15" name="Freihandform 914">
                    <a:extLst>
                      <a:ext uri="{FF2B5EF4-FFF2-40B4-BE49-F238E27FC236}">
                        <a16:creationId xmlns:a16="http://schemas.microsoft.com/office/drawing/2014/main" id="{29349930-070C-0866-C237-FF6BD5082389}"/>
                      </a:ext>
                    </a:extLst>
                  </p:cNvPr>
                  <p:cNvSpPr/>
                  <p:nvPr/>
                </p:nvSpPr>
                <p:spPr>
                  <a:xfrm>
                    <a:off x="9384054" y="2997767"/>
                    <a:ext cx="11592" cy="33216"/>
                  </a:xfrm>
                  <a:custGeom>
                    <a:avLst/>
                    <a:gdLst>
                      <a:gd name="connsiteX0" fmla="*/ 6044 w 11592"/>
                      <a:gd name="connsiteY0" fmla="*/ 0 h 33216"/>
                      <a:gd name="connsiteX1" fmla="*/ 0 w 11592"/>
                      <a:gd name="connsiteY1" fmla="*/ 0 h 33216"/>
                      <a:gd name="connsiteX2" fmla="*/ 0 w 11592"/>
                      <a:gd name="connsiteY2" fmla="*/ 30954 h 33216"/>
                      <a:gd name="connsiteX3" fmla="*/ 5790 w 11592"/>
                      <a:gd name="connsiteY3" fmla="*/ 33217 h 33216"/>
                      <a:gd name="connsiteX4" fmla="*/ 11593 w 11592"/>
                      <a:gd name="connsiteY4" fmla="*/ 30954 h 33216"/>
                      <a:gd name="connsiteX5" fmla="*/ 11593 w 11592"/>
                      <a:gd name="connsiteY5" fmla="*/ 0 h 33216"/>
                      <a:gd name="connsiteX6" fmla="*/ 6044 w 11592"/>
                      <a:gd name="connsiteY6" fmla="*/ 0 h 3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92" h="33216">
                        <a:moveTo>
                          <a:pt x="6044" y="0"/>
                        </a:moveTo>
                        <a:lnTo>
                          <a:pt x="0" y="0"/>
                        </a:lnTo>
                        <a:lnTo>
                          <a:pt x="0" y="30954"/>
                        </a:lnTo>
                        <a:cubicBezTo>
                          <a:pt x="0" y="32213"/>
                          <a:pt x="2519" y="33217"/>
                          <a:pt x="5790" y="33217"/>
                        </a:cubicBezTo>
                        <a:cubicBezTo>
                          <a:pt x="9073" y="33217"/>
                          <a:pt x="11593" y="32213"/>
                          <a:pt x="11593" y="30954"/>
                        </a:cubicBezTo>
                        <a:lnTo>
                          <a:pt x="11593" y="0"/>
                        </a:lnTo>
                        <a:lnTo>
                          <a:pt x="604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16" name="Freihandform 915">
                    <a:extLst>
                      <a:ext uri="{FF2B5EF4-FFF2-40B4-BE49-F238E27FC236}">
                        <a16:creationId xmlns:a16="http://schemas.microsoft.com/office/drawing/2014/main" id="{1D5C957D-D791-877A-13A2-1569B1DC9BCD}"/>
                      </a:ext>
                    </a:extLst>
                  </p:cNvPr>
                  <p:cNvSpPr/>
                  <p:nvPr/>
                </p:nvSpPr>
                <p:spPr>
                  <a:xfrm>
                    <a:off x="9384054" y="2997767"/>
                    <a:ext cx="11592" cy="33216"/>
                  </a:xfrm>
                  <a:custGeom>
                    <a:avLst/>
                    <a:gdLst>
                      <a:gd name="connsiteX0" fmla="*/ 6044 w 11592"/>
                      <a:gd name="connsiteY0" fmla="*/ 0 h 33216"/>
                      <a:gd name="connsiteX1" fmla="*/ 0 w 11592"/>
                      <a:gd name="connsiteY1" fmla="*/ 0 h 33216"/>
                      <a:gd name="connsiteX2" fmla="*/ 0 w 11592"/>
                      <a:gd name="connsiteY2" fmla="*/ 30954 h 33216"/>
                      <a:gd name="connsiteX3" fmla="*/ 5790 w 11592"/>
                      <a:gd name="connsiteY3" fmla="*/ 33217 h 33216"/>
                      <a:gd name="connsiteX4" fmla="*/ 11593 w 11592"/>
                      <a:gd name="connsiteY4" fmla="*/ 30954 h 33216"/>
                      <a:gd name="connsiteX5" fmla="*/ 11593 w 11592"/>
                      <a:gd name="connsiteY5" fmla="*/ 0 h 33216"/>
                      <a:gd name="connsiteX6" fmla="*/ 6044 w 11592"/>
                      <a:gd name="connsiteY6" fmla="*/ 0 h 3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92" h="33216">
                        <a:moveTo>
                          <a:pt x="6044" y="0"/>
                        </a:moveTo>
                        <a:lnTo>
                          <a:pt x="0" y="0"/>
                        </a:lnTo>
                        <a:lnTo>
                          <a:pt x="0" y="30954"/>
                        </a:lnTo>
                        <a:cubicBezTo>
                          <a:pt x="0" y="32213"/>
                          <a:pt x="2519" y="33217"/>
                          <a:pt x="5790" y="33217"/>
                        </a:cubicBezTo>
                        <a:cubicBezTo>
                          <a:pt x="9073" y="33217"/>
                          <a:pt x="11593" y="32213"/>
                          <a:pt x="11593" y="30954"/>
                        </a:cubicBezTo>
                        <a:lnTo>
                          <a:pt x="11593" y="0"/>
                        </a:lnTo>
                        <a:lnTo>
                          <a:pt x="6044" y="0"/>
                        </a:ln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17" name="Freihandform 916">
                  <a:extLst>
                    <a:ext uri="{FF2B5EF4-FFF2-40B4-BE49-F238E27FC236}">
                      <a16:creationId xmlns:a16="http://schemas.microsoft.com/office/drawing/2014/main" id="{76C57213-D5C6-98F7-255A-C42C6FFD1500}"/>
                    </a:ext>
                  </a:extLst>
                </p:cNvPr>
                <p:cNvSpPr/>
                <p:nvPr/>
              </p:nvSpPr>
              <p:spPr>
                <a:xfrm>
                  <a:off x="9365666" y="2889132"/>
                  <a:ext cx="48368" cy="108634"/>
                </a:xfrm>
                <a:custGeom>
                  <a:avLst/>
                  <a:gdLst>
                    <a:gd name="connsiteX0" fmla="*/ 0 w 48368"/>
                    <a:gd name="connsiteY0" fmla="*/ 0 h 108634"/>
                    <a:gd name="connsiteX1" fmla="*/ 0 w 48368"/>
                    <a:gd name="connsiteY1" fmla="*/ 66353 h 108634"/>
                    <a:gd name="connsiteX2" fmla="*/ 12102 w 48368"/>
                    <a:gd name="connsiteY2" fmla="*/ 92823 h 108634"/>
                    <a:gd name="connsiteX3" fmla="*/ 18388 w 48368"/>
                    <a:gd name="connsiteY3" fmla="*/ 108634 h 108634"/>
                    <a:gd name="connsiteX4" fmla="*/ 29980 w 48368"/>
                    <a:gd name="connsiteY4" fmla="*/ 108634 h 108634"/>
                    <a:gd name="connsiteX5" fmla="*/ 36280 w 48368"/>
                    <a:gd name="connsiteY5" fmla="*/ 92823 h 108634"/>
                    <a:gd name="connsiteX6" fmla="*/ 48368 w 48368"/>
                    <a:gd name="connsiteY6" fmla="*/ 66353 h 108634"/>
                    <a:gd name="connsiteX7" fmla="*/ 48368 w 48368"/>
                    <a:gd name="connsiteY7" fmla="*/ 56392 h 108634"/>
                    <a:gd name="connsiteX8" fmla="*/ 48368 w 48368"/>
                    <a:gd name="connsiteY8" fmla="*/ 1192 h 10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68" h="108634">
                      <a:moveTo>
                        <a:pt x="0" y="0"/>
                      </a:moveTo>
                      <a:lnTo>
                        <a:pt x="0" y="66353"/>
                      </a:lnTo>
                      <a:lnTo>
                        <a:pt x="12102" y="92823"/>
                      </a:lnTo>
                      <a:lnTo>
                        <a:pt x="18388" y="108634"/>
                      </a:lnTo>
                      <a:lnTo>
                        <a:pt x="29980" y="108634"/>
                      </a:lnTo>
                      <a:lnTo>
                        <a:pt x="36280" y="92823"/>
                      </a:lnTo>
                      <a:lnTo>
                        <a:pt x="48368" y="66353"/>
                      </a:lnTo>
                      <a:lnTo>
                        <a:pt x="48368" y="56392"/>
                      </a:lnTo>
                      <a:lnTo>
                        <a:pt x="48368" y="1192"/>
                      </a:lnTo>
                      <a:close/>
                    </a:path>
                  </a:pathLst>
                </a:custGeom>
                <a:solidFill>
                  <a:srgbClr val="C8C8CC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918" name="Freihandform 917">
                  <a:extLst>
                    <a:ext uri="{FF2B5EF4-FFF2-40B4-BE49-F238E27FC236}">
                      <a16:creationId xmlns:a16="http://schemas.microsoft.com/office/drawing/2014/main" id="{E0A8DE17-11BF-BD76-145E-1E15E2DC44B6}"/>
                    </a:ext>
                  </a:extLst>
                </p:cNvPr>
                <p:cNvSpPr/>
                <p:nvPr/>
              </p:nvSpPr>
              <p:spPr>
                <a:xfrm>
                  <a:off x="9365666" y="2889132"/>
                  <a:ext cx="48368" cy="108634"/>
                </a:xfrm>
                <a:custGeom>
                  <a:avLst/>
                  <a:gdLst>
                    <a:gd name="connsiteX0" fmla="*/ 0 w 48368"/>
                    <a:gd name="connsiteY0" fmla="*/ 0 h 108634"/>
                    <a:gd name="connsiteX1" fmla="*/ 0 w 48368"/>
                    <a:gd name="connsiteY1" fmla="*/ 66353 h 108634"/>
                    <a:gd name="connsiteX2" fmla="*/ 12102 w 48368"/>
                    <a:gd name="connsiteY2" fmla="*/ 92823 h 108634"/>
                    <a:gd name="connsiteX3" fmla="*/ 18388 w 48368"/>
                    <a:gd name="connsiteY3" fmla="*/ 108634 h 108634"/>
                    <a:gd name="connsiteX4" fmla="*/ 29980 w 48368"/>
                    <a:gd name="connsiteY4" fmla="*/ 108634 h 108634"/>
                    <a:gd name="connsiteX5" fmla="*/ 36280 w 48368"/>
                    <a:gd name="connsiteY5" fmla="*/ 92823 h 108634"/>
                    <a:gd name="connsiteX6" fmla="*/ 48368 w 48368"/>
                    <a:gd name="connsiteY6" fmla="*/ 66353 h 108634"/>
                    <a:gd name="connsiteX7" fmla="*/ 48368 w 48368"/>
                    <a:gd name="connsiteY7" fmla="*/ 56392 h 108634"/>
                    <a:gd name="connsiteX8" fmla="*/ 48368 w 48368"/>
                    <a:gd name="connsiteY8" fmla="*/ 1192 h 10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68" h="108634">
                      <a:moveTo>
                        <a:pt x="0" y="0"/>
                      </a:moveTo>
                      <a:lnTo>
                        <a:pt x="0" y="66353"/>
                      </a:lnTo>
                      <a:lnTo>
                        <a:pt x="12102" y="92823"/>
                      </a:lnTo>
                      <a:lnTo>
                        <a:pt x="18388" y="108634"/>
                      </a:lnTo>
                      <a:lnTo>
                        <a:pt x="29980" y="108634"/>
                      </a:lnTo>
                      <a:lnTo>
                        <a:pt x="36280" y="92823"/>
                      </a:lnTo>
                      <a:lnTo>
                        <a:pt x="48368" y="66353"/>
                      </a:lnTo>
                      <a:lnTo>
                        <a:pt x="48368" y="56392"/>
                      </a:lnTo>
                      <a:lnTo>
                        <a:pt x="48368" y="1192"/>
                      </a:lnTo>
                      <a:close/>
                    </a:path>
                  </a:pathLst>
                </a:custGeom>
                <a:noFill/>
                <a:ln w="6698" cap="flat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919" name="Grafik 10">
                  <a:extLst>
                    <a:ext uri="{FF2B5EF4-FFF2-40B4-BE49-F238E27FC236}">
                      <a16:creationId xmlns:a16="http://schemas.microsoft.com/office/drawing/2014/main" id="{047082B8-30B4-5145-B1A6-93348CEC785D}"/>
                    </a:ext>
                  </a:extLst>
                </p:cNvPr>
                <p:cNvGrpSpPr/>
                <p:nvPr/>
              </p:nvGrpSpPr>
              <p:grpSpPr>
                <a:xfrm>
                  <a:off x="9334587" y="2881394"/>
                  <a:ext cx="166774" cy="568637"/>
                  <a:chOff x="9334587" y="2881394"/>
                  <a:chExt cx="166774" cy="568637"/>
                </a:xfrm>
              </p:grpSpPr>
              <p:sp>
                <p:nvSpPr>
                  <p:cNvPr id="920" name="Freihandform 919">
                    <a:extLst>
                      <a:ext uri="{FF2B5EF4-FFF2-40B4-BE49-F238E27FC236}">
                        <a16:creationId xmlns:a16="http://schemas.microsoft.com/office/drawing/2014/main" id="{3B7DAE35-FBA7-D9D3-E94C-B742FB059840}"/>
                      </a:ext>
                    </a:extLst>
                  </p:cNvPr>
                  <p:cNvSpPr/>
                  <p:nvPr/>
                </p:nvSpPr>
                <p:spPr>
                  <a:xfrm>
                    <a:off x="9365237" y="2881394"/>
                    <a:ext cx="49065" cy="12237"/>
                  </a:xfrm>
                  <a:custGeom>
                    <a:avLst/>
                    <a:gdLst>
                      <a:gd name="connsiteX0" fmla="*/ 49065 w 49065"/>
                      <a:gd name="connsiteY0" fmla="*/ 6119 h 12237"/>
                      <a:gd name="connsiteX1" fmla="*/ 24525 w 49065"/>
                      <a:gd name="connsiteY1" fmla="*/ 0 h 12237"/>
                      <a:gd name="connsiteX2" fmla="*/ 18655 w 49065"/>
                      <a:gd name="connsiteY2" fmla="*/ 241 h 12237"/>
                      <a:gd name="connsiteX3" fmla="*/ 0 w 49065"/>
                      <a:gd name="connsiteY3" fmla="*/ 6119 h 12237"/>
                      <a:gd name="connsiteX4" fmla="*/ 24525 w 49065"/>
                      <a:gd name="connsiteY4" fmla="*/ 12237 h 12237"/>
                      <a:gd name="connsiteX5" fmla="*/ 25035 w 49065"/>
                      <a:gd name="connsiteY5" fmla="*/ 12237 h 12237"/>
                      <a:gd name="connsiteX6" fmla="*/ 49065 w 49065"/>
                      <a:gd name="connsiteY6" fmla="*/ 6119 h 12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065" h="12237">
                        <a:moveTo>
                          <a:pt x="49065" y="6119"/>
                        </a:moveTo>
                        <a:cubicBezTo>
                          <a:pt x="49065" y="2798"/>
                          <a:pt x="38075" y="0"/>
                          <a:pt x="24525" y="0"/>
                        </a:cubicBezTo>
                        <a:cubicBezTo>
                          <a:pt x="22475" y="0"/>
                          <a:pt x="20438" y="0"/>
                          <a:pt x="18655" y="241"/>
                        </a:cubicBezTo>
                        <a:cubicBezTo>
                          <a:pt x="7921" y="1018"/>
                          <a:pt x="0" y="3307"/>
                          <a:pt x="0" y="6119"/>
                        </a:cubicBezTo>
                        <a:cubicBezTo>
                          <a:pt x="0" y="9439"/>
                          <a:pt x="10990" y="12237"/>
                          <a:pt x="24525" y="12237"/>
                        </a:cubicBezTo>
                        <a:lnTo>
                          <a:pt x="25035" y="12237"/>
                        </a:lnTo>
                        <a:cubicBezTo>
                          <a:pt x="38330" y="12237"/>
                          <a:pt x="49065" y="9439"/>
                          <a:pt x="49065" y="611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21" name="Freihandform 920">
                    <a:extLst>
                      <a:ext uri="{FF2B5EF4-FFF2-40B4-BE49-F238E27FC236}">
                        <a16:creationId xmlns:a16="http://schemas.microsoft.com/office/drawing/2014/main" id="{C11FD91A-5FD3-0BF3-82C2-9C9D3F7B4C23}"/>
                      </a:ext>
                    </a:extLst>
                  </p:cNvPr>
                  <p:cNvSpPr/>
                  <p:nvPr/>
                </p:nvSpPr>
                <p:spPr>
                  <a:xfrm>
                    <a:off x="9365237" y="2881394"/>
                    <a:ext cx="49065" cy="12237"/>
                  </a:xfrm>
                  <a:custGeom>
                    <a:avLst/>
                    <a:gdLst>
                      <a:gd name="connsiteX0" fmla="*/ 49065 w 49065"/>
                      <a:gd name="connsiteY0" fmla="*/ 6119 h 12237"/>
                      <a:gd name="connsiteX1" fmla="*/ 24525 w 49065"/>
                      <a:gd name="connsiteY1" fmla="*/ 0 h 12237"/>
                      <a:gd name="connsiteX2" fmla="*/ 18655 w 49065"/>
                      <a:gd name="connsiteY2" fmla="*/ 241 h 12237"/>
                      <a:gd name="connsiteX3" fmla="*/ 0 w 49065"/>
                      <a:gd name="connsiteY3" fmla="*/ 6119 h 12237"/>
                      <a:gd name="connsiteX4" fmla="*/ 24525 w 49065"/>
                      <a:gd name="connsiteY4" fmla="*/ 12237 h 12237"/>
                      <a:gd name="connsiteX5" fmla="*/ 25035 w 49065"/>
                      <a:gd name="connsiteY5" fmla="*/ 12237 h 12237"/>
                      <a:gd name="connsiteX6" fmla="*/ 49065 w 49065"/>
                      <a:gd name="connsiteY6" fmla="*/ 6119 h 12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065" h="12237">
                        <a:moveTo>
                          <a:pt x="49065" y="6119"/>
                        </a:moveTo>
                        <a:cubicBezTo>
                          <a:pt x="49065" y="2798"/>
                          <a:pt x="38075" y="0"/>
                          <a:pt x="24525" y="0"/>
                        </a:cubicBezTo>
                        <a:cubicBezTo>
                          <a:pt x="22475" y="0"/>
                          <a:pt x="20438" y="0"/>
                          <a:pt x="18655" y="241"/>
                        </a:cubicBezTo>
                        <a:cubicBezTo>
                          <a:pt x="7921" y="1018"/>
                          <a:pt x="0" y="3307"/>
                          <a:pt x="0" y="6119"/>
                        </a:cubicBezTo>
                        <a:cubicBezTo>
                          <a:pt x="0" y="9439"/>
                          <a:pt x="10990" y="12237"/>
                          <a:pt x="24525" y="12237"/>
                        </a:cubicBezTo>
                        <a:lnTo>
                          <a:pt x="25035" y="12237"/>
                        </a:lnTo>
                        <a:cubicBezTo>
                          <a:pt x="38330" y="12237"/>
                          <a:pt x="49065" y="9439"/>
                          <a:pt x="49065" y="6119"/>
                        </a:cubicBezTo>
                        <a:close/>
                      </a:path>
                    </a:pathLst>
                  </a:custGeom>
                  <a:noFill/>
                  <a:ln w="7462" cap="flat">
                    <a:solidFill>
                      <a:srgbClr val="49485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22" name="Freihandform 921">
                    <a:extLst>
                      <a:ext uri="{FF2B5EF4-FFF2-40B4-BE49-F238E27FC236}">
                        <a16:creationId xmlns:a16="http://schemas.microsoft.com/office/drawing/2014/main" id="{128098A5-72EF-15FE-F40D-FCD40761BEF3}"/>
                      </a:ext>
                    </a:extLst>
                  </p:cNvPr>
                  <p:cNvSpPr/>
                  <p:nvPr/>
                </p:nvSpPr>
                <p:spPr>
                  <a:xfrm>
                    <a:off x="9334587" y="3337032"/>
                    <a:ext cx="166774" cy="112999"/>
                  </a:xfrm>
                  <a:custGeom>
                    <a:avLst/>
                    <a:gdLst>
                      <a:gd name="connsiteX0" fmla="*/ 166775 w 166774"/>
                      <a:gd name="connsiteY0" fmla="*/ 70718 h 112999"/>
                      <a:gd name="connsiteX1" fmla="*/ 166775 w 166774"/>
                      <a:gd name="connsiteY1" fmla="*/ 0 h 112999"/>
                      <a:gd name="connsiteX2" fmla="*/ 84888 w 166774"/>
                      <a:gd name="connsiteY2" fmla="*/ 18128 h 112999"/>
                      <a:gd name="connsiteX3" fmla="*/ 83387 w 166774"/>
                      <a:gd name="connsiteY3" fmla="*/ 18128 h 112999"/>
                      <a:gd name="connsiteX4" fmla="*/ 0 w 166774"/>
                      <a:gd name="connsiteY4" fmla="*/ 0 h 112999"/>
                      <a:gd name="connsiteX5" fmla="*/ 0 w 166774"/>
                      <a:gd name="connsiteY5" fmla="*/ 94121 h 112999"/>
                      <a:gd name="connsiteX6" fmla="*/ 83387 w 166774"/>
                      <a:gd name="connsiteY6" fmla="*/ 112999 h 112999"/>
                      <a:gd name="connsiteX7" fmla="*/ 84888 w 166774"/>
                      <a:gd name="connsiteY7" fmla="*/ 112999 h 112999"/>
                      <a:gd name="connsiteX8" fmla="*/ 166775 w 166774"/>
                      <a:gd name="connsiteY8" fmla="*/ 94121 h 112999"/>
                      <a:gd name="connsiteX9" fmla="*/ 166775 w 166774"/>
                      <a:gd name="connsiteY9" fmla="*/ 70718 h 112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6774" h="112999">
                        <a:moveTo>
                          <a:pt x="166775" y="70718"/>
                        </a:moveTo>
                        <a:lnTo>
                          <a:pt x="166775" y="0"/>
                        </a:lnTo>
                        <a:cubicBezTo>
                          <a:pt x="166775" y="9814"/>
                          <a:pt x="130240" y="17860"/>
                          <a:pt x="84888" y="18128"/>
                        </a:cubicBezTo>
                        <a:lnTo>
                          <a:pt x="83387" y="18128"/>
                        </a:lnTo>
                        <a:cubicBezTo>
                          <a:pt x="37284" y="18128"/>
                          <a:pt x="0" y="10068"/>
                          <a:pt x="0" y="0"/>
                        </a:cubicBezTo>
                        <a:lnTo>
                          <a:pt x="0" y="94121"/>
                        </a:lnTo>
                        <a:cubicBezTo>
                          <a:pt x="0" y="104444"/>
                          <a:pt x="37284" y="112999"/>
                          <a:pt x="83387" y="112999"/>
                        </a:cubicBezTo>
                        <a:lnTo>
                          <a:pt x="84888" y="112999"/>
                        </a:lnTo>
                        <a:cubicBezTo>
                          <a:pt x="130240" y="112745"/>
                          <a:pt x="166775" y="104444"/>
                          <a:pt x="166775" y="94121"/>
                        </a:cubicBezTo>
                        <a:lnTo>
                          <a:pt x="166775" y="70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23" name="Freihandform 922">
                    <a:extLst>
                      <a:ext uri="{FF2B5EF4-FFF2-40B4-BE49-F238E27FC236}">
                        <a16:creationId xmlns:a16="http://schemas.microsoft.com/office/drawing/2014/main" id="{F3A1B3B1-173D-92C4-DAF3-0E9476F20CC8}"/>
                      </a:ext>
                    </a:extLst>
                  </p:cNvPr>
                  <p:cNvSpPr/>
                  <p:nvPr/>
                </p:nvSpPr>
                <p:spPr>
                  <a:xfrm>
                    <a:off x="9334587" y="3337032"/>
                    <a:ext cx="166774" cy="112999"/>
                  </a:xfrm>
                  <a:custGeom>
                    <a:avLst/>
                    <a:gdLst>
                      <a:gd name="connsiteX0" fmla="*/ 166775 w 166774"/>
                      <a:gd name="connsiteY0" fmla="*/ 70718 h 112999"/>
                      <a:gd name="connsiteX1" fmla="*/ 166775 w 166774"/>
                      <a:gd name="connsiteY1" fmla="*/ 0 h 112999"/>
                      <a:gd name="connsiteX2" fmla="*/ 84888 w 166774"/>
                      <a:gd name="connsiteY2" fmla="*/ 18128 h 112999"/>
                      <a:gd name="connsiteX3" fmla="*/ 83387 w 166774"/>
                      <a:gd name="connsiteY3" fmla="*/ 18128 h 112999"/>
                      <a:gd name="connsiteX4" fmla="*/ 0 w 166774"/>
                      <a:gd name="connsiteY4" fmla="*/ 0 h 112999"/>
                      <a:gd name="connsiteX5" fmla="*/ 0 w 166774"/>
                      <a:gd name="connsiteY5" fmla="*/ 94121 h 112999"/>
                      <a:gd name="connsiteX6" fmla="*/ 83387 w 166774"/>
                      <a:gd name="connsiteY6" fmla="*/ 112999 h 112999"/>
                      <a:gd name="connsiteX7" fmla="*/ 84888 w 166774"/>
                      <a:gd name="connsiteY7" fmla="*/ 112999 h 112999"/>
                      <a:gd name="connsiteX8" fmla="*/ 166775 w 166774"/>
                      <a:gd name="connsiteY8" fmla="*/ 94121 h 112999"/>
                      <a:gd name="connsiteX9" fmla="*/ 166775 w 166774"/>
                      <a:gd name="connsiteY9" fmla="*/ 70718 h 112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6774" h="112999">
                        <a:moveTo>
                          <a:pt x="166775" y="70718"/>
                        </a:moveTo>
                        <a:lnTo>
                          <a:pt x="166775" y="0"/>
                        </a:lnTo>
                        <a:cubicBezTo>
                          <a:pt x="166775" y="9814"/>
                          <a:pt x="130240" y="17860"/>
                          <a:pt x="84888" y="18128"/>
                        </a:cubicBezTo>
                        <a:lnTo>
                          <a:pt x="83387" y="18128"/>
                        </a:lnTo>
                        <a:cubicBezTo>
                          <a:pt x="37284" y="18128"/>
                          <a:pt x="0" y="10068"/>
                          <a:pt x="0" y="0"/>
                        </a:cubicBezTo>
                        <a:lnTo>
                          <a:pt x="0" y="94121"/>
                        </a:lnTo>
                        <a:cubicBezTo>
                          <a:pt x="0" y="104444"/>
                          <a:pt x="37284" y="112999"/>
                          <a:pt x="83387" y="112999"/>
                        </a:cubicBezTo>
                        <a:lnTo>
                          <a:pt x="84888" y="112999"/>
                        </a:lnTo>
                        <a:cubicBezTo>
                          <a:pt x="130240" y="112745"/>
                          <a:pt x="166775" y="104444"/>
                          <a:pt x="166775" y="94121"/>
                        </a:cubicBezTo>
                        <a:lnTo>
                          <a:pt x="166775" y="70718"/>
                        </a:ln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4" name="Freihandform 923">
                  <a:extLst>
                    <a:ext uri="{FF2B5EF4-FFF2-40B4-BE49-F238E27FC236}">
                      <a16:creationId xmlns:a16="http://schemas.microsoft.com/office/drawing/2014/main" id="{8976F9AF-8D21-B773-B1F3-5ABA6E157326}"/>
                    </a:ext>
                  </a:extLst>
                </p:cNvPr>
                <p:cNvSpPr/>
                <p:nvPr/>
              </p:nvSpPr>
              <p:spPr>
                <a:xfrm>
                  <a:off x="9358952" y="3099707"/>
                  <a:ext cx="118781" cy="49470"/>
                </a:xfrm>
                <a:custGeom>
                  <a:avLst/>
                  <a:gdLst>
                    <a:gd name="connsiteX0" fmla="*/ 118782 w 118781"/>
                    <a:gd name="connsiteY0" fmla="*/ 49471 h 49470"/>
                    <a:gd name="connsiteX1" fmla="*/ 80372 w 118781"/>
                    <a:gd name="connsiteY1" fmla="*/ 0 h 49470"/>
                    <a:gd name="connsiteX2" fmla="*/ 37418 w 118781"/>
                    <a:gd name="connsiteY2" fmla="*/ 0 h 49470"/>
                    <a:gd name="connsiteX3" fmla="*/ 0 w 118781"/>
                    <a:gd name="connsiteY3" fmla="*/ 49471 h 49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781" h="49470">
                      <a:moveTo>
                        <a:pt x="118782" y="49471"/>
                      </a:moveTo>
                      <a:lnTo>
                        <a:pt x="80372" y="0"/>
                      </a:lnTo>
                      <a:lnTo>
                        <a:pt x="37418" y="0"/>
                      </a:lnTo>
                      <a:lnTo>
                        <a:pt x="0" y="49471"/>
                      </a:lnTo>
                    </a:path>
                  </a:pathLst>
                </a:custGeom>
                <a:solidFill>
                  <a:srgbClr val="C8C8CC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925" name="Freihandform 924">
                  <a:extLst>
                    <a:ext uri="{FF2B5EF4-FFF2-40B4-BE49-F238E27FC236}">
                      <a16:creationId xmlns:a16="http://schemas.microsoft.com/office/drawing/2014/main" id="{8E0C94F3-6E72-69D3-76DD-63F2EF4230F7}"/>
                    </a:ext>
                  </a:extLst>
                </p:cNvPr>
                <p:cNvSpPr/>
                <p:nvPr/>
              </p:nvSpPr>
              <p:spPr>
                <a:xfrm>
                  <a:off x="9358952" y="3099707"/>
                  <a:ext cx="118781" cy="49470"/>
                </a:xfrm>
                <a:custGeom>
                  <a:avLst/>
                  <a:gdLst>
                    <a:gd name="connsiteX0" fmla="*/ 118782 w 118781"/>
                    <a:gd name="connsiteY0" fmla="*/ 49471 h 49470"/>
                    <a:gd name="connsiteX1" fmla="*/ 80372 w 118781"/>
                    <a:gd name="connsiteY1" fmla="*/ 0 h 49470"/>
                    <a:gd name="connsiteX2" fmla="*/ 37418 w 118781"/>
                    <a:gd name="connsiteY2" fmla="*/ 0 h 49470"/>
                    <a:gd name="connsiteX3" fmla="*/ 0 w 118781"/>
                    <a:gd name="connsiteY3" fmla="*/ 49471 h 49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781" h="49470">
                      <a:moveTo>
                        <a:pt x="118782" y="49471"/>
                      </a:moveTo>
                      <a:lnTo>
                        <a:pt x="80372" y="0"/>
                      </a:lnTo>
                      <a:lnTo>
                        <a:pt x="37418" y="0"/>
                      </a:lnTo>
                      <a:lnTo>
                        <a:pt x="0" y="49471"/>
                      </a:lnTo>
                    </a:path>
                  </a:pathLst>
                </a:custGeom>
                <a:noFill/>
                <a:ln w="6698" cap="flat">
                  <a:solidFill>
                    <a:srgbClr val="49485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926" name="Grafik 10">
                  <a:extLst>
                    <a:ext uri="{FF2B5EF4-FFF2-40B4-BE49-F238E27FC236}">
                      <a16:creationId xmlns:a16="http://schemas.microsoft.com/office/drawing/2014/main" id="{04B3EF3C-74BD-AA08-D437-079E40B5E09B}"/>
                    </a:ext>
                  </a:extLst>
                </p:cNvPr>
                <p:cNvGrpSpPr/>
                <p:nvPr/>
              </p:nvGrpSpPr>
              <p:grpSpPr>
                <a:xfrm>
                  <a:off x="9401396" y="3664073"/>
                  <a:ext cx="33545" cy="13495"/>
                  <a:chOff x="9401396" y="3664073"/>
                  <a:chExt cx="33545" cy="13495"/>
                </a:xfrm>
              </p:grpSpPr>
              <p:sp>
                <p:nvSpPr>
                  <p:cNvPr id="927" name="Freihandform 926">
                    <a:extLst>
                      <a:ext uri="{FF2B5EF4-FFF2-40B4-BE49-F238E27FC236}">
                        <a16:creationId xmlns:a16="http://schemas.microsoft.com/office/drawing/2014/main" id="{D2563154-33F1-15F1-2110-71E2BCC5148C}"/>
                      </a:ext>
                    </a:extLst>
                  </p:cNvPr>
                  <p:cNvSpPr/>
                  <p:nvPr/>
                </p:nvSpPr>
                <p:spPr>
                  <a:xfrm>
                    <a:off x="9401396" y="3664073"/>
                    <a:ext cx="33545" cy="13495"/>
                  </a:xfrm>
                  <a:custGeom>
                    <a:avLst/>
                    <a:gdLst>
                      <a:gd name="connsiteX0" fmla="*/ 33545 w 33545"/>
                      <a:gd name="connsiteY0" fmla="*/ 6748 h 13495"/>
                      <a:gd name="connsiteX1" fmla="*/ 16780 w 33545"/>
                      <a:gd name="connsiteY1" fmla="*/ 0 h 13495"/>
                      <a:gd name="connsiteX2" fmla="*/ 12772 w 33545"/>
                      <a:gd name="connsiteY2" fmla="*/ 241 h 13495"/>
                      <a:gd name="connsiteX3" fmla="*/ 0 w 33545"/>
                      <a:gd name="connsiteY3" fmla="*/ 6748 h 13495"/>
                      <a:gd name="connsiteX4" fmla="*/ 16780 w 33545"/>
                      <a:gd name="connsiteY4" fmla="*/ 13496 h 13495"/>
                      <a:gd name="connsiteX5" fmla="*/ 17034 w 33545"/>
                      <a:gd name="connsiteY5" fmla="*/ 13496 h 13495"/>
                      <a:gd name="connsiteX6" fmla="*/ 33545 w 33545"/>
                      <a:gd name="connsiteY6" fmla="*/ 6748 h 1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545" h="13495">
                        <a:moveTo>
                          <a:pt x="33545" y="6748"/>
                        </a:moveTo>
                        <a:cubicBezTo>
                          <a:pt x="33545" y="2999"/>
                          <a:pt x="26040" y="0"/>
                          <a:pt x="16780" y="0"/>
                        </a:cubicBezTo>
                        <a:cubicBezTo>
                          <a:pt x="15519" y="0"/>
                          <a:pt x="14018" y="0"/>
                          <a:pt x="12772" y="241"/>
                        </a:cubicBezTo>
                        <a:cubicBezTo>
                          <a:pt x="5521" y="1004"/>
                          <a:pt x="0" y="3494"/>
                          <a:pt x="0" y="6748"/>
                        </a:cubicBezTo>
                        <a:cubicBezTo>
                          <a:pt x="0" y="10497"/>
                          <a:pt x="7518" y="13496"/>
                          <a:pt x="16780" y="13496"/>
                        </a:cubicBezTo>
                        <a:lnTo>
                          <a:pt x="17034" y="13496"/>
                        </a:lnTo>
                        <a:cubicBezTo>
                          <a:pt x="26040" y="13241"/>
                          <a:pt x="33545" y="10242"/>
                          <a:pt x="33545" y="6748"/>
                        </a:cubicBezTo>
                      </a:path>
                    </a:pathLst>
                  </a:custGeom>
                  <a:solidFill>
                    <a:srgbClr val="494856"/>
                  </a:solidFill>
                  <a:ln w="13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28" name="Freihandform 927">
                    <a:extLst>
                      <a:ext uri="{FF2B5EF4-FFF2-40B4-BE49-F238E27FC236}">
                        <a16:creationId xmlns:a16="http://schemas.microsoft.com/office/drawing/2014/main" id="{74BEE1B2-B15B-9E55-F45A-A588D216594E}"/>
                      </a:ext>
                    </a:extLst>
                  </p:cNvPr>
                  <p:cNvSpPr/>
                  <p:nvPr/>
                </p:nvSpPr>
                <p:spPr>
                  <a:xfrm>
                    <a:off x="9401396" y="3664073"/>
                    <a:ext cx="33545" cy="13495"/>
                  </a:xfrm>
                  <a:custGeom>
                    <a:avLst/>
                    <a:gdLst>
                      <a:gd name="connsiteX0" fmla="*/ 33545 w 33545"/>
                      <a:gd name="connsiteY0" fmla="*/ 6748 h 13495"/>
                      <a:gd name="connsiteX1" fmla="*/ 16780 w 33545"/>
                      <a:gd name="connsiteY1" fmla="*/ 0 h 13495"/>
                      <a:gd name="connsiteX2" fmla="*/ 12772 w 33545"/>
                      <a:gd name="connsiteY2" fmla="*/ 241 h 13495"/>
                      <a:gd name="connsiteX3" fmla="*/ 0 w 33545"/>
                      <a:gd name="connsiteY3" fmla="*/ 6748 h 13495"/>
                      <a:gd name="connsiteX4" fmla="*/ 16780 w 33545"/>
                      <a:gd name="connsiteY4" fmla="*/ 13496 h 13495"/>
                      <a:gd name="connsiteX5" fmla="*/ 17034 w 33545"/>
                      <a:gd name="connsiteY5" fmla="*/ 13496 h 13495"/>
                      <a:gd name="connsiteX6" fmla="*/ 33545 w 33545"/>
                      <a:gd name="connsiteY6" fmla="*/ 6748 h 1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545" h="13495">
                        <a:moveTo>
                          <a:pt x="33545" y="6748"/>
                        </a:moveTo>
                        <a:cubicBezTo>
                          <a:pt x="33545" y="2999"/>
                          <a:pt x="26040" y="0"/>
                          <a:pt x="16780" y="0"/>
                        </a:cubicBezTo>
                        <a:cubicBezTo>
                          <a:pt x="15519" y="0"/>
                          <a:pt x="14018" y="0"/>
                          <a:pt x="12772" y="241"/>
                        </a:cubicBezTo>
                        <a:cubicBezTo>
                          <a:pt x="5521" y="1004"/>
                          <a:pt x="0" y="3494"/>
                          <a:pt x="0" y="6748"/>
                        </a:cubicBezTo>
                        <a:cubicBezTo>
                          <a:pt x="0" y="10497"/>
                          <a:pt x="7518" y="13496"/>
                          <a:pt x="16780" y="13496"/>
                        </a:cubicBezTo>
                        <a:lnTo>
                          <a:pt x="17034" y="13496"/>
                        </a:lnTo>
                        <a:cubicBezTo>
                          <a:pt x="26040" y="13241"/>
                          <a:pt x="33545" y="10242"/>
                          <a:pt x="33545" y="6748"/>
                        </a:cubicBezTo>
                        <a:close/>
                      </a:path>
                    </a:pathLst>
                  </a:custGeom>
                  <a:noFill/>
                  <a:ln w="6698" cap="sq">
                    <a:solidFill>
                      <a:srgbClr val="494856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9" name="Freihandform 928">
                  <a:extLst>
                    <a:ext uri="{FF2B5EF4-FFF2-40B4-BE49-F238E27FC236}">
                      <a16:creationId xmlns:a16="http://schemas.microsoft.com/office/drawing/2014/main" id="{65C9AF25-4A9C-55AE-0C74-0B6EB59FF52A}"/>
                    </a:ext>
                  </a:extLst>
                </p:cNvPr>
                <p:cNvSpPr/>
                <p:nvPr/>
              </p:nvSpPr>
              <p:spPr>
                <a:xfrm>
                  <a:off x="9360198" y="3184496"/>
                  <a:ext cx="116088" cy="53446"/>
                </a:xfrm>
                <a:custGeom>
                  <a:avLst/>
                  <a:gdLst>
                    <a:gd name="connsiteX0" fmla="*/ 0 w 116088"/>
                    <a:gd name="connsiteY0" fmla="*/ 0 h 53446"/>
                    <a:gd name="connsiteX1" fmla="*/ 116088 w 116088"/>
                    <a:gd name="connsiteY1" fmla="*/ 0 h 53446"/>
                    <a:gd name="connsiteX2" fmla="*/ 116088 w 116088"/>
                    <a:gd name="connsiteY2" fmla="*/ 53447 h 53446"/>
                    <a:gd name="connsiteX3" fmla="*/ 0 w 116088"/>
                    <a:gd name="connsiteY3" fmla="*/ 53447 h 5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088" h="53446">
                      <a:moveTo>
                        <a:pt x="0" y="0"/>
                      </a:moveTo>
                      <a:lnTo>
                        <a:pt x="116088" y="0"/>
                      </a:lnTo>
                      <a:lnTo>
                        <a:pt x="116088" y="53447"/>
                      </a:lnTo>
                      <a:lnTo>
                        <a:pt x="0" y="53447"/>
                      </a:lnTo>
                      <a:close/>
                    </a:path>
                  </a:pathLst>
                </a:custGeom>
                <a:solidFill>
                  <a:srgbClr val="EB6619"/>
                </a:solidFill>
                <a:ln w="13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931" name="Freihandform 930">
                <a:extLst>
                  <a:ext uri="{FF2B5EF4-FFF2-40B4-BE49-F238E27FC236}">
                    <a16:creationId xmlns:a16="http://schemas.microsoft.com/office/drawing/2014/main" id="{C6E0DD5C-9522-A992-3BD5-006384299DEA}"/>
                  </a:ext>
                </a:extLst>
              </p:cNvPr>
              <p:cNvSpPr/>
              <p:nvPr/>
            </p:nvSpPr>
            <p:spPr>
              <a:xfrm>
                <a:off x="9483765" y="3352656"/>
                <a:ext cx="9073" cy="80036"/>
              </a:xfrm>
              <a:custGeom>
                <a:avLst/>
                <a:gdLst>
                  <a:gd name="connsiteX0" fmla="*/ 6554 w 9073"/>
                  <a:gd name="connsiteY0" fmla="*/ 0 h 80036"/>
                  <a:gd name="connsiteX1" fmla="*/ 2519 w 9073"/>
                  <a:gd name="connsiteY1" fmla="*/ 0 h 80036"/>
                  <a:gd name="connsiteX2" fmla="*/ 0 w 9073"/>
                  <a:gd name="connsiteY2" fmla="*/ 3776 h 80036"/>
                  <a:gd name="connsiteX3" fmla="*/ 0 w 9073"/>
                  <a:gd name="connsiteY3" fmla="*/ 76261 h 80036"/>
                  <a:gd name="connsiteX4" fmla="*/ 2519 w 9073"/>
                  <a:gd name="connsiteY4" fmla="*/ 80037 h 80036"/>
                  <a:gd name="connsiteX5" fmla="*/ 6554 w 9073"/>
                  <a:gd name="connsiteY5" fmla="*/ 80037 h 80036"/>
                  <a:gd name="connsiteX6" fmla="*/ 9073 w 9073"/>
                  <a:gd name="connsiteY6" fmla="*/ 76261 h 80036"/>
                  <a:gd name="connsiteX7" fmla="*/ 9073 w 9073"/>
                  <a:gd name="connsiteY7" fmla="*/ 3776 h 80036"/>
                  <a:gd name="connsiteX8" fmla="*/ 6554 w 9073"/>
                  <a:gd name="connsiteY8" fmla="*/ 0 h 8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3" h="80036">
                    <a:moveTo>
                      <a:pt x="6554" y="0"/>
                    </a:moveTo>
                    <a:lnTo>
                      <a:pt x="2519" y="0"/>
                    </a:lnTo>
                    <a:cubicBezTo>
                      <a:pt x="1260" y="0"/>
                      <a:pt x="0" y="1754"/>
                      <a:pt x="0" y="3776"/>
                    </a:cubicBezTo>
                    <a:lnTo>
                      <a:pt x="0" y="76261"/>
                    </a:lnTo>
                    <a:cubicBezTo>
                      <a:pt x="0" y="78283"/>
                      <a:pt x="1005" y="80037"/>
                      <a:pt x="2519" y="80037"/>
                    </a:cubicBezTo>
                    <a:lnTo>
                      <a:pt x="6554" y="80037"/>
                    </a:lnTo>
                    <a:cubicBezTo>
                      <a:pt x="7813" y="80037"/>
                      <a:pt x="9073" y="78283"/>
                      <a:pt x="9073" y="76261"/>
                    </a:cubicBezTo>
                    <a:lnTo>
                      <a:pt x="9073" y="3776"/>
                    </a:lnTo>
                    <a:cubicBezTo>
                      <a:pt x="8819" y="1754"/>
                      <a:pt x="7813" y="0"/>
                      <a:pt x="6554" y="0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2" name="Freihandform 931">
                <a:extLst>
                  <a:ext uri="{FF2B5EF4-FFF2-40B4-BE49-F238E27FC236}">
                    <a16:creationId xmlns:a16="http://schemas.microsoft.com/office/drawing/2014/main" id="{82A51D49-1757-EF8E-A480-1C43762DB4A7}"/>
                  </a:ext>
                </a:extLst>
              </p:cNvPr>
              <p:cNvSpPr/>
              <p:nvPr/>
            </p:nvSpPr>
            <p:spPr>
              <a:xfrm>
                <a:off x="9459587" y="3359444"/>
                <a:ext cx="9060" cy="80036"/>
              </a:xfrm>
              <a:custGeom>
                <a:avLst/>
                <a:gdLst>
                  <a:gd name="connsiteX0" fmla="*/ 6541 w 9060"/>
                  <a:gd name="connsiteY0" fmla="*/ 0 h 80036"/>
                  <a:gd name="connsiteX1" fmla="*/ 2519 w 9060"/>
                  <a:gd name="connsiteY1" fmla="*/ 0 h 80036"/>
                  <a:gd name="connsiteX2" fmla="*/ 0 w 9060"/>
                  <a:gd name="connsiteY2" fmla="*/ 3776 h 80036"/>
                  <a:gd name="connsiteX3" fmla="*/ 0 w 9060"/>
                  <a:gd name="connsiteY3" fmla="*/ 76261 h 80036"/>
                  <a:gd name="connsiteX4" fmla="*/ 2519 w 9060"/>
                  <a:gd name="connsiteY4" fmla="*/ 80037 h 80036"/>
                  <a:gd name="connsiteX5" fmla="*/ 6541 w 9060"/>
                  <a:gd name="connsiteY5" fmla="*/ 80037 h 80036"/>
                  <a:gd name="connsiteX6" fmla="*/ 9060 w 9060"/>
                  <a:gd name="connsiteY6" fmla="*/ 76261 h 80036"/>
                  <a:gd name="connsiteX7" fmla="*/ 9060 w 9060"/>
                  <a:gd name="connsiteY7" fmla="*/ 3776 h 80036"/>
                  <a:gd name="connsiteX8" fmla="*/ 6541 w 9060"/>
                  <a:gd name="connsiteY8" fmla="*/ 0 h 8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60" h="80036">
                    <a:moveTo>
                      <a:pt x="6541" y="0"/>
                    </a:moveTo>
                    <a:lnTo>
                      <a:pt x="2519" y="0"/>
                    </a:lnTo>
                    <a:cubicBezTo>
                      <a:pt x="1260" y="0"/>
                      <a:pt x="0" y="1767"/>
                      <a:pt x="0" y="3776"/>
                    </a:cubicBezTo>
                    <a:lnTo>
                      <a:pt x="0" y="76261"/>
                    </a:lnTo>
                    <a:cubicBezTo>
                      <a:pt x="0" y="78283"/>
                      <a:pt x="1005" y="80037"/>
                      <a:pt x="2519" y="80037"/>
                    </a:cubicBezTo>
                    <a:lnTo>
                      <a:pt x="6541" y="80037"/>
                    </a:lnTo>
                    <a:cubicBezTo>
                      <a:pt x="7800" y="80037"/>
                      <a:pt x="9060" y="78283"/>
                      <a:pt x="9060" y="76261"/>
                    </a:cubicBezTo>
                    <a:lnTo>
                      <a:pt x="9060" y="3776"/>
                    </a:lnTo>
                    <a:cubicBezTo>
                      <a:pt x="8805" y="1513"/>
                      <a:pt x="7800" y="0"/>
                      <a:pt x="6541" y="0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3" name="Freihandform 932">
                <a:extLst>
                  <a:ext uri="{FF2B5EF4-FFF2-40B4-BE49-F238E27FC236}">
                    <a16:creationId xmlns:a16="http://schemas.microsoft.com/office/drawing/2014/main" id="{9E9077A1-6D35-0A66-A5B3-92D88BB02B36}"/>
                  </a:ext>
                </a:extLst>
              </p:cNvPr>
              <p:cNvSpPr/>
              <p:nvPr/>
            </p:nvSpPr>
            <p:spPr>
              <a:xfrm>
                <a:off x="9435397" y="3363233"/>
                <a:ext cx="9073" cy="80023"/>
              </a:xfrm>
              <a:custGeom>
                <a:avLst/>
                <a:gdLst>
                  <a:gd name="connsiteX0" fmla="*/ 6554 w 9073"/>
                  <a:gd name="connsiteY0" fmla="*/ 0 h 80023"/>
                  <a:gd name="connsiteX1" fmla="*/ 2519 w 9073"/>
                  <a:gd name="connsiteY1" fmla="*/ 0 h 80023"/>
                  <a:gd name="connsiteX2" fmla="*/ 0 w 9073"/>
                  <a:gd name="connsiteY2" fmla="*/ 3776 h 80023"/>
                  <a:gd name="connsiteX3" fmla="*/ 0 w 9073"/>
                  <a:gd name="connsiteY3" fmla="*/ 76261 h 80023"/>
                  <a:gd name="connsiteX4" fmla="*/ 2519 w 9073"/>
                  <a:gd name="connsiteY4" fmla="*/ 80023 h 80023"/>
                  <a:gd name="connsiteX5" fmla="*/ 6554 w 9073"/>
                  <a:gd name="connsiteY5" fmla="*/ 80023 h 80023"/>
                  <a:gd name="connsiteX6" fmla="*/ 9073 w 9073"/>
                  <a:gd name="connsiteY6" fmla="*/ 76261 h 80023"/>
                  <a:gd name="connsiteX7" fmla="*/ 9073 w 9073"/>
                  <a:gd name="connsiteY7" fmla="*/ 3776 h 80023"/>
                  <a:gd name="connsiteX8" fmla="*/ 6554 w 9073"/>
                  <a:gd name="connsiteY8" fmla="*/ 0 h 8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3" h="80023">
                    <a:moveTo>
                      <a:pt x="6554" y="0"/>
                    </a:moveTo>
                    <a:lnTo>
                      <a:pt x="2519" y="0"/>
                    </a:lnTo>
                    <a:cubicBezTo>
                      <a:pt x="1273" y="0"/>
                      <a:pt x="0" y="1767"/>
                      <a:pt x="0" y="3776"/>
                    </a:cubicBezTo>
                    <a:lnTo>
                      <a:pt x="0" y="76261"/>
                    </a:lnTo>
                    <a:cubicBezTo>
                      <a:pt x="0" y="78269"/>
                      <a:pt x="1018" y="80023"/>
                      <a:pt x="2519" y="80023"/>
                    </a:cubicBezTo>
                    <a:lnTo>
                      <a:pt x="6554" y="80023"/>
                    </a:lnTo>
                    <a:cubicBezTo>
                      <a:pt x="7813" y="80023"/>
                      <a:pt x="9073" y="78269"/>
                      <a:pt x="9073" y="76261"/>
                    </a:cubicBezTo>
                    <a:lnTo>
                      <a:pt x="9073" y="3776"/>
                    </a:lnTo>
                    <a:cubicBezTo>
                      <a:pt x="8819" y="1767"/>
                      <a:pt x="7813" y="0"/>
                      <a:pt x="6554" y="0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4" name="Freihandform 933">
                <a:extLst>
                  <a:ext uri="{FF2B5EF4-FFF2-40B4-BE49-F238E27FC236}">
                    <a16:creationId xmlns:a16="http://schemas.microsoft.com/office/drawing/2014/main" id="{3E1338CF-72F9-B817-6B5F-2788AC48C932}"/>
                  </a:ext>
                </a:extLst>
              </p:cNvPr>
              <p:cNvSpPr/>
              <p:nvPr/>
            </p:nvSpPr>
            <p:spPr>
              <a:xfrm>
                <a:off x="9410965" y="3364492"/>
                <a:ext cx="9073" cy="80023"/>
              </a:xfrm>
              <a:custGeom>
                <a:avLst/>
                <a:gdLst>
                  <a:gd name="connsiteX0" fmla="*/ 2519 w 9073"/>
                  <a:gd name="connsiteY0" fmla="*/ 80023 h 80023"/>
                  <a:gd name="connsiteX1" fmla="*/ 6554 w 9073"/>
                  <a:gd name="connsiteY1" fmla="*/ 80023 h 80023"/>
                  <a:gd name="connsiteX2" fmla="*/ 9073 w 9073"/>
                  <a:gd name="connsiteY2" fmla="*/ 76248 h 80023"/>
                  <a:gd name="connsiteX3" fmla="*/ 9073 w 9073"/>
                  <a:gd name="connsiteY3" fmla="*/ 3762 h 80023"/>
                  <a:gd name="connsiteX4" fmla="*/ 6554 w 9073"/>
                  <a:gd name="connsiteY4" fmla="*/ 0 h 80023"/>
                  <a:gd name="connsiteX5" fmla="*/ 2519 w 9073"/>
                  <a:gd name="connsiteY5" fmla="*/ 0 h 80023"/>
                  <a:gd name="connsiteX6" fmla="*/ 0 w 9073"/>
                  <a:gd name="connsiteY6" fmla="*/ 3762 h 80023"/>
                  <a:gd name="connsiteX7" fmla="*/ 0 w 9073"/>
                  <a:gd name="connsiteY7" fmla="*/ 76248 h 80023"/>
                  <a:gd name="connsiteX8" fmla="*/ 2519 w 9073"/>
                  <a:gd name="connsiteY8" fmla="*/ 80023 h 8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3" h="80023">
                    <a:moveTo>
                      <a:pt x="2519" y="80023"/>
                    </a:moveTo>
                    <a:lnTo>
                      <a:pt x="6554" y="80023"/>
                    </a:lnTo>
                    <a:cubicBezTo>
                      <a:pt x="7800" y="80023"/>
                      <a:pt x="9073" y="78256"/>
                      <a:pt x="9073" y="76248"/>
                    </a:cubicBezTo>
                    <a:lnTo>
                      <a:pt x="9073" y="3762"/>
                    </a:lnTo>
                    <a:cubicBezTo>
                      <a:pt x="9073" y="1754"/>
                      <a:pt x="8068" y="0"/>
                      <a:pt x="6554" y="0"/>
                    </a:cubicBezTo>
                    <a:lnTo>
                      <a:pt x="2519" y="0"/>
                    </a:lnTo>
                    <a:cubicBezTo>
                      <a:pt x="1260" y="0"/>
                      <a:pt x="0" y="1754"/>
                      <a:pt x="0" y="3762"/>
                    </a:cubicBezTo>
                    <a:lnTo>
                      <a:pt x="0" y="76248"/>
                    </a:lnTo>
                    <a:cubicBezTo>
                      <a:pt x="254" y="78256"/>
                      <a:pt x="1260" y="80023"/>
                      <a:pt x="2519" y="800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5" name="Freihandform 934">
                <a:extLst>
                  <a:ext uri="{FF2B5EF4-FFF2-40B4-BE49-F238E27FC236}">
                    <a16:creationId xmlns:a16="http://schemas.microsoft.com/office/drawing/2014/main" id="{FD8CBFED-7D77-2D5D-DFC7-740B3CBA2DD1}"/>
                  </a:ext>
                </a:extLst>
              </p:cNvPr>
              <p:cNvSpPr/>
              <p:nvPr/>
            </p:nvSpPr>
            <p:spPr>
              <a:xfrm>
                <a:off x="9342185" y="3352656"/>
                <a:ext cx="9073" cy="80023"/>
              </a:xfrm>
              <a:custGeom>
                <a:avLst/>
                <a:gdLst>
                  <a:gd name="connsiteX0" fmla="*/ 6554 w 9073"/>
                  <a:gd name="connsiteY0" fmla="*/ 0 h 80023"/>
                  <a:gd name="connsiteX1" fmla="*/ 2519 w 9073"/>
                  <a:gd name="connsiteY1" fmla="*/ 0 h 80023"/>
                  <a:gd name="connsiteX2" fmla="*/ 0 w 9073"/>
                  <a:gd name="connsiteY2" fmla="*/ 3776 h 80023"/>
                  <a:gd name="connsiteX3" fmla="*/ 0 w 9073"/>
                  <a:gd name="connsiteY3" fmla="*/ 76261 h 80023"/>
                  <a:gd name="connsiteX4" fmla="*/ 2519 w 9073"/>
                  <a:gd name="connsiteY4" fmla="*/ 80023 h 80023"/>
                  <a:gd name="connsiteX5" fmla="*/ 6554 w 9073"/>
                  <a:gd name="connsiteY5" fmla="*/ 80023 h 80023"/>
                  <a:gd name="connsiteX6" fmla="*/ 9073 w 9073"/>
                  <a:gd name="connsiteY6" fmla="*/ 76261 h 80023"/>
                  <a:gd name="connsiteX7" fmla="*/ 9073 w 9073"/>
                  <a:gd name="connsiteY7" fmla="*/ 3776 h 80023"/>
                  <a:gd name="connsiteX8" fmla="*/ 6554 w 9073"/>
                  <a:gd name="connsiteY8" fmla="*/ 0 h 8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3" h="80023">
                    <a:moveTo>
                      <a:pt x="6554" y="0"/>
                    </a:moveTo>
                    <a:lnTo>
                      <a:pt x="2519" y="0"/>
                    </a:lnTo>
                    <a:cubicBezTo>
                      <a:pt x="1274" y="0"/>
                      <a:pt x="0" y="1767"/>
                      <a:pt x="0" y="3776"/>
                    </a:cubicBezTo>
                    <a:lnTo>
                      <a:pt x="0" y="76261"/>
                    </a:lnTo>
                    <a:cubicBezTo>
                      <a:pt x="0" y="78269"/>
                      <a:pt x="1005" y="80023"/>
                      <a:pt x="2519" y="80023"/>
                    </a:cubicBezTo>
                    <a:lnTo>
                      <a:pt x="6554" y="80023"/>
                    </a:lnTo>
                    <a:cubicBezTo>
                      <a:pt x="7813" y="80023"/>
                      <a:pt x="9073" y="78269"/>
                      <a:pt x="9073" y="76261"/>
                    </a:cubicBezTo>
                    <a:lnTo>
                      <a:pt x="9073" y="3776"/>
                    </a:lnTo>
                    <a:cubicBezTo>
                      <a:pt x="9073" y="1767"/>
                      <a:pt x="8068" y="0"/>
                      <a:pt x="6554" y="0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6" name="Freihandform 935">
                <a:extLst>
                  <a:ext uri="{FF2B5EF4-FFF2-40B4-BE49-F238E27FC236}">
                    <a16:creationId xmlns:a16="http://schemas.microsoft.com/office/drawing/2014/main" id="{0F6A4452-F983-E42E-1127-5401A88493C7}"/>
                  </a:ext>
                </a:extLst>
              </p:cNvPr>
              <p:cNvSpPr/>
              <p:nvPr/>
            </p:nvSpPr>
            <p:spPr>
              <a:xfrm>
                <a:off x="9364473" y="3359444"/>
                <a:ext cx="9073" cy="80023"/>
              </a:xfrm>
              <a:custGeom>
                <a:avLst/>
                <a:gdLst>
                  <a:gd name="connsiteX0" fmla="*/ 6554 w 9073"/>
                  <a:gd name="connsiteY0" fmla="*/ 0 h 80023"/>
                  <a:gd name="connsiteX1" fmla="*/ 2519 w 9073"/>
                  <a:gd name="connsiteY1" fmla="*/ 0 h 80023"/>
                  <a:gd name="connsiteX2" fmla="*/ 0 w 9073"/>
                  <a:gd name="connsiteY2" fmla="*/ 3776 h 80023"/>
                  <a:gd name="connsiteX3" fmla="*/ 0 w 9073"/>
                  <a:gd name="connsiteY3" fmla="*/ 76261 h 80023"/>
                  <a:gd name="connsiteX4" fmla="*/ 2519 w 9073"/>
                  <a:gd name="connsiteY4" fmla="*/ 80023 h 80023"/>
                  <a:gd name="connsiteX5" fmla="*/ 6554 w 9073"/>
                  <a:gd name="connsiteY5" fmla="*/ 80023 h 80023"/>
                  <a:gd name="connsiteX6" fmla="*/ 9073 w 9073"/>
                  <a:gd name="connsiteY6" fmla="*/ 76261 h 80023"/>
                  <a:gd name="connsiteX7" fmla="*/ 9073 w 9073"/>
                  <a:gd name="connsiteY7" fmla="*/ 3776 h 80023"/>
                  <a:gd name="connsiteX8" fmla="*/ 6554 w 9073"/>
                  <a:gd name="connsiteY8" fmla="*/ 0 h 8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3" h="80023">
                    <a:moveTo>
                      <a:pt x="6554" y="0"/>
                    </a:moveTo>
                    <a:lnTo>
                      <a:pt x="2519" y="0"/>
                    </a:lnTo>
                    <a:cubicBezTo>
                      <a:pt x="1273" y="0"/>
                      <a:pt x="0" y="1767"/>
                      <a:pt x="0" y="3776"/>
                    </a:cubicBezTo>
                    <a:lnTo>
                      <a:pt x="0" y="76261"/>
                    </a:lnTo>
                    <a:cubicBezTo>
                      <a:pt x="0" y="78269"/>
                      <a:pt x="1005" y="80023"/>
                      <a:pt x="2519" y="80023"/>
                    </a:cubicBezTo>
                    <a:lnTo>
                      <a:pt x="6554" y="80023"/>
                    </a:lnTo>
                    <a:cubicBezTo>
                      <a:pt x="7813" y="80023"/>
                      <a:pt x="9073" y="78269"/>
                      <a:pt x="9073" y="76261"/>
                    </a:cubicBezTo>
                    <a:lnTo>
                      <a:pt x="9073" y="3776"/>
                    </a:lnTo>
                    <a:cubicBezTo>
                      <a:pt x="9073" y="1767"/>
                      <a:pt x="8068" y="0"/>
                      <a:pt x="6554" y="0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7" name="Freihandform 936">
                <a:extLst>
                  <a:ext uri="{FF2B5EF4-FFF2-40B4-BE49-F238E27FC236}">
                    <a16:creationId xmlns:a16="http://schemas.microsoft.com/office/drawing/2014/main" id="{0816617F-B408-AF30-607D-26BD50538C7B}"/>
                  </a:ext>
                </a:extLst>
              </p:cNvPr>
              <p:cNvSpPr/>
              <p:nvPr/>
            </p:nvSpPr>
            <p:spPr>
              <a:xfrm>
                <a:off x="9386774" y="3363233"/>
                <a:ext cx="9073" cy="78148"/>
              </a:xfrm>
              <a:custGeom>
                <a:avLst/>
                <a:gdLst>
                  <a:gd name="connsiteX0" fmla="*/ 9073 w 9073"/>
                  <a:gd name="connsiteY0" fmla="*/ 3776 h 78148"/>
                  <a:gd name="connsiteX1" fmla="*/ 6554 w 9073"/>
                  <a:gd name="connsiteY1" fmla="*/ 0 h 78148"/>
                  <a:gd name="connsiteX2" fmla="*/ 2519 w 9073"/>
                  <a:gd name="connsiteY2" fmla="*/ 0 h 78148"/>
                  <a:gd name="connsiteX3" fmla="*/ 0 w 9073"/>
                  <a:gd name="connsiteY3" fmla="*/ 3776 h 78148"/>
                  <a:gd name="connsiteX4" fmla="*/ 0 w 9073"/>
                  <a:gd name="connsiteY4" fmla="*/ 52844 h 78148"/>
                  <a:gd name="connsiteX5" fmla="*/ 0 w 9073"/>
                  <a:gd name="connsiteY5" fmla="*/ 74373 h 78148"/>
                  <a:gd name="connsiteX6" fmla="*/ 2519 w 9073"/>
                  <a:gd name="connsiteY6" fmla="*/ 78149 h 78148"/>
                  <a:gd name="connsiteX7" fmla="*/ 6554 w 9073"/>
                  <a:gd name="connsiteY7" fmla="*/ 78149 h 78148"/>
                  <a:gd name="connsiteX8" fmla="*/ 9073 w 9073"/>
                  <a:gd name="connsiteY8" fmla="*/ 74373 h 78148"/>
                  <a:gd name="connsiteX9" fmla="*/ 9073 w 9073"/>
                  <a:gd name="connsiteY9" fmla="*/ 69714 h 78148"/>
                  <a:gd name="connsiteX10" fmla="*/ 9073 w 9073"/>
                  <a:gd name="connsiteY10" fmla="*/ 3776 h 7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73" h="78148">
                    <a:moveTo>
                      <a:pt x="9073" y="3776"/>
                    </a:moveTo>
                    <a:cubicBezTo>
                      <a:pt x="9073" y="1767"/>
                      <a:pt x="8068" y="0"/>
                      <a:pt x="6554" y="0"/>
                    </a:cubicBezTo>
                    <a:lnTo>
                      <a:pt x="2519" y="0"/>
                    </a:lnTo>
                    <a:cubicBezTo>
                      <a:pt x="1273" y="0"/>
                      <a:pt x="0" y="1767"/>
                      <a:pt x="0" y="3776"/>
                    </a:cubicBezTo>
                    <a:lnTo>
                      <a:pt x="0" y="52844"/>
                    </a:lnTo>
                    <a:lnTo>
                      <a:pt x="0" y="74373"/>
                    </a:lnTo>
                    <a:cubicBezTo>
                      <a:pt x="254" y="76381"/>
                      <a:pt x="1273" y="78149"/>
                      <a:pt x="2519" y="78149"/>
                    </a:cubicBezTo>
                    <a:lnTo>
                      <a:pt x="6554" y="78149"/>
                    </a:lnTo>
                    <a:cubicBezTo>
                      <a:pt x="7813" y="78149"/>
                      <a:pt x="9073" y="76381"/>
                      <a:pt x="9073" y="74373"/>
                    </a:cubicBezTo>
                    <a:lnTo>
                      <a:pt x="9073" y="69714"/>
                    </a:lnTo>
                    <a:lnTo>
                      <a:pt x="9073" y="3776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1114" name="Gruppieren 1113">
            <a:extLst>
              <a:ext uri="{FF2B5EF4-FFF2-40B4-BE49-F238E27FC236}">
                <a16:creationId xmlns:a16="http://schemas.microsoft.com/office/drawing/2014/main" id="{294FE986-293A-3346-F69A-CCA814040D33}"/>
              </a:ext>
            </a:extLst>
          </p:cNvPr>
          <p:cNvGrpSpPr/>
          <p:nvPr/>
        </p:nvGrpSpPr>
        <p:grpSpPr>
          <a:xfrm>
            <a:off x="8900390" y="3057743"/>
            <a:ext cx="241811" cy="796175"/>
            <a:chOff x="8919983" y="2881394"/>
            <a:chExt cx="241811" cy="796174"/>
          </a:xfrm>
        </p:grpSpPr>
        <p:sp>
          <p:nvSpPr>
            <p:cNvPr id="938" name="Freihandform 937">
              <a:extLst>
                <a:ext uri="{FF2B5EF4-FFF2-40B4-BE49-F238E27FC236}">
                  <a16:creationId xmlns:a16="http://schemas.microsoft.com/office/drawing/2014/main" id="{6B813AA0-1236-7867-E063-C1E5DEC4C5D0}"/>
                </a:ext>
              </a:extLst>
            </p:cNvPr>
            <p:cNvSpPr/>
            <p:nvPr/>
          </p:nvSpPr>
          <p:spPr>
            <a:xfrm>
              <a:off x="8919983" y="3374279"/>
              <a:ext cx="144076" cy="24648"/>
            </a:xfrm>
            <a:custGeom>
              <a:avLst/>
              <a:gdLst>
                <a:gd name="connsiteX0" fmla="*/ 3979 w 144076"/>
                <a:gd name="connsiteY0" fmla="*/ 11822 h 24648"/>
                <a:gd name="connsiteX1" fmla="*/ 950 w 144076"/>
                <a:gd name="connsiteY1" fmla="*/ 0 h 24648"/>
                <a:gd name="connsiteX2" fmla="*/ 1205 w 144076"/>
                <a:gd name="connsiteY2" fmla="*/ 0 h 24648"/>
                <a:gd name="connsiteX3" fmla="*/ 21361 w 144076"/>
                <a:gd name="connsiteY3" fmla="*/ 241 h 24648"/>
                <a:gd name="connsiteX4" fmla="*/ 44038 w 144076"/>
                <a:gd name="connsiteY4" fmla="*/ 495 h 24648"/>
                <a:gd name="connsiteX5" fmla="*/ 139768 w 144076"/>
                <a:gd name="connsiteY5" fmla="*/ 1513 h 24648"/>
                <a:gd name="connsiteX6" fmla="*/ 144057 w 144076"/>
                <a:gd name="connsiteY6" fmla="*/ 13081 h 24648"/>
                <a:gd name="connsiteX7" fmla="*/ 139259 w 144076"/>
                <a:gd name="connsiteY7" fmla="*/ 24648 h 24648"/>
                <a:gd name="connsiteX8" fmla="*/ 119116 w 144076"/>
                <a:gd name="connsiteY8" fmla="*/ 24407 h 24648"/>
                <a:gd name="connsiteX9" fmla="*/ 96426 w 144076"/>
                <a:gd name="connsiteY9" fmla="*/ 24153 h 24648"/>
                <a:gd name="connsiteX10" fmla="*/ 6498 w 144076"/>
                <a:gd name="connsiteY10" fmla="*/ 23149 h 24648"/>
                <a:gd name="connsiteX11" fmla="*/ 3979 w 144076"/>
                <a:gd name="connsiteY11" fmla="*/ 11822 h 2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076" h="24648">
                  <a:moveTo>
                    <a:pt x="3979" y="11822"/>
                  </a:moveTo>
                  <a:cubicBezTo>
                    <a:pt x="200" y="9051"/>
                    <a:pt x="-1060" y="4030"/>
                    <a:pt x="950" y="0"/>
                  </a:cubicBezTo>
                  <a:lnTo>
                    <a:pt x="1205" y="0"/>
                  </a:lnTo>
                  <a:lnTo>
                    <a:pt x="21361" y="241"/>
                  </a:lnTo>
                  <a:lnTo>
                    <a:pt x="44038" y="495"/>
                  </a:lnTo>
                  <a:lnTo>
                    <a:pt x="139768" y="1513"/>
                  </a:lnTo>
                  <a:cubicBezTo>
                    <a:pt x="142288" y="1513"/>
                    <a:pt x="144298" y="6788"/>
                    <a:pt x="144057" y="13081"/>
                  </a:cubicBezTo>
                  <a:cubicBezTo>
                    <a:pt x="143789" y="19373"/>
                    <a:pt x="141778" y="24648"/>
                    <a:pt x="139259" y="24648"/>
                  </a:cubicBezTo>
                  <a:lnTo>
                    <a:pt x="119116" y="24407"/>
                  </a:lnTo>
                  <a:lnTo>
                    <a:pt x="96426" y="24153"/>
                  </a:lnTo>
                  <a:lnTo>
                    <a:pt x="6498" y="23149"/>
                  </a:lnTo>
                  <a:cubicBezTo>
                    <a:pt x="8254" y="20377"/>
                    <a:pt x="9259" y="16347"/>
                    <a:pt x="3979" y="11822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9" name="Freihandform 938">
              <a:extLst>
                <a:ext uri="{FF2B5EF4-FFF2-40B4-BE49-F238E27FC236}">
                  <a16:creationId xmlns:a16="http://schemas.microsoft.com/office/drawing/2014/main" id="{46F32817-3E2E-92D4-DE6F-02B5F45DAEE4}"/>
                </a:ext>
              </a:extLst>
            </p:cNvPr>
            <p:cNvSpPr/>
            <p:nvPr/>
          </p:nvSpPr>
          <p:spPr>
            <a:xfrm>
              <a:off x="8928305" y="3105491"/>
              <a:ext cx="109533" cy="40272"/>
            </a:xfrm>
            <a:custGeom>
              <a:avLst/>
              <a:gdLst>
                <a:gd name="connsiteX0" fmla="*/ 950 w 109533"/>
                <a:gd name="connsiteY0" fmla="*/ 0 h 40272"/>
                <a:gd name="connsiteX1" fmla="*/ 21106 w 109533"/>
                <a:gd name="connsiteY1" fmla="*/ 254 h 40272"/>
                <a:gd name="connsiteX2" fmla="*/ 75264 w 109533"/>
                <a:gd name="connsiteY2" fmla="*/ 750 h 40272"/>
                <a:gd name="connsiteX3" fmla="*/ 109533 w 109533"/>
                <a:gd name="connsiteY3" fmla="*/ 19132 h 40272"/>
                <a:gd name="connsiteX4" fmla="*/ 100206 w 109533"/>
                <a:gd name="connsiteY4" fmla="*/ 40273 h 40272"/>
                <a:gd name="connsiteX5" fmla="*/ 69474 w 109533"/>
                <a:gd name="connsiteY5" fmla="*/ 23658 h 40272"/>
                <a:gd name="connsiteX6" fmla="*/ 6499 w 109533"/>
                <a:gd name="connsiteY6" fmla="*/ 23149 h 40272"/>
                <a:gd name="connsiteX7" fmla="*/ 3979 w 109533"/>
                <a:gd name="connsiteY7" fmla="*/ 12090 h 40272"/>
                <a:gd name="connsiteX8" fmla="*/ 950 w 109533"/>
                <a:gd name="connsiteY8" fmla="*/ 0 h 4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33" h="40272">
                  <a:moveTo>
                    <a:pt x="950" y="0"/>
                  </a:moveTo>
                  <a:lnTo>
                    <a:pt x="21106" y="254"/>
                  </a:lnTo>
                  <a:lnTo>
                    <a:pt x="75264" y="750"/>
                  </a:lnTo>
                  <a:lnTo>
                    <a:pt x="109533" y="19132"/>
                  </a:lnTo>
                  <a:cubicBezTo>
                    <a:pt x="104990" y="25425"/>
                    <a:pt x="101720" y="32708"/>
                    <a:pt x="100206" y="40273"/>
                  </a:cubicBezTo>
                  <a:lnTo>
                    <a:pt x="69474" y="23658"/>
                  </a:lnTo>
                  <a:lnTo>
                    <a:pt x="6499" y="23149"/>
                  </a:lnTo>
                  <a:cubicBezTo>
                    <a:pt x="8000" y="20645"/>
                    <a:pt x="9018" y="16615"/>
                    <a:pt x="3979" y="12090"/>
                  </a:cubicBezTo>
                  <a:cubicBezTo>
                    <a:pt x="199" y="9064"/>
                    <a:pt x="-1060" y="4271"/>
                    <a:pt x="950" y="0"/>
                  </a:cubicBezTo>
                </a:path>
              </a:pathLst>
            </a:custGeom>
            <a:solidFill>
              <a:srgbClr val="494856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0" name="Freihandform 939">
              <a:extLst>
                <a:ext uri="{FF2B5EF4-FFF2-40B4-BE49-F238E27FC236}">
                  <a16:creationId xmlns:a16="http://schemas.microsoft.com/office/drawing/2014/main" id="{05553D5F-6613-716C-25EF-0A31E853A75B}"/>
                </a:ext>
              </a:extLst>
            </p:cNvPr>
            <p:cNvSpPr/>
            <p:nvPr/>
          </p:nvSpPr>
          <p:spPr>
            <a:xfrm>
              <a:off x="8994765" y="3151521"/>
              <a:ext cx="167029" cy="224083"/>
            </a:xfrm>
            <a:custGeom>
              <a:avLst/>
              <a:gdLst>
                <a:gd name="connsiteX0" fmla="*/ 165903 w 167029"/>
                <a:gd name="connsiteY0" fmla="*/ 223950 h 224083"/>
                <a:gd name="connsiteX1" fmla="*/ 167030 w 167029"/>
                <a:gd name="connsiteY1" fmla="*/ 184507 h 224083"/>
                <a:gd name="connsiteX2" fmla="*/ 144340 w 167029"/>
                <a:gd name="connsiteY2" fmla="*/ 146002 h 224083"/>
                <a:gd name="connsiteX3" fmla="*/ 144099 w 167029"/>
                <a:gd name="connsiteY3" fmla="*/ 0 h 224083"/>
                <a:gd name="connsiteX4" fmla="*/ 23158 w 167029"/>
                <a:gd name="connsiteY4" fmla="*/ 0 h 224083"/>
                <a:gd name="connsiteX5" fmla="*/ 22663 w 167029"/>
                <a:gd name="connsiteY5" fmla="*/ 145172 h 224083"/>
                <a:gd name="connsiteX6" fmla="*/ 0 w 167029"/>
                <a:gd name="connsiteY6" fmla="*/ 183690 h 224083"/>
                <a:gd name="connsiteX7" fmla="*/ 1193 w 167029"/>
                <a:gd name="connsiteY7" fmla="*/ 224084 h 22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29" h="224083">
                  <a:moveTo>
                    <a:pt x="165903" y="223950"/>
                  </a:moveTo>
                  <a:lnTo>
                    <a:pt x="167030" y="184507"/>
                  </a:lnTo>
                  <a:lnTo>
                    <a:pt x="144340" y="146002"/>
                  </a:lnTo>
                  <a:lnTo>
                    <a:pt x="144099" y="0"/>
                  </a:lnTo>
                  <a:lnTo>
                    <a:pt x="23158" y="0"/>
                  </a:lnTo>
                  <a:lnTo>
                    <a:pt x="22663" y="145172"/>
                  </a:lnTo>
                  <a:lnTo>
                    <a:pt x="0" y="183690"/>
                  </a:lnTo>
                  <a:lnTo>
                    <a:pt x="1193" y="224084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1" name="Freihandform 940">
              <a:extLst>
                <a:ext uri="{FF2B5EF4-FFF2-40B4-BE49-F238E27FC236}">
                  <a16:creationId xmlns:a16="http://schemas.microsoft.com/office/drawing/2014/main" id="{947696F8-B2A5-7DAE-B388-3941F88F9327}"/>
                </a:ext>
              </a:extLst>
            </p:cNvPr>
            <p:cNvSpPr/>
            <p:nvPr/>
          </p:nvSpPr>
          <p:spPr>
            <a:xfrm>
              <a:off x="8994765" y="3151521"/>
              <a:ext cx="167029" cy="224083"/>
            </a:xfrm>
            <a:custGeom>
              <a:avLst/>
              <a:gdLst>
                <a:gd name="connsiteX0" fmla="*/ 165903 w 167029"/>
                <a:gd name="connsiteY0" fmla="*/ 223950 h 224083"/>
                <a:gd name="connsiteX1" fmla="*/ 167030 w 167029"/>
                <a:gd name="connsiteY1" fmla="*/ 184507 h 224083"/>
                <a:gd name="connsiteX2" fmla="*/ 144340 w 167029"/>
                <a:gd name="connsiteY2" fmla="*/ 146002 h 224083"/>
                <a:gd name="connsiteX3" fmla="*/ 144099 w 167029"/>
                <a:gd name="connsiteY3" fmla="*/ 0 h 224083"/>
                <a:gd name="connsiteX4" fmla="*/ 23158 w 167029"/>
                <a:gd name="connsiteY4" fmla="*/ 0 h 224083"/>
                <a:gd name="connsiteX5" fmla="*/ 22663 w 167029"/>
                <a:gd name="connsiteY5" fmla="*/ 145172 h 224083"/>
                <a:gd name="connsiteX6" fmla="*/ 0 w 167029"/>
                <a:gd name="connsiteY6" fmla="*/ 183690 h 224083"/>
                <a:gd name="connsiteX7" fmla="*/ 1193 w 167029"/>
                <a:gd name="connsiteY7" fmla="*/ 224084 h 22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29" h="224083">
                  <a:moveTo>
                    <a:pt x="165903" y="223950"/>
                  </a:moveTo>
                  <a:lnTo>
                    <a:pt x="167030" y="184507"/>
                  </a:lnTo>
                  <a:lnTo>
                    <a:pt x="144340" y="146002"/>
                  </a:lnTo>
                  <a:lnTo>
                    <a:pt x="144099" y="0"/>
                  </a:lnTo>
                  <a:lnTo>
                    <a:pt x="23158" y="0"/>
                  </a:lnTo>
                  <a:lnTo>
                    <a:pt x="22663" y="145172"/>
                  </a:lnTo>
                  <a:lnTo>
                    <a:pt x="0" y="183690"/>
                  </a:lnTo>
                  <a:lnTo>
                    <a:pt x="1193" y="224084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2" name="Freihandform 941">
              <a:extLst>
                <a:ext uri="{FF2B5EF4-FFF2-40B4-BE49-F238E27FC236}">
                  <a16:creationId xmlns:a16="http://schemas.microsoft.com/office/drawing/2014/main" id="{808B80FE-90D8-C671-ABAE-8C5FDDE2DB43}"/>
                </a:ext>
              </a:extLst>
            </p:cNvPr>
            <p:cNvSpPr/>
            <p:nvPr/>
          </p:nvSpPr>
          <p:spPr>
            <a:xfrm>
              <a:off x="9080658" y="2953732"/>
              <a:ext cx="18400" cy="44797"/>
            </a:xfrm>
            <a:custGeom>
              <a:avLst/>
              <a:gdLst>
                <a:gd name="connsiteX0" fmla="*/ 18401 w 18400"/>
                <a:gd name="connsiteY0" fmla="*/ 44798 h 44797"/>
                <a:gd name="connsiteX1" fmla="*/ 12102 w 18400"/>
                <a:gd name="connsiteY1" fmla="*/ 29441 h 44797"/>
                <a:gd name="connsiteX2" fmla="*/ 0 w 18400"/>
                <a:gd name="connsiteY2" fmla="*/ 0 h 44797"/>
                <a:gd name="connsiteX3" fmla="*/ 12102 w 18400"/>
                <a:gd name="connsiteY3" fmla="*/ 29441 h 4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0" h="44797">
                  <a:moveTo>
                    <a:pt x="18401" y="44798"/>
                  </a:moveTo>
                  <a:lnTo>
                    <a:pt x="12102" y="29441"/>
                  </a:lnTo>
                  <a:lnTo>
                    <a:pt x="0" y="0"/>
                  </a:lnTo>
                  <a:lnTo>
                    <a:pt x="12102" y="29441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3" name="Freihandform 942">
              <a:extLst>
                <a:ext uri="{FF2B5EF4-FFF2-40B4-BE49-F238E27FC236}">
                  <a16:creationId xmlns:a16="http://schemas.microsoft.com/office/drawing/2014/main" id="{36D6D678-C72F-EF07-AC76-0E3970983635}"/>
                </a:ext>
              </a:extLst>
            </p:cNvPr>
            <p:cNvSpPr/>
            <p:nvPr/>
          </p:nvSpPr>
          <p:spPr>
            <a:xfrm>
              <a:off x="9080658" y="2953732"/>
              <a:ext cx="18400" cy="44797"/>
            </a:xfrm>
            <a:custGeom>
              <a:avLst/>
              <a:gdLst>
                <a:gd name="connsiteX0" fmla="*/ 18401 w 18400"/>
                <a:gd name="connsiteY0" fmla="*/ 44798 h 44797"/>
                <a:gd name="connsiteX1" fmla="*/ 12102 w 18400"/>
                <a:gd name="connsiteY1" fmla="*/ 29441 h 44797"/>
                <a:gd name="connsiteX2" fmla="*/ 0 w 18400"/>
                <a:gd name="connsiteY2" fmla="*/ 0 h 44797"/>
                <a:gd name="connsiteX3" fmla="*/ 12102 w 18400"/>
                <a:gd name="connsiteY3" fmla="*/ 29441 h 4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0" h="44797">
                  <a:moveTo>
                    <a:pt x="18401" y="44798"/>
                  </a:moveTo>
                  <a:lnTo>
                    <a:pt x="12102" y="29441"/>
                  </a:lnTo>
                  <a:lnTo>
                    <a:pt x="0" y="0"/>
                  </a:lnTo>
                  <a:lnTo>
                    <a:pt x="12102" y="29441"/>
                  </a:lnTo>
                  <a:close/>
                </a:path>
              </a:pathLst>
            </a:custGeom>
            <a:noFill/>
            <a:ln w="6698" cap="flat">
              <a:solidFill>
                <a:srgbClr val="EB66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4" name="Freihandform 943">
              <a:extLst>
                <a:ext uri="{FF2B5EF4-FFF2-40B4-BE49-F238E27FC236}">
                  <a16:creationId xmlns:a16="http://schemas.microsoft.com/office/drawing/2014/main" id="{9D69E955-DAAA-E4E5-CF02-EB4AC373FC29}"/>
                </a:ext>
              </a:extLst>
            </p:cNvPr>
            <p:cNvSpPr/>
            <p:nvPr/>
          </p:nvSpPr>
          <p:spPr>
            <a:xfrm>
              <a:off x="9080658" y="2953732"/>
              <a:ext cx="18400" cy="44797"/>
            </a:xfrm>
            <a:custGeom>
              <a:avLst/>
              <a:gdLst>
                <a:gd name="connsiteX0" fmla="*/ 18401 w 18400"/>
                <a:gd name="connsiteY0" fmla="*/ 44798 h 44797"/>
                <a:gd name="connsiteX1" fmla="*/ 12102 w 18400"/>
                <a:gd name="connsiteY1" fmla="*/ 29441 h 44797"/>
                <a:gd name="connsiteX2" fmla="*/ 0 w 18400"/>
                <a:gd name="connsiteY2" fmla="*/ 0 h 44797"/>
                <a:gd name="connsiteX3" fmla="*/ 12102 w 18400"/>
                <a:gd name="connsiteY3" fmla="*/ 29441 h 4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0" h="44797">
                  <a:moveTo>
                    <a:pt x="18401" y="44798"/>
                  </a:moveTo>
                  <a:lnTo>
                    <a:pt x="12102" y="29441"/>
                  </a:lnTo>
                  <a:lnTo>
                    <a:pt x="0" y="0"/>
                  </a:lnTo>
                  <a:lnTo>
                    <a:pt x="12102" y="29441"/>
                  </a:lnTo>
                  <a:close/>
                </a:path>
              </a:pathLst>
            </a:custGeom>
            <a:noFill/>
            <a:ln w="6698" cap="sq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5" name="Freihandform 944">
              <a:extLst>
                <a:ext uri="{FF2B5EF4-FFF2-40B4-BE49-F238E27FC236}">
                  <a16:creationId xmlns:a16="http://schemas.microsoft.com/office/drawing/2014/main" id="{9CD816A7-0ABD-87F6-8D85-305F747D7316}"/>
                </a:ext>
              </a:extLst>
            </p:cNvPr>
            <p:cNvSpPr/>
            <p:nvPr/>
          </p:nvSpPr>
          <p:spPr>
            <a:xfrm>
              <a:off x="9099059" y="2998530"/>
              <a:ext cx="11592" cy="13388"/>
            </a:xfrm>
            <a:custGeom>
              <a:avLst/>
              <a:gdLst>
                <a:gd name="connsiteX0" fmla="*/ 0 w 11592"/>
                <a:gd name="connsiteY0" fmla="*/ 0 h 13388"/>
                <a:gd name="connsiteX1" fmla="*/ 11593 w 11592"/>
                <a:gd name="connsiteY1" fmla="*/ 0 h 13388"/>
                <a:gd name="connsiteX2" fmla="*/ 0 w 11592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2" h="13388">
                  <a:moveTo>
                    <a:pt x="0" y="0"/>
                  </a:moveTo>
                  <a:lnTo>
                    <a:pt x="11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6" name="Freihandform 945">
              <a:extLst>
                <a:ext uri="{FF2B5EF4-FFF2-40B4-BE49-F238E27FC236}">
                  <a16:creationId xmlns:a16="http://schemas.microsoft.com/office/drawing/2014/main" id="{658EFAB8-285A-D9B8-03EC-9F3A8A34DC4E}"/>
                </a:ext>
              </a:extLst>
            </p:cNvPr>
            <p:cNvSpPr/>
            <p:nvPr/>
          </p:nvSpPr>
          <p:spPr>
            <a:xfrm>
              <a:off x="9099059" y="2998530"/>
              <a:ext cx="11592" cy="13388"/>
            </a:xfrm>
            <a:custGeom>
              <a:avLst/>
              <a:gdLst>
                <a:gd name="connsiteX0" fmla="*/ 0 w 11592"/>
                <a:gd name="connsiteY0" fmla="*/ 0 h 13388"/>
                <a:gd name="connsiteX1" fmla="*/ 11593 w 11592"/>
                <a:gd name="connsiteY1" fmla="*/ 0 h 13388"/>
                <a:gd name="connsiteX2" fmla="*/ 0 w 11592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2" h="13388">
                  <a:moveTo>
                    <a:pt x="0" y="0"/>
                  </a:moveTo>
                  <a:lnTo>
                    <a:pt x="1159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698" cap="flat">
              <a:solidFill>
                <a:srgbClr val="EB66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7" name="Freihandform 946">
              <a:extLst>
                <a:ext uri="{FF2B5EF4-FFF2-40B4-BE49-F238E27FC236}">
                  <a16:creationId xmlns:a16="http://schemas.microsoft.com/office/drawing/2014/main" id="{DDDC0147-AB28-29C6-48D4-822277BFAA58}"/>
                </a:ext>
              </a:extLst>
            </p:cNvPr>
            <p:cNvSpPr/>
            <p:nvPr/>
          </p:nvSpPr>
          <p:spPr>
            <a:xfrm>
              <a:off x="9099059" y="2998530"/>
              <a:ext cx="11592" cy="13388"/>
            </a:xfrm>
            <a:custGeom>
              <a:avLst/>
              <a:gdLst>
                <a:gd name="connsiteX0" fmla="*/ 0 w 11592"/>
                <a:gd name="connsiteY0" fmla="*/ 0 h 13388"/>
                <a:gd name="connsiteX1" fmla="*/ 11593 w 11592"/>
                <a:gd name="connsiteY1" fmla="*/ 0 h 13388"/>
                <a:gd name="connsiteX2" fmla="*/ 0 w 11592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2" h="13388">
                  <a:moveTo>
                    <a:pt x="0" y="0"/>
                  </a:moveTo>
                  <a:lnTo>
                    <a:pt x="1159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698" cap="sq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8" name="Freihandform 947">
              <a:extLst>
                <a:ext uri="{FF2B5EF4-FFF2-40B4-BE49-F238E27FC236}">
                  <a16:creationId xmlns:a16="http://schemas.microsoft.com/office/drawing/2014/main" id="{0BCE95B0-C0DE-70D6-BFBC-C94CF778ECBA}"/>
                </a:ext>
              </a:extLst>
            </p:cNvPr>
            <p:cNvSpPr/>
            <p:nvPr/>
          </p:nvSpPr>
          <p:spPr>
            <a:xfrm>
              <a:off x="9099059" y="3060947"/>
              <a:ext cx="11592" cy="58896"/>
            </a:xfrm>
            <a:custGeom>
              <a:avLst/>
              <a:gdLst>
                <a:gd name="connsiteX0" fmla="*/ 0 w 11592"/>
                <a:gd name="connsiteY0" fmla="*/ 0 h 58896"/>
                <a:gd name="connsiteX1" fmla="*/ 11593 w 11592"/>
                <a:gd name="connsiteY1" fmla="*/ 0 h 58896"/>
                <a:gd name="connsiteX2" fmla="*/ 11593 w 11592"/>
                <a:gd name="connsiteY2" fmla="*/ 58896 h 58896"/>
                <a:gd name="connsiteX3" fmla="*/ 0 w 11592"/>
                <a:gd name="connsiteY3" fmla="*/ 58896 h 5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2" h="58896">
                  <a:moveTo>
                    <a:pt x="0" y="0"/>
                  </a:moveTo>
                  <a:lnTo>
                    <a:pt x="11593" y="0"/>
                  </a:lnTo>
                  <a:lnTo>
                    <a:pt x="11593" y="58896"/>
                  </a:lnTo>
                  <a:lnTo>
                    <a:pt x="0" y="58896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9" name="Freihandform 948">
              <a:extLst>
                <a:ext uri="{FF2B5EF4-FFF2-40B4-BE49-F238E27FC236}">
                  <a16:creationId xmlns:a16="http://schemas.microsoft.com/office/drawing/2014/main" id="{06BB84BA-CEA1-3837-6D08-B24A9CD41B96}"/>
                </a:ext>
              </a:extLst>
            </p:cNvPr>
            <p:cNvSpPr/>
            <p:nvPr/>
          </p:nvSpPr>
          <p:spPr>
            <a:xfrm>
              <a:off x="9099059" y="3060934"/>
              <a:ext cx="11592" cy="58896"/>
            </a:xfrm>
            <a:custGeom>
              <a:avLst/>
              <a:gdLst>
                <a:gd name="connsiteX0" fmla="*/ 0 w 11592"/>
                <a:gd name="connsiteY0" fmla="*/ 0 h 58896"/>
                <a:gd name="connsiteX1" fmla="*/ 11593 w 11592"/>
                <a:gd name="connsiteY1" fmla="*/ 0 h 58896"/>
                <a:gd name="connsiteX2" fmla="*/ 11593 w 11592"/>
                <a:gd name="connsiteY2" fmla="*/ 58896 h 58896"/>
                <a:gd name="connsiteX3" fmla="*/ 0 w 11592"/>
                <a:gd name="connsiteY3" fmla="*/ 58896 h 5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2" h="58896">
                  <a:moveTo>
                    <a:pt x="0" y="0"/>
                  </a:moveTo>
                  <a:lnTo>
                    <a:pt x="11593" y="0"/>
                  </a:lnTo>
                  <a:lnTo>
                    <a:pt x="11593" y="58896"/>
                  </a:lnTo>
                  <a:lnTo>
                    <a:pt x="0" y="58896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0" name="Freihandform 949">
              <a:extLst>
                <a:ext uri="{FF2B5EF4-FFF2-40B4-BE49-F238E27FC236}">
                  <a16:creationId xmlns:a16="http://schemas.microsoft.com/office/drawing/2014/main" id="{B566B60D-E205-B41D-F02F-845C39F5920C}"/>
                </a:ext>
              </a:extLst>
            </p:cNvPr>
            <p:cNvSpPr/>
            <p:nvPr/>
          </p:nvSpPr>
          <p:spPr>
            <a:xfrm>
              <a:off x="9044379" y="3060947"/>
              <a:ext cx="11592" cy="58896"/>
            </a:xfrm>
            <a:custGeom>
              <a:avLst/>
              <a:gdLst>
                <a:gd name="connsiteX0" fmla="*/ 0 w 11592"/>
                <a:gd name="connsiteY0" fmla="*/ 0 h 58896"/>
                <a:gd name="connsiteX1" fmla="*/ 11592 w 11592"/>
                <a:gd name="connsiteY1" fmla="*/ 0 h 58896"/>
                <a:gd name="connsiteX2" fmla="*/ 11592 w 11592"/>
                <a:gd name="connsiteY2" fmla="*/ 58896 h 58896"/>
                <a:gd name="connsiteX3" fmla="*/ 0 w 11592"/>
                <a:gd name="connsiteY3" fmla="*/ 58896 h 5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2" h="58896">
                  <a:moveTo>
                    <a:pt x="0" y="0"/>
                  </a:moveTo>
                  <a:lnTo>
                    <a:pt x="11592" y="0"/>
                  </a:lnTo>
                  <a:lnTo>
                    <a:pt x="11592" y="58896"/>
                  </a:lnTo>
                  <a:lnTo>
                    <a:pt x="0" y="58896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1" name="Freihandform 950">
              <a:extLst>
                <a:ext uri="{FF2B5EF4-FFF2-40B4-BE49-F238E27FC236}">
                  <a16:creationId xmlns:a16="http://schemas.microsoft.com/office/drawing/2014/main" id="{4CCAAB32-E0E1-76D2-5192-D7C7E2C0014B}"/>
                </a:ext>
              </a:extLst>
            </p:cNvPr>
            <p:cNvSpPr/>
            <p:nvPr/>
          </p:nvSpPr>
          <p:spPr>
            <a:xfrm>
              <a:off x="9044379" y="3060947"/>
              <a:ext cx="11592" cy="58896"/>
            </a:xfrm>
            <a:custGeom>
              <a:avLst/>
              <a:gdLst>
                <a:gd name="connsiteX0" fmla="*/ 0 w 11592"/>
                <a:gd name="connsiteY0" fmla="*/ 0 h 58896"/>
                <a:gd name="connsiteX1" fmla="*/ 11592 w 11592"/>
                <a:gd name="connsiteY1" fmla="*/ 0 h 58896"/>
                <a:gd name="connsiteX2" fmla="*/ 11592 w 11592"/>
                <a:gd name="connsiteY2" fmla="*/ 58896 h 58896"/>
                <a:gd name="connsiteX3" fmla="*/ 0 w 11592"/>
                <a:gd name="connsiteY3" fmla="*/ 58896 h 5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2" h="58896">
                  <a:moveTo>
                    <a:pt x="0" y="0"/>
                  </a:moveTo>
                  <a:lnTo>
                    <a:pt x="11592" y="0"/>
                  </a:lnTo>
                  <a:lnTo>
                    <a:pt x="11592" y="58896"/>
                  </a:lnTo>
                  <a:lnTo>
                    <a:pt x="0" y="58896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2" name="Freihandform 951">
              <a:extLst>
                <a:ext uri="{FF2B5EF4-FFF2-40B4-BE49-F238E27FC236}">
                  <a16:creationId xmlns:a16="http://schemas.microsoft.com/office/drawing/2014/main" id="{50CD6CD8-7161-AE94-DECE-A45E7DCA8B8C}"/>
                </a:ext>
              </a:extLst>
            </p:cNvPr>
            <p:cNvSpPr/>
            <p:nvPr/>
          </p:nvSpPr>
          <p:spPr>
            <a:xfrm>
              <a:off x="9055717" y="3060452"/>
              <a:ext cx="13402" cy="240"/>
            </a:xfrm>
            <a:custGeom>
              <a:avLst/>
              <a:gdLst>
                <a:gd name="connsiteX0" fmla="*/ 0 w 13402"/>
                <a:gd name="connsiteY0" fmla="*/ 241 h 240"/>
                <a:gd name="connsiteX1" fmla="*/ 0 w 13402"/>
                <a:gd name="connsiteY1" fmla="*/ 0 h 240"/>
                <a:gd name="connsiteX2" fmla="*/ 0 w 13402"/>
                <a:gd name="connsiteY2" fmla="*/ 241 h 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02" h="240">
                  <a:moveTo>
                    <a:pt x="0" y="241"/>
                  </a:moveTo>
                  <a:lnTo>
                    <a:pt x="0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3" name="Freihandform 952">
              <a:extLst>
                <a:ext uri="{FF2B5EF4-FFF2-40B4-BE49-F238E27FC236}">
                  <a16:creationId xmlns:a16="http://schemas.microsoft.com/office/drawing/2014/main" id="{1937A51E-EFE3-B02A-8930-BC8CBD01A30D}"/>
                </a:ext>
              </a:extLst>
            </p:cNvPr>
            <p:cNvSpPr/>
            <p:nvPr/>
          </p:nvSpPr>
          <p:spPr>
            <a:xfrm>
              <a:off x="9055717" y="3060438"/>
              <a:ext cx="13402" cy="254"/>
            </a:xfrm>
            <a:custGeom>
              <a:avLst/>
              <a:gdLst>
                <a:gd name="connsiteX0" fmla="*/ 0 w 13402"/>
                <a:gd name="connsiteY0" fmla="*/ 254 h 254"/>
                <a:gd name="connsiteX1" fmla="*/ 0 w 13402"/>
                <a:gd name="connsiteY1" fmla="*/ 0 h 254"/>
                <a:gd name="connsiteX2" fmla="*/ 0 w 13402"/>
                <a:gd name="connsiteY2" fmla="*/ 254 h 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02" h="254">
                  <a:moveTo>
                    <a:pt x="0" y="254"/>
                  </a:move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noFill/>
            <a:ln w="6698" cap="flat">
              <a:solidFill>
                <a:srgbClr val="EB66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4" name="Freihandform 953">
              <a:extLst>
                <a:ext uri="{FF2B5EF4-FFF2-40B4-BE49-F238E27FC236}">
                  <a16:creationId xmlns:a16="http://schemas.microsoft.com/office/drawing/2014/main" id="{B14FC895-18D7-9DF1-8CF3-941F9D9FD663}"/>
                </a:ext>
              </a:extLst>
            </p:cNvPr>
            <p:cNvSpPr/>
            <p:nvPr/>
          </p:nvSpPr>
          <p:spPr>
            <a:xfrm>
              <a:off x="9055717" y="3060438"/>
              <a:ext cx="13402" cy="254"/>
            </a:xfrm>
            <a:custGeom>
              <a:avLst/>
              <a:gdLst>
                <a:gd name="connsiteX0" fmla="*/ 0 w 13402"/>
                <a:gd name="connsiteY0" fmla="*/ 0 h 254"/>
                <a:gd name="connsiteX1" fmla="*/ 0 w 13402"/>
                <a:gd name="connsiteY1" fmla="*/ 254 h 254"/>
                <a:gd name="connsiteX2" fmla="*/ 0 w 13402"/>
                <a:gd name="connsiteY2" fmla="*/ 0 h 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02" h="254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698" cap="sq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5" name="Freihandform 954">
              <a:extLst>
                <a:ext uri="{FF2B5EF4-FFF2-40B4-BE49-F238E27FC236}">
                  <a16:creationId xmlns:a16="http://schemas.microsoft.com/office/drawing/2014/main" id="{5EBDC938-121B-7395-ABED-D6495FEA6C33}"/>
                </a:ext>
              </a:extLst>
            </p:cNvPr>
            <p:cNvSpPr/>
            <p:nvPr/>
          </p:nvSpPr>
          <p:spPr>
            <a:xfrm>
              <a:off x="9004588" y="3431662"/>
              <a:ext cx="147369" cy="237579"/>
            </a:xfrm>
            <a:custGeom>
              <a:avLst/>
              <a:gdLst>
                <a:gd name="connsiteX0" fmla="*/ 0 w 147369"/>
                <a:gd name="connsiteY0" fmla="*/ 0 h 237579"/>
                <a:gd name="connsiteX1" fmla="*/ 31991 w 147369"/>
                <a:gd name="connsiteY1" fmla="*/ 134140 h 237579"/>
                <a:gd name="connsiteX2" fmla="*/ 56677 w 147369"/>
                <a:gd name="connsiteY2" fmla="*/ 237579 h 237579"/>
                <a:gd name="connsiteX3" fmla="*/ 90692 w 147369"/>
                <a:gd name="connsiteY3" fmla="*/ 237579 h 237579"/>
                <a:gd name="connsiteX4" fmla="*/ 102030 w 147369"/>
                <a:gd name="connsiteY4" fmla="*/ 189769 h 237579"/>
                <a:gd name="connsiteX5" fmla="*/ 115378 w 147369"/>
                <a:gd name="connsiteY5" fmla="*/ 134140 h 237579"/>
                <a:gd name="connsiteX6" fmla="*/ 147369 w 147369"/>
                <a:gd name="connsiteY6" fmla="*/ 0 h 23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69" h="237579">
                  <a:moveTo>
                    <a:pt x="0" y="0"/>
                  </a:moveTo>
                  <a:lnTo>
                    <a:pt x="31991" y="134140"/>
                  </a:lnTo>
                  <a:lnTo>
                    <a:pt x="56677" y="237579"/>
                  </a:lnTo>
                  <a:lnTo>
                    <a:pt x="90692" y="237579"/>
                  </a:lnTo>
                  <a:lnTo>
                    <a:pt x="102030" y="189769"/>
                  </a:lnTo>
                  <a:lnTo>
                    <a:pt x="115378" y="134140"/>
                  </a:lnTo>
                  <a:lnTo>
                    <a:pt x="147369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6" name="Freihandform 955">
              <a:extLst>
                <a:ext uri="{FF2B5EF4-FFF2-40B4-BE49-F238E27FC236}">
                  <a16:creationId xmlns:a16="http://schemas.microsoft.com/office/drawing/2014/main" id="{388F5DEA-B274-AC92-68DE-49AA1A1239BF}"/>
                </a:ext>
              </a:extLst>
            </p:cNvPr>
            <p:cNvSpPr/>
            <p:nvPr/>
          </p:nvSpPr>
          <p:spPr>
            <a:xfrm>
              <a:off x="9004588" y="3431662"/>
              <a:ext cx="147369" cy="237579"/>
            </a:xfrm>
            <a:custGeom>
              <a:avLst/>
              <a:gdLst>
                <a:gd name="connsiteX0" fmla="*/ 0 w 147369"/>
                <a:gd name="connsiteY0" fmla="*/ 0 h 237579"/>
                <a:gd name="connsiteX1" fmla="*/ 31991 w 147369"/>
                <a:gd name="connsiteY1" fmla="*/ 134140 h 237579"/>
                <a:gd name="connsiteX2" fmla="*/ 56677 w 147369"/>
                <a:gd name="connsiteY2" fmla="*/ 237579 h 237579"/>
                <a:gd name="connsiteX3" fmla="*/ 90692 w 147369"/>
                <a:gd name="connsiteY3" fmla="*/ 237579 h 237579"/>
                <a:gd name="connsiteX4" fmla="*/ 102030 w 147369"/>
                <a:gd name="connsiteY4" fmla="*/ 189769 h 237579"/>
                <a:gd name="connsiteX5" fmla="*/ 115378 w 147369"/>
                <a:gd name="connsiteY5" fmla="*/ 134140 h 237579"/>
                <a:gd name="connsiteX6" fmla="*/ 147369 w 147369"/>
                <a:gd name="connsiteY6" fmla="*/ 0 h 23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69" h="237579">
                  <a:moveTo>
                    <a:pt x="0" y="0"/>
                  </a:moveTo>
                  <a:lnTo>
                    <a:pt x="31991" y="134140"/>
                  </a:lnTo>
                  <a:lnTo>
                    <a:pt x="56677" y="237579"/>
                  </a:lnTo>
                  <a:lnTo>
                    <a:pt x="90692" y="237579"/>
                  </a:lnTo>
                  <a:lnTo>
                    <a:pt x="102030" y="189769"/>
                  </a:lnTo>
                  <a:lnTo>
                    <a:pt x="115378" y="134140"/>
                  </a:lnTo>
                  <a:lnTo>
                    <a:pt x="147369" y="0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957" name="Grafik 10">
              <a:extLst>
                <a:ext uri="{FF2B5EF4-FFF2-40B4-BE49-F238E27FC236}">
                  <a16:creationId xmlns:a16="http://schemas.microsoft.com/office/drawing/2014/main" id="{7CA18A88-A206-1A9E-5D39-48CA7375D17A}"/>
                </a:ext>
              </a:extLst>
            </p:cNvPr>
            <p:cNvGrpSpPr/>
            <p:nvPr/>
          </p:nvGrpSpPr>
          <p:grpSpPr>
            <a:xfrm>
              <a:off x="9004575" y="3430899"/>
              <a:ext cx="509" cy="749"/>
              <a:chOff x="9004575" y="3430899"/>
              <a:chExt cx="509" cy="749"/>
            </a:xfrm>
          </p:grpSpPr>
          <p:sp>
            <p:nvSpPr>
              <p:cNvPr id="958" name="Freihandform 957">
                <a:extLst>
                  <a:ext uri="{FF2B5EF4-FFF2-40B4-BE49-F238E27FC236}">
                    <a16:creationId xmlns:a16="http://schemas.microsoft.com/office/drawing/2014/main" id="{7DA35B4D-4391-0E5B-F4D2-6810D695613F}"/>
                  </a:ext>
                </a:extLst>
              </p:cNvPr>
              <p:cNvSpPr/>
              <p:nvPr/>
            </p:nvSpPr>
            <p:spPr>
              <a:xfrm>
                <a:off x="9004575" y="3430899"/>
                <a:ext cx="509" cy="749"/>
              </a:xfrm>
              <a:custGeom>
                <a:avLst/>
                <a:gdLst>
                  <a:gd name="connsiteX0" fmla="*/ 0 w 509"/>
                  <a:gd name="connsiteY0" fmla="*/ 0 h 749"/>
                  <a:gd name="connsiteX1" fmla="*/ 0 w 509"/>
                  <a:gd name="connsiteY1" fmla="*/ 750 h 749"/>
                  <a:gd name="connsiteX2" fmla="*/ 510 w 509"/>
                  <a:gd name="connsiteY2" fmla="*/ 750 h 749"/>
                  <a:gd name="connsiteX3" fmla="*/ 0 w 509"/>
                  <a:gd name="connsiteY3" fmla="*/ 0 h 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" h="749">
                    <a:moveTo>
                      <a:pt x="0" y="0"/>
                    </a:moveTo>
                    <a:lnTo>
                      <a:pt x="0" y="750"/>
                    </a:lnTo>
                    <a:lnTo>
                      <a:pt x="510" y="750"/>
                    </a:lnTo>
                    <a:cubicBezTo>
                      <a:pt x="254" y="509"/>
                      <a:pt x="0" y="25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59" name="Freihandform 958">
                <a:extLst>
                  <a:ext uri="{FF2B5EF4-FFF2-40B4-BE49-F238E27FC236}">
                    <a16:creationId xmlns:a16="http://schemas.microsoft.com/office/drawing/2014/main" id="{42656CD0-B67F-AFF0-F3BB-69B1469F3DAA}"/>
                  </a:ext>
                </a:extLst>
              </p:cNvPr>
              <p:cNvSpPr/>
              <p:nvPr/>
            </p:nvSpPr>
            <p:spPr>
              <a:xfrm>
                <a:off x="9004575" y="3430899"/>
                <a:ext cx="509" cy="749"/>
              </a:xfrm>
              <a:custGeom>
                <a:avLst/>
                <a:gdLst>
                  <a:gd name="connsiteX0" fmla="*/ 0 w 509"/>
                  <a:gd name="connsiteY0" fmla="*/ 0 h 749"/>
                  <a:gd name="connsiteX1" fmla="*/ 0 w 509"/>
                  <a:gd name="connsiteY1" fmla="*/ 750 h 749"/>
                  <a:gd name="connsiteX2" fmla="*/ 510 w 509"/>
                  <a:gd name="connsiteY2" fmla="*/ 750 h 749"/>
                  <a:gd name="connsiteX3" fmla="*/ 0 w 509"/>
                  <a:gd name="connsiteY3" fmla="*/ 0 h 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" h="749">
                    <a:moveTo>
                      <a:pt x="0" y="0"/>
                    </a:moveTo>
                    <a:lnTo>
                      <a:pt x="0" y="750"/>
                    </a:lnTo>
                    <a:lnTo>
                      <a:pt x="510" y="750"/>
                    </a:lnTo>
                    <a:cubicBezTo>
                      <a:pt x="254" y="509"/>
                      <a:pt x="0" y="254"/>
                      <a:pt x="0" y="0"/>
                    </a:cubicBezTo>
                  </a:path>
                </a:pathLst>
              </a:custGeom>
              <a:noFill/>
              <a:ln w="6698" cap="flat">
                <a:solidFill>
                  <a:srgbClr val="B0BD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60" name="Freihandform 959">
                <a:extLst>
                  <a:ext uri="{FF2B5EF4-FFF2-40B4-BE49-F238E27FC236}">
                    <a16:creationId xmlns:a16="http://schemas.microsoft.com/office/drawing/2014/main" id="{0684C53B-1110-4801-B65D-1A1F1859B077}"/>
                  </a:ext>
                </a:extLst>
              </p:cNvPr>
              <p:cNvSpPr/>
              <p:nvPr/>
            </p:nvSpPr>
            <p:spPr>
              <a:xfrm>
                <a:off x="9004575" y="3430899"/>
                <a:ext cx="509" cy="749"/>
              </a:xfrm>
              <a:custGeom>
                <a:avLst/>
                <a:gdLst>
                  <a:gd name="connsiteX0" fmla="*/ 0 w 509"/>
                  <a:gd name="connsiteY0" fmla="*/ 0 h 749"/>
                  <a:gd name="connsiteX1" fmla="*/ 0 w 509"/>
                  <a:gd name="connsiteY1" fmla="*/ 750 h 749"/>
                  <a:gd name="connsiteX2" fmla="*/ 510 w 509"/>
                  <a:gd name="connsiteY2" fmla="*/ 750 h 749"/>
                  <a:gd name="connsiteX3" fmla="*/ 0 w 509"/>
                  <a:gd name="connsiteY3" fmla="*/ 0 h 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" h="749">
                    <a:moveTo>
                      <a:pt x="0" y="0"/>
                    </a:moveTo>
                    <a:lnTo>
                      <a:pt x="0" y="750"/>
                    </a:lnTo>
                    <a:lnTo>
                      <a:pt x="510" y="750"/>
                    </a:lnTo>
                    <a:cubicBezTo>
                      <a:pt x="254" y="509"/>
                      <a:pt x="0" y="25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61" name="Freihandform 960">
                <a:extLst>
                  <a:ext uri="{FF2B5EF4-FFF2-40B4-BE49-F238E27FC236}">
                    <a16:creationId xmlns:a16="http://schemas.microsoft.com/office/drawing/2014/main" id="{11821EAC-50DD-3A7C-3EF8-0A7D96BC6F2B}"/>
                  </a:ext>
                </a:extLst>
              </p:cNvPr>
              <p:cNvSpPr/>
              <p:nvPr/>
            </p:nvSpPr>
            <p:spPr>
              <a:xfrm>
                <a:off x="9004575" y="3430899"/>
                <a:ext cx="509" cy="749"/>
              </a:xfrm>
              <a:custGeom>
                <a:avLst/>
                <a:gdLst>
                  <a:gd name="connsiteX0" fmla="*/ 0 w 509"/>
                  <a:gd name="connsiteY0" fmla="*/ 0 h 749"/>
                  <a:gd name="connsiteX1" fmla="*/ 0 w 509"/>
                  <a:gd name="connsiteY1" fmla="*/ 750 h 749"/>
                  <a:gd name="connsiteX2" fmla="*/ 510 w 509"/>
                  <a:gd name="connsiteY2" fmla="*/ 750 h 749"/>
                  <a:gd name="connsiteX3" fmla="*/ 0 w 509"/>
                  <a:gd name="connsiteY3" fmla="*/ 0 h 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" h="749">
                    <a:moveTo>
                      <a:pt x="0" y="0"/>
                    </a:moveTo>
                    <a:lnTo>
                      <a:pt x="0" y="750"/>
                    </a:lnTo>
                    <a:lnTo>
                      <a:pt x="510" y="750"/>
                    </a:lnTo>
                    <a:cubicBezTo>
                      <a:pt x="254" y="509"/>
                      <a:pt x="0" y="254"/>
                      <a:pt x="0" y="0"/>
                    </a:cubicBezTo>
                    <a:close/>
                  </a:path>
                </a:pathLst>
              </a:custGeom>
              <a:noFill/>
              <a:ln w="6698" cap="rnd">
                <a:solidFill>
                  <a:srgbClr val="B0BDC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962" name="Freihandform 961">
              <a:extLst>
                <a:ext uri="{FF2B5EF4-FFF2-40B4-BE49-F238E27FC236}">
                  <a16:creationId xmlns:a16="http://schemas.microsoft.com/office/drawing/2014/main" id="{C44D3262-9602-EE75-C5D4-F98F52E42A06}"/>
                </a:ext>
              </a:extLst>
            </p:cNvPr>
            <p:cNvSpPr/>
            <p:nvPr/>
          </p:nvSpPr>
          <p:spPr>
            <a:xfrm>
              <a:off x="9099046" y="3060934"/>
              <a:ext cx="11592" cy="13388"/>
            </a:xfrm>
            <a:custGeom>
              <a:avLst/>
              <a:gdLst>
                <a:gd name="connsiteX0" fmla="*/ 11593 w 11592"/>
                <a:gd name="connsiteY0" fmla="*/ 0 h 13388"/>
                <a:gd name="connsiteX1" fmla="*/ 0 w 11592"/>
                <a:gd name="connsiteY1" fmla="*/ 0 h 13388"/>
                <a:gd name="connsiteX2" fmla="*/ 11593 w 11592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2" h="13388">
                  <a:moveTo>
                    <a:pt x="11593" y="0"/>
                  </a:moveTo>
                  <a:lnTo>
                    <a:pt x="0" y="0"/>
                  </a:lnTo>
                  <a:lnTo>
                    <a:pt x="11593" y="0"/>
                  </a:lnTo>
                  <a:close/>
                </a:path>
              </a:pathLst>
            </a:custGeom>
            <a:noFill/>
            <a:ln w="6698" cap="sq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963" name="Grafik 10">
              <a:extLst>
                <a:ext uri="{FF2B5EF4-FFF2-40B4-BE49-F238E27FC236}">
                  <a16:creationId xmlns:a16="http://schemas.microsoft.com/office/drawing/2014/main" id="{B533465C-4AF7-BC7F-64EE-D91F26B7AF0A}"/>
                </a:ext>
              </a:extLst>
            </p:cNvPr>
            <p:cNvGrpSpPr/>
            <p:nvPr/>
          </p:nvGrpSpPr>
          <p:grpSpPr>
            <a:xfrm>
              <a:off x="9080658" y="2997767"/>
              <a:ext cx="48368" cy="62926"/>
              <a:chOff x="9080658" y="2997767"/>
              <a:chExt cx="48368" cy="62926"/>
            </a:xfrm>
          </p:grpSpPr>
          <p:sp>
            <p:nvSpPr>
              <p:cNvPr id="964" name="Freihandform 963">
                <a:extLst>
                  <a:ext uri="{FF2B5EF4-FFF2-40B4-BE49-F238E27FC236}">
                    <a16:creationId xmlns:a16="http://schemas.microsoft.com/office/drawing/2014/main" id="{8C4A3183-3A16-119F-CADF-78530333DE3D}"/>
                  </a:ext>
                </a:extLst>
              </p:cNvPr>
              <p:cNvSpPr/>
              <p:nvPr/>
            </p:nvSpPr>
            <p:spPr>
              <a:xfrm>
                <a:off x="9083003" y="3033126"/>
                <a:ext cx="43730" cy="27566"/>
              </a:xfrm>
              <a:custGeom>
                <a:avLst/>
                <a:gdLst>
                  <a:gd name="connsiteX0" fmla="*/ 0 w 43730"/>
                  <a:gd name="connsiteY0" fmla="*/ 415 h 27566"/>
                  <a:gd name="connsiteX1" fmla="*/ 16056 w 43730"/>
                  <a:gd name="connsiteY1" fmla="*/ 27567 h 27566"/>
                  <a:gd name="connsiteX2" fmla="*/ 27648 w 43730"/>
                  <a:gd name="connsiteY2" fmla="*/ 27567 h 27566"/>
                  <a:gd name="connsiteX3" fmla="*/ 30088 w 43730"/>
                  <a:gd name="connsiteY3" fmla="*/ 23403 h 27566"/>
                  <a:gd name="connsiteX4" fmla="*/ 43731 w 43730"/>
                  <a:gd name="connsiteY4" fmla="*/ 0 h 27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30" h="27566">
                    <a:moveTo>
                      <a:pt x="0" y="415"/>
                    </a:moveTo>
                    <a:lnTo>
                      <a:pt x="16056" y="27567"/>
                    </a:lnTo>
                    <a:lnTo>
                      <a:pt x="27648" y="27567"/>
                    </a:lnTo>
                    <a:lnTo>
                      <a:pt x="30088" y="23403"/>
                    </a:lnTo>
                    <a:lnTo>
                      <a:pt x="437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65" name="Freihandform 964">
                <a:extLst>
                  <a:ext uri="{FF2B5EF4-FFF2-40B4-BE49-F238E27FC236}">
                    <a16:creationId xmlns:a16="http://schemas.microsoft.com/office/drawing/2014/main" id="{2E022D59-34A5-24B3-0382-4212382FBB20}"/>
                  </a:ext>
                </a:extLst>
              </p:cNvPr>
              <p:cNvSpPr/>
              <p:nvPr/>
            </p:nvSpPr>
            <p:spPr>
              <a:xfrm>
                <a:off x="9083003" y="3033126"/>
                <a:ext cx="43730" cy="27566"/>
              </a:xfrm>
              <a:custGeom>
                <a:avLst/>
                <a:gdLst>
                  <a:gd name="connsiteX0" fmla="*/ 0 w 43730"/>
                  <a:gd name="connsiteY0" fmla="*/ 415 h 27566"/>
                  <a:gd name="connsiteX1" fmla="*/ 16056 w 43730"/>
                  <a:gd name="connsiteY1" fmla="*/ 27567 h 27566"/>
                  <a:gd name="connsiteX2" fmla="*/ 27648 w 43730"/>
                  <a:gd name="connsiteY2" fmla="*/ 27567 h 27566"/>
                  <a:gd name="connsiteX3" fmla="*/ 30088 w 43730"/>
                  <a:gd name="connsiteY3" fmla="*/ 23403 h 27566"/>
                  <a:gd name="connsiteX4" fmla="*/ 43731 w 43730"/>
                  <a:gd name="connsiteY4" fmla="*/ 0 h 27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30" h="27566">
                    <a:moveTo>
                      <a:pt x="0" y="415"/>
                    </a:moveTo>
                    <a:lnTo>
                      <a:pt x="16056" y="27567"/>
                    </a:lnTo>
                    <a:lnTo>
                      <a:pt x="27648" y="27567"/>
                    </a:lnTo>
                    <a:lnTo>
                      <a:pt x="30088" y="23403"/>
                    </a:lnTo>
                    <a:lnTo>
                      <a:pt x="43731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66" name="Freihandform 965">
                <a:extLst>
                  <a:ext uri="{FF2B5EF4-FFF2-40B4-BE49-F238E27FC236}">
                    <a16:creationId xmlns:a16="http://schemas.microsoft.com/office/drawing/2014/main" id="{6A35F8C0-BE61-0385-A473-4032B374833F}"/>
                  </a:ext>
                </a:extLst>
              </p:cNvPr>
              <p:cNvSpPr/>
              <p:nvPr/>
            </p:nvSpPr>
            <p:spPr>
              <a:xfrm>
                <a:off x="9080658" y="3024450"/>
                <a:ext cx="48368" cy="10068"/>
              </a:xfrm>
              <a:custGeom>
                <a:avLst/>
                <a:gdLst>
                  <a:gd name="connsiteX0" fmla="*/ 48368 w 48368"/>
                  <a:gd name="connsiteY0" fmla="*/ 5034 h 10068"/>
                  <a:gd name="connsiteX1" fmla="*/ 24177 w 48368"/>
                  <a:gd name="connsiteY1" fmla="*/ 0 h 10068"/>
                  <a:gd name="connsiteX2" fmla="*/ 18388 w 48368"/>
                  <a:gd name="connsiteY2" fmla="*/ 254 h 10068"/>
                  <a:gd name="connsiteX3" fmla="*/ 0 w 48368"/>
                  <a:gd name="connsiteY3" fmla="*/ 5034 h 10068"/>
                  <a:gd name="connsiteX4" fmla="*/ 24177 w 48368"/>
                  <a:gd name="connsiteY4" fmla="*/ 10068 h 10068"/>
                  <a:gd name="connsiteX5" fmla="*/ 24686 w 48368"/>
                  <a:gd name="connsiteY5" fmla="*/ 10068 h 10068"/>
                  <a:gd name="connsiteX6" fmla="*/ 48368 w 48368"/>
                  <a:gd name="connsiteY6" fmla="*/ 5034 h 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368" h="10068">
                    <a:moveTo>
                      <a:pt x="48368" y="5034"/>
                    </a:moveTo>
                    <a:cubicBezTo>
                      <a:pt x="48368" y="2263"/>
                      <a:pt x="37539" y="0"/>
                      <a:pt x="24177" y="0"/>
                    </a:cubicBezTo>
                    <a:cubicBezTo>
                      <a:pt x="22167" y="0"/>
                      <a:pt x="20156" y="0"/>
                      <a:pt x="18388" y="254"/>
                    </a:cubicBezTo>
                    <a:cubicBezTo>
                      <a:pt x="7800" y="763"/>
                      <a:pt x="0" y="2771"/>
                      <a:pt x="0" y="5034"/>
                    </a:cubicBezTo>
                    <a:cubicBezTo>
                      <a:pt x="0" y="7806"/>
                      <a:pt x="10829" y="10068"/>
                      <a:pt x="24177" y="10068"/>
                    </a:cubicBezTo>
                    <a:lnTo>
                      <a:pt x="24686" y="10068"/>
                    </a:lnTo>
                    <a:cubicBezTo>
                      <a:pt x="37780" y="10068"/>
                      <a:pt x="48368" y="7806"/>
                      <a:pt x="48368" y="5034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67" name="Freihandform 966">
                <a:extLst>
                  <a:ext uri="{FF2B5EF4-FFF2-40B4-BE49-F238E27FC236}">
                    <a16:creationId xmlns:a16="http://schemas.microsoft.com/office/drawing/2014/main" id="{CE428B90-8F72-5C2C-7CCB-BFF65319F453}"/>
                  </a:ext>
                </a:extLst>
              </p:cNvPr>
              <p:cNvSpPr/>
              <p:nvPr/>
            </p:nvSpPr>
            <p:spPr>
              <a:xfrm>
                <a:off x="9080658" y="3024450"/>
                <a:ext cx="48368" cy="10068"/>
              </a:xfrm>
              <a:custGeom>
                <a:avLst/>
                <a:gdLst>
                  <a:gd name="connsiteX0" fmla="*/ 48368 w 48368"/>
                  <a:gd name="connsiteY0" fmla="*/ 5034 h 10068"/>
                  <a:gd name="connsiteX1" fmla="*/ 24177 w 48368"/>
                  <a:gd name="connsiteY1" fmla="*/ 0 h 10068"/>
                  <a:gd name="connsiteX2" fmla="*/ 18388 w 48368"/>
                  <a:gd name="connsiteY2" fmla="*/ 254 h 10068"/>
                  <a:gd name="connsiteX3" fmla="*/ 0 w 48368"/>
                  <a:gd name="connsiteY3" fmla="*/ 5034 h 10068"/>
                  <a:gd name="connsiteX4" fmla="*/ 24177 w 48368"/>
                  <a:gd name="connsiteY4" fmla="*/ 10068 h 10068"/>
                  <a:gd name="connsiteX5" fmla="*/ 24686 w 48368"/>
                  <a:gd name="connsiteY5" fmla="*/ 10068 h 10068"/>
                  <a:gd name="connsiteX6" fmla="*/ 48368 w 48368"/>
                  <a:gd name="connsiteY6" fmla="*/ 5034 h 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368" h="10068">
                    <a:moveTo>
                      <a:pt x="48368" y="5034"/>
                    </a:moveTo>
                    <a:cubicBezTo>
                      <a:pt x="48368" y="2263"/>
                      <a:pt x="37539" y="0"/>
                      <a:pt x="24177" y="0"/>
                    </a:cubicBezTo>
                    <a:cubicBezTo>
                      <a:pt x="22167" y="0"/>
                      <a:pt x="20156" y="0"/>
                      <a:pt x="18388" y="254"/>
                    </a:cubicBezTo>
                    <a:cubicBezTo>
                      <a:pt x="7800" y="763"/>
                      <a:pt x="0" y="2771"/>
                      <a:pt x="0" y="5034"/>
                    </a:cubicBezTo>
                    <a:cubicBezTo>
                      <a:pt x="0" y="7806"/>
                      <a:pt x="10829" y="10068"/>
                      <a:pt x="24177" y="10068"/>
                    </a:cubicBezTo>
                    <a:lnTo>
                      <a:pt x="24686" y="10068"/>
                    </a:lnTo>
                    <a:cubicBezTo>
                      <a:pt x="37780" y="10068"/>
                      <a:pt x="48368" y="7806"/>
                      <a:pt x="48368" y="5034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68" name="Freihandform 967">
                <a:extLst>
                  <a:ext uri="{FF2B5EF4-FFF2-40B4-BE49-F238E27FC236}">
                    <a16:creationId xmlns:a16="http://schemas.microsoft.com/office/drawing/2014/main" id="{9F6F4DD3-D0EE-94F3-263A-A7CA50891381}"/>
                  </a:ext>
                </a:extLst>
              </p:cNvPr>
              <p:cNvSpPr/>
              <p:nvPr/>
            </p:nvSpPr>
            <p:spPr>
              <a:xfrm>
                <a:off x="9099059" y="2997767"/>
                <a:ext cx="11592" cy="33216"/>
              </a:xfrm>
              <a:custGeom>
                <a:avLst/>
                <a:gdLst>
                  <a:gd name="connsiteX0" fmla="*/ 6044 w 11592"/>
                  <a:gd name="connsiteY0" fmla="*/ 0 h 33216"/>
                  <a:gd name="connsiteX1" fmla="*/ 0 w 11592"/>
                  <a:gd name="connsiteY1" fmla="*/ 0 h 33216"/>
                  <a:gd name="connsiteX2" fmla="*/ 0 w 11592"/>
                  <a:gd name="connsiteY2" fmla="*/ 30954 h 33216"/>
                  <a:gd name="connsiteX3" fmla="*/ 5790 w 11592"/>
                  <a:gd name="connsiteY3" fmla="*/ 33217 h 33216"/>
                  <a:gd name="connsiteX4" fmla="*/ 11593 w 11592"/>
                  <a:gd name="connsiteY4" fmla="*/ 30954 h 33216"/>
                  <a:gd name="connsiteX5" fmla="*/ 11593 w 11592"/>
                  <a:gd name="connsiteY5" fmla="*/ 0 h 33216"/>
                  <a:gd name="connsiteX6" fmla="*/ 6044 w 11592"/>
                  <a:gd name="connsiteY6" fmla="*/ 0 h 3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2" h="33216">
                    <a:moveTo>
                      <a:pt x="6044" y="0"/>
                    </a:moveTo>
                    <a:lnTo>
                      <a:pt x="0" y="0"/>
                    </a:lnTo>
                    <a:lnTo>
                      <a:pt x="0" y="30954"/>
                    </a:lnTo>
                    <a:cubicBezTo>
                      <a:pt x="0" y="32213"/>
                      <a:pt x="2519" y="33217"/>
                      <a:pt x="5790" y="33217"/>
                    </a:cubicBezTo>
                    <a:cubicBezTo>
                      <a:pt x="9073" y="33217"/>
                      <a:pt x="11593" y="32213"/>
                      <a:pt x="11593" y="30954"/>
                    </a:cubicBezTo>
                    <a:lnTo>
                      <a:pt x="11593" y="0"/>
                    </a:lnTo>
                    <a:lnTo>
                      <a:pt x="60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69" name="Freihandform 968">
                <a:extLst>
                  <a:ext uri="{FF2B5EF4-FFF2-40B4-BE49-F238E27FC236}">
                    <a16:creationId xmlns:a16="http://schemas.microsoft.com/office/drawing/2014/main" id="{5F8FEA7C-2DF7-20FC-7498-854992778680}"/>
                  </a:ext>
                </a:extLst>
              </p:cNvPr>
              <p:cNvSpPr/>
              <p:nvPr/>
            </p:nvSpPr>
            <p:spPr>
              <a:xfrm>
                <a:off x="9099059" y="2997767"/>
                <a:ext cx="11592" cy="33216"/>
              </a:xfrm>
              <a:custGeom>
                <a:avLst/>
                <a:gdLst>
                  <a:gd name="connsiteX0" fmla="*/ 6044 w 11592"/>
                  <a:gd name="connsiteY0" fmla="*/ 0 h 33216"/>
                  <a:gd name="connsiteX1" fmla="*/ 0 w 11592"/>
                  <a:gd name="connsiteY1" fmla="*/ 0 h 33216"/>
                  <a:gd name="connsiteX2" fmla="*/ 0 w 11592"/>
                  <a:gd name="connsiteY2" fmla="*/ 30954 h 33216"/>
                  <a:gd name="connsiteX3" fmla="*/ 5790 w 11592"/>
                  <a:gd name="connsiteY3" fmla="*/ 33217 h 33216"/>
                  <a:gd name="connsiteX4" fmla="*/ 11593 w 11592"/>
                  <a:gd name="connsiteY4" fmla="*/ 30954 h 33216"/>
                  <a:gd name="connsiteX5" fmla="*/ 11593 w 11592"/>
                  <a:gd name="connsiteY5" fmla="*/ 0 h 33216"/>
                  <a:gd name="connsiteX6" fmla="*/ 6044 w 11592"/>
                  <a:gd name="connsiteY6" fmla="*/ 0 h 3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2" h="33216">
                    <a:moveTo>
                      <a:pt x="6044" y="0"/>
                    </a:moveTo>
                    <a:lnTo>
                      <a:pt x="0" y="0"/>
                    </a:lnTo>
                    <a:lnTo>
                      <a:pt x="0" y="30954"/>
                    </a:lnTo>
                    <a:cubicBezTo>
                      <a:pt x="0" y="32213"/>
                      <a:pt x="2519" y="33217"/>
                      <a:pt x="5790" y="33217"/>
                    </a:cubicBezTo>
                    <a:cubicBezTo>
                      <a:pt x="9073" y="33217"/>
                      <a:pt x="11593" y="32213"/>
                      <a:pt x="11593" y="30954"/>
                    </a:cubicBezTo>
                    <a:lnTo>
                      <a:pt x="11593" y="0"/>
                    </a:lnTo>
                    <a:lnTo>
                      <a:pt x="6044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970" name="Freihandform 969">
              <a:extLst>
                <a:ext uri="{FF2B5EF4-FFF2-40B4-BE49-F238E27FC236}">
                  <a16:creationId xmlns:a16="http://schemas.microsoft.com/office/drawing/2014/main" id="{BD2355A0-ADAF-5D8C-6B1D-B5380F3B607E}"/>
                </a:ext>
              </a:extLst>
            </p:cNvPr>
            <p:cNvSpPr/>
            <p:nvPr/>
          </p:nvSpPr>
          <p:spPr>
            <a:xfrm>
              <a:off x="9080658" y="2889132"/>
              <a:ext cx="48368" cy="108634"/>
            </a:xfrm>
            <a:custGeom>
              <a:avLst/>
              <a:gdLst>
                <a:gd name="connsiteX0" fmla="*/ 0 w 48368"/>
                <a:gd name="connsiteY0" fmla="*/ 0 h 108634"/>
                <a:gd name="connsiteX1" fmla="*/ 0 w 48368"/>
                <a:gd name="connsiteY1" fmla="*/ 66353 h 108634"/>
                <a:gd name="connsiteX2" fmla="*/ 12102 w 48368"/>
                <a:gd name="connsiteY2" fmla="*/ 92823 h 108634"/>
                <a:gd name="connsiteX3" fmla="*/ 18388 w 48368"/>
                <a:gd name="connsiteY3" fmla="*/ 108634 h 108634"/>
                <a:gd name="connsiteX4" fmla="*/ 29980 w 48368"/>
                <a:gd name="connsiteY4" fmla="*/ 108634 h 108634"/>
                <a:gd name="connsiteX5" fmla="*/ 36279 w 48368"/>
                <a:gd name="connsiteY5" fmla="*/ 92823 h 108634"/>
                <a:gd name="connsiteX6" fmla="*/ 48368 w 48368"/>
                <a:gd name="connsiteY6" fmla="*/ 66353 h 108634"/>
                <a:gd name="connsiteX7" fmla="*/ 48368 w 48368"/>
                <a:gd name="connsiteY7" fmla="*/ 56392 h 108634"/>
                <a:gd name="connsiteX8" fmla="*/ 48368 w 48368"/>
                <a:gd name="connsiteY8" fmla="*/ 1192 h 10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68" h="108634">
                  <a:moveTo>
                    <a:pt x="0" y="0"/>
                  </a:moveTo>
                  <a:lnTo>
                    <a:pt x="0" y="66353"/>
                  </a:lnTo>
                  <a:lnTo>
                    <a:pt x="12102" y="92823"/>
                  </a:lnTo>
                  <a:lnTo>
                    <a:pt x="18388" y="108634"/>
                  </a:lnTo>
                  <a:lnTo>
                    <a:pt x="29980" y="108634"/>
                  </a:lnTo>
                  <a:lnTo>
                    <a:pt x="36279" y="92823"/>
                  </a:lnTo>
                  <a:lnTo>
                    <a:pt x="48368" y="66353"/>
                  </a:lnTo>
                  <a:lnTo>
                    <a:pt x="48368" y="56392"/>
                  </a:lnTo>
                  <a:lnTo>
                    <a:pt x="48368" y="1192"/>
                  </a:lnTo>
                  <a:close/>
                </a:path>
              </a:pathLst>
            </a:custGeom>
            <a:solidFill>
              <a:srgbClr val="C8C8CC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1" name="Freihandform 970">
              <a:extLst>
                <a:ext uri="{FF2B5EF4-FFF2-40B4-BE49-F238E27FC236}">
                  <a16:creationId xmlns:a16="http://schemas.microsoft.com/office/drawing/2014/main" id="{9AA5B9C4-8090-9C03-0B0D-FE071BADBB7D}"/>
                </a:ext>
              </a:extLst>
            </p:cNvPr>
            <p:cNvSpPr/>
            <p:nvPr/>
          </p:nvSpPr>
          <p:spPr>
            <a:xfrm>
              <a:off x="9080658" y="2889132"/>
              <a:ext cx="48368" cy="108634"/>
            </a:xfrm>
            <a:custGeom>
              <a:avLst/>
              <a:gdLst>
                <a:gd name="connsiteX0" fmla="*/ 0 w 48368"/>
                <a:gd name="connsiteY0" fmla="*/ 0 h 108634"/>
                <a:gd name="connsiteX1" fmla="*/ 0 w 48368"/>
                <a:gd name="connsiteY1" fmla="*/ 66353 h 108634"/>
                <a:gd name="connsiteX2" fmla="*/ 12102 w 48368"/>
                <a:gd name="connsiteY2" fmla="*/ 92823 h 108634"/>
                <a:gd name="connsiteX3" fmla="*/ 18388 w 48368"/>
                <a:gd name="connsiteY3" fmla="*/ 108634 h 108634"/>
                <a:gd name="connsiteX4" fmla="*/ 29980 w 48368"/>
                <a:gd name="connsiteY4" fmla="*/ 108634 h 108634"/>
                <a:gd name="connsiteX5" fmla="*/ 36279 w 48368"/>
                <a:gd name="connsiteY5" fmla="*/ 92823 h 108634"/>
                <a:gd name="connsiteX6" fmla="*/ 48368 w 48368"/>
                <a:gd name="connsiteY6" fmla="*/ 66353 h 108634"/>
                <a:gd name="connsiteX7" fmla="*/ 48368 w 48368"/>
                <a:gd name="connsiteY7" fmla="*/ 56392 h 108634"/>
                <a:gd name="connsiteX8" fmla="*/ 48368 w 48368"/>
                <a:gd name="connsiteY8" fmla="*/ 1192 h 10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68" h="108634">
                  <a:moveTo>
                    <a:pt x="0" y="0"/>
                  </a:moveTo>
                  <a:lnTo>
                    <a:pt x="0" y="66353"/>
                  </a:lnTo>
                  <a:lnTo>
                    <a:pt x="12102" y="92823"/>
                  </a:lnTo>
                  <a:lnTo>
                    <a:pt x="18388" y="108634"/>
                  </a:lnTo>
                  <a:lnTo>
                    <a:pt x="29980" y="108634"/>
                  </a:lnTo>
                  <a:lnTo>
                    <a:pt x="36279" y="92823"/>
                  </a:lnTo>
                  <a:lnTo>
                    <a:pt x="48368" y="66353"/>
                  </a:lnTo>
                  <a:lnTo>
                    <a:pt x="48368" y="56392"/>
                  </a:lnTo>
                  <a:lnTo>
                    <a:pt x="48368" y="1192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972" name="Grafik 10">
              <a:extLst>
                <a:ext uri="{FF2B5EF4-FFF2-40B4-BE49-F238E27FC236}">
                  <a16:creationId xmlns:a16="http://schemas.microsoft.com/office/drawing/2014/main" id="{2ABCDFC6-1682-2505-BC02-74F8F5C282A7}"/>
                </a:ext>
              </a:extLst>
            </p:cNvPr>
            <p:cNvGrpSpPr/>
            <p:nvPr/>
          </p:nvGrpSpPr>
          <p:grpSpPr>
            <a:xfrm>
              <a:off x="9080243" y="2881394"/>
              <a:ext cx="49065" cy="12237"/>
              <a:chOff x="9080243" y="2881394"/>
              <a:chExt cx="49065" cy="12237"/>
            </a:xfrm>
          </p:grpSpPr>
          <p:sp>
            <p:nvSpPr>
              <p:cNvPr id="973" name="Freihandform 972">
                <a:extLst>
                  <a:ext uri="{FF2B5EF4-FFF2-40B4-BE49-F238E27FC236}">
                    <a16:creationId xmlns:a16="http://schemas.microsoft.com/office/drawing/2014/main" id="{A3AFFDE1-F473-997A-2327-B2D5F983546F}"/>
                  </a:ext>
                </a:extLst>
              </p:cNvPr>
              <p:cNvSpPr/>
              <p:nvPr/>
            </p:nvSpPr>
            <p:spPr>
              <a:xfrm>
                <a:off x="9080243" y="2881394"/>
                <a:ext cx="49065" cy="12237"/>
              </a:xfrm>
              <a:custGeom>
                <a:avLst/>
                <a:gdLst>
                  <a:gd name="connsiteX0" fmla="*/ 49065 w 49065"/>
                  <a:gd name="connsiteY0" fmla="*/ 6119 h 12237"/>
                  <a:gd name="connsiteX1" fmla="*/ 24526 w 49065"/>
                  <a:gd name="connsiteY1" fmla="*/ 0 h 12237"/>
                  <a:gd name="connsiteX2" fmla="*/ 18656 w 49065"/>
                  <a:gd name="connsiteY2" fmla="*/ 241 h 12237"/>
                  <a:gd name="connsiteX3" fmla="*/ 0 w 49065"/>
                  <a:gd name="connsiteY3" fmla="*/ 6119 h 12237"/>
                  <a:gd name="connsiteX4" fmla="*/ 24526 w 49065"/>
                  <a:gd name="connsiteY4" fmla="*/ 12237 h 12237"/>
                  <a:gd name="connsiteX5" fmla="*/ 25035 w 49065"/>
                  <a:gd name="connsiteY5" fmla="*/ 12237 h 12237"/>
                  <a:gd name="connsiteX6" fmla="*/ 49065 w 49065"/>
                  <a:gd name="connsiteY6" fmla="*/ 6119 h 1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065" h="12237">
                    <a:moveTo>
                      <a:pt x="49065" y="6119"/>
                    </a:moveTo>
                    <a:cubicBezTo>
                      <a:pt x="49065" y="2798"/>
                      <a:pt x="38075" y="0"/>
                      <a:pt x="24526" y="0"/>
                    </a:cubicBezTo>
                    <a:cubicBezTo>
                      <a:pt x="22475" y="0"/>
                      <a:pt x="20438" y="0"/>
                      <a:pt x="18656" y="241"/>
                    </a:cubicBezTo>
                    <a:cubicBezTo>
                      <a:pt x="7921" y="1018"/>
                      <a:pt x="0" y="3307"/>
                      <a:pt x="0" y="6119"/>
                    </a:cubicBezTo>
                    <a:cubicBezTo>
                      <a:pt x="0" y="9439"/>
                      <a:pt x="10990" y="12237"/>
                      <a:pt x="24526" y="12237"/>
                    </a:cubicBezTo>
                    <a:lnTo>
                      <a:pt x="25035" y="12237"/>
                    </a:lnTo>
                    <a:cubicBezTo>
                      <a:pt x="38330" y="12237"/>
                      <a:pt x="49065" y="9439"/>
                      <a:pt x="49065" y="6119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74" name="Freihandform 973">
                <a:extLst>
                  <a:ext uri="{FF2B5EF4-FFF2-40B4-BE49-F238E27FC236}">
                    <a16:creationId xmlns:a16="http://schemas.microsoft.com/office/drawing/2014/main" id="{63ACB227-8089-1649-096C-D2512736C8B9}"/>
                  </a:ext>
                </a:extLst>
              </p:cNvPr>
              <p:cNvSpPr/>
              <p:nvPr/>
            </p:nvSpPr>
            <p:spPr>
              <a:xfrm>
                <a:off x="9080243" y="2881394"/>
                <a:ext cx="49065" cy="12237"/>
              </a:xfrm>
              <a:custGeom>
                <a:avLst/>
                <a:gdLst>
                  <a:gd name="connsiteX0" fmla="*/ 49065 w 49065"/>
                  <a:gd name="connsiteY0" fmla="*/ 6119 h 12237"/>
                  <a:gd name="connsiteX1" fmla="*/ 24526 w 49065"/>
                  <a:gd name="connsiteY1" fmla="*/ 0 h 12237"/>
                  <a:gd name="connsiteX2" fmla="*/ 18656 w 49065"/>
                  <a:gd name="connsiteY2" fmla="*/ 241 h 12237"/>
                  <a:gd name="connsiteX3" fmla="*/ 0 w 49065"/>
                  <a:gd name="connsiteY3" fmla="*/ 6119 h 12237"/>
                  <a:gd name="connsiteX4" fmla="*/ 24526 w 49065"/>
                  <a:gd name="connsiteY4" fmla="*/ 12237 h 12237"/>
                  <a:gd name="connsiteX5" fmla="*/ 25035 w 49065"/>
                  <a:gd name="connsiteY5" fmla="*/ 12237 h 12237"/>
                  <a:gd name="connsiteX6" fmla="*/ 49065 w 49065"/>
                  <a:gd name="connsiteY6" fmla="*/ 6119 h 1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065" h="12237">
                    <a:moveTo>
                      <a:pt x="49065" y="6119"/>
                    </a:moveTo>
                    <a:cubicBezTo>
                      <a:pt x="49065" y="2798"/>
                      <a:pt x="38075" y="0"/>
                      <a:pt x="24526" y="0"/>
                    </a:cubicBezTo>
                    <a:cubicBezTo>
                      <a:pt x="22475" y="0"/>
                      <a:pt x="20438" y="0"/>
                      <a:pt x="18656" y="241"/>
                    </a:cubicBezTo>
                    <a:cubicBezTo>
                      <a:pt x="7921" y="1018"/>
                      <a:pt x="0" y="3307"/>
                      <a:pt x="0" y="6119"/>
                    </a:cubicBezTo>
                    <a:cubicBezTo>
                      <a:pt x="0" y="9439"/>
                      <a:pt x="10990" y="12237"/>
                      <a:pt x="24526" y="12237"/>
                    </a:cubicBezTo>
                    <a:lnTo>
                      <a:pt x="25035" y="12237"/>
                    </a:lnTo>
                    <a:cubicBezTo>
                      <a:pt x="38330" y="12237"/>
                      <a:pt x="49065" y="9439"/>
                      <a:pt x="49065" y="6119"/>
                    </a:cubicBez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975" name="Freihandform 974">
              <a:extLst>
                <a:ext uri="{FF2B5EF4-FFF2-40B4-BE49-F238E27FC236}">
                  <a16:creationId xmlns:a16="http://schemas.microsoft.com/office/drawing/2014/main" id="{3D7F2F64-2245-3E19-6665-19C02CAB6E82}"/>
                </a:ext>
              </a:extLst>
            </p:cNvPr>
            <p:cNvSpPr/>
            <p:nvPr/>
          </p:nvSpPr>
          <p:spPr>
            <a:xfrm>
              <a:off x="9044218" y="2998530"/>
              <a:ext cx="11592" cy="13388"/>
            </a:xfrm>
            <a:custGeom>
              <a:avLst/>
              <a:gdLst>
                <a:gd name="connsiteX0" fmla="*/ 0 w 11592"/>
                <a:gd name="connsiteY0" fmla="*/ 0 h 13388"/>
                <a:gd name="connsiteX1" fmla="*/ 11593 w 11592"/>
                <a:gd name="connsiteY1" fmla="*/ 0 h 13388"/>
                <a:gd name="connsiteX2" fmla="*/ 0 w 11592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2" h="13388">
                  <a:moveTo>
                    <a:pt x="0" y="0"/>
                  </a:moveTo>
                  <a:lnTo>
                    <a:pt x="11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6" name="Freihandform 975">
              <a:extLst>
                <a:ext uri="{FF2B5EF4-FFF2-40B4-BE49-F238E27FC236}">
                  <a16:creationId xmlns:a16="http://schemas.microsoft.com/office/drawing/2014/main" id="{12AEED5B-64D5-52EC-E94C-9EAD44156665}"/>
                </a:ext>
              </a:extLst>
            </p:cNvPr>
            <p:cNvSpPr/>
            <p:nvPr/>
          </p:nvSpPr>
          <p:spPr>
            <a:xfrm>
              <a:off x="9044218" y="2998530"/>
              <a:ext cx="11592" cy="13388"/>
            </a:xfrm>
            <a:custGeom>
              <a:avLst/>
              <a:gdLst>
                <a:gd name="connsiteX0" fmla="*/ 0 w 11592"/>
                <a:gd name="connsiteY0" fmla="*/ 0 h 13388"/>
                <a:gd name="connsiteX1" fmla="*/ 11593 w 11592"/>
                <a:gd name="connsiteY1" fmla="*/ 0 h 13388"/>
                <a:gd name="connsiteX2" fmla="*/ 0 w 11592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2" h="13388">
                  <a:moveTo>
                    <a:pt x="0" y="0"/>
                  </a:moveTo>
                  <a:lnTo>
                    <a:pt x="1159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698" cap="flat">
              <a:solidFill>
                <a:srgbClr val="EB66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7" name="Freihandform 976">
              <a:extLst>
                <a:ext uri="{FF2B5EF4-FFF2-40B4-BE49-F238E27FC236}">
                  <a16:creationId xmlns:a16="http://schemas.microsoft.com/office/drawing/2014/main" id="{61866C86-3F57-74F6-A7D9-8DDE5015C66E}"/>
                </a:ext>
              </a:extLst>
            </p:cNvPr>
            <p:cNvSpPr/>
            <p:nvPr/>
          </p:nvSpPr>
          <p:spPr>
            <a:xfrm>
              <a:off x="9044218" y="2998530"/>
              <a:ext cx="11592" cy="13388"/>
            </a:xfrm>
            <a:custGeom>
              <a:avLst/>
              <a:gdLst>
                <a:gd name="connsiteX0" fmla="*/ 0 w 11592"/>
                <a:gd name="connsiteY0" fmla="*/ 0 h 13388"/>
                <a:gd name="connsiteX1" fmla="*/ 11593 w 11592"/>
                <a:gd name="connsiteY1" fmla="*/ 0 h 13388"/>
                <a:gd name="connsiteX2" fmla="*/ 0 w 11592"/>
                <a:gd name="connsiteY2" fmla="*/ 0 h 1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2" h="13388">
                  <a:moveTo>
                    <a:pt x="0" y="0"/>
                  </a:moveTo>
                  <a:lnTo>
                    <a:pt x="1159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698" cap="sq">
              <a:solidFill>
                <a:srgbClr val="B0BDC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978" name="Grafik 10">
              <a:extLst>
                <a:ext uri="{FF2B5EF4-FFF2-40B4-BE49-F238E27FC236}">
                  <a16:creationId xmlns:a16="http://schemas.microsoft.com/office/drawing/2014/main" id="{06B6FA4D-F9B3-F20D-D69D-02C8D7464839}"/>
                </a:ext>
              </a:extLst>
            </p:cNvPr>
            <p:cNvGrpSpPr/>
            <p:nvPr/>
          </p:nvGrpSpPr>
          <p:grpSpPr>
            <a:xfrm>
              <a:off x="9025830" y="2997767"/>
              <a:ext cx="48368" cy="62926"/>
              <a:chOff x="9025830" y="2997767"/>
              <a:chExt cx="48368" cy="62926"/>
            </a:xfrm>
          </p:grpSpPr>
          <p:sp>
            <p:nvSpPr>
              <p:cNvPr id="979" name="Freihandform 978">
                <a:extLst>
                  <a:ext uri="{FF2B5EF4-FFF2-40B4-BE49-F238E27FC236}">
                    <a16:creationId xmlns:a16="http://schemas.microsoft.com/office/drawing/2014/main" id="{DE8C56E7-595F-777E-8303-A03213ED9CE6}"/>
                  </a:ext>
                </a:extLst>
              </p:cNvPr>
              <p:cNvSpPr/>
              <p:nvPr/>
            </p:nvSpPr>
            <p:spPr>
              <a:xfrm>
                <a:off x="9028163" y="3033126"/>
                <a:ext cx="43730" cy="27566"/>
              </a:xfrm>
              <a:custGeom>
                <a:avLst/>
                <a:gdLst>
                  <a:gd name="connsiteX0" fmla="*/ 0 w 43730"/>
                  <a:gd name="connsiteY0" fmla="*/ 415 h 27566"/>
                  <a:gd name="connsiteX1" fmla="*/ 16056 w 43730"/>
                  <a:gd name="connsiteY1" fmla="*/ 27567 h 27566"/>
                  <a:gd name="connsiteX2" fmla="*/ 27648 w 43730"/>
                  <a:gd name="connsiteY2" fmla="*/ 27567 h 27566"/>
                  <a:gd name="connsiteX3" fmla="*/ 30088 w 43730"/>
                  <a:gd name="connsiteY3" fmla="*/ 23403 h 27566"/>
                  <a:gd name="connsiteX4" fmla="*/ 43731 w 43730"/>
                  <a:gd name="connsiteY4" fmla="*/ 0 h 27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30" h="27566">
                    <a:moveTo>
                      <a:pt x="0" y="415"/>
                    </a:moveTo>
                    <a:lnTo>
                      <a:pt x="16056" y="27567"/>
                    </a:lnTo>
                    <a:lnTo>
                      <a:pt x="27648" y="27567"/>
                    </a:lnTo>
                    <a:lnTo>
                      <a:pt x="30088" y="23403"/>
                    </a:lnTo>
                    <a:lnTo>
                      <a:pt x="437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0" name="Freihandform 979">
                <a:extLst>
                  <a:ext uri="{FF2B5EF4-FFF2-40B4-BE49-F238E27FC236}">
                    <a16:creationId xmlns:a16="http://schemas.microsoft.com/office/drawing/2014/main" id="{8E0283B9-1081-B7EB-2000-1D628EF9ACF5}"/>
                  </a:ext>
                </a:extLst>
              </p:cNvPr>
              <p:cNvSpPr/>
              <p:nvPr/>
            </p:nvSpPr>
            <p:spPr>
              <a:xfrm>
                <a:off x="9028163" y="3033126"/>
                <a:ext cx="43730" cy="27566"/>
              </a:xfrm>
              <a:custGeom>
                <a:avLst/>
                <a:gdLst>
                  <a:gd name="connsiteX0" fmla="*/ 0 w 43730"/>
                  <a:gd name="connsiteY0" fmla="*/ 415 h 27566"/>
                  <a:gd name="connsiteX1" fmla="*/ 16056 w 43730"/>
                  <a:gd name="connsiteY1" fmla="*/ 27567 h 27566"/>
                  <a:gd name="connsiteX2" fmla="*/ 27648 w 43730"/>
                  <a:gd name="connsiteY2" fmla="*/ 27567 h 27566"/>
                  <a:gd name="connsiteX3" fmla="*/ 30088 w 43730"/>
                  <a:gd name="connsiteY3" fmla="*/ 23403 h 27566"/>
                  <a:gd name="connsiteX4" fmla="*/ 43731 w 43730"/>
                  <a:gd name="connsiteY4" fmla="*/ 0 h 27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30" h="27566">
                    <a:moveTo>
                      <a:pt x="0" y="415"/>
                    </a:moveTo>
                    <a:lnTo>
                      <a:pt x="16056" y="27567"/>
                    </a:lnTo>
                    <a:lnTo>
                      <a:pt x="27648" y="27567"/>
                    </a:lnTo>
                    <a:lnTo>
                      <a:pt x="30088" y="23403"/>
                    </a:lnTo>
                    <a:lnTo>
                      <a:pt x="43731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1" name="Freihandform 980">
                <a:extLst>
                  <a:ext uri="{FF2B5EF4-FFF2-40B4-BE49-F238E27FC236}">
                    <a16:creationId xmlns:a16="http://schemas.microsoft.com/office/drawing/2014/main" id="{B4A29170-E944-67E8-A5CF-C33750009DF8}"/>
                  </a:ext>
                </a:extLst>
              </p:cNvPr>
              <p:cNvSpPr/>
              <p:nvPr/>
            </p:nvSpPr>
            <p:spPr>
              <a:xfrm>
                <a:off x="9025830" y="3024450"/>
                <a:ext cx="48368" cy="10068"/>
              </a:xfrm>
              <a:custGeom>
                <a:avLst/>
                <a:gdLst>
                  <a:gd name="connsiteX0" fmla="*/ 48368 w 48368"/>
                  <a:gd name="connsiteY0" fmla="*/ 5034 h 10068"/>
                  <a:gd name="connsiteX1" fmla="*/ 24177 w 48368"/>
                  <a:gd name="connsiteY1" fmla="*/ 0 h 10068"/>
                  <a:gd name="connsiteX2" fmla="*/ 18388 w 48368"/>
                  <a:gd name="connsiteY2" fmla="*/ 254 h 10068"/>
                  <a:gd name="connsiteX3" fmla="*/ 0 w 48368"/>
                  <a:gd name="connsiteY3" fmla="*/ 5034 h 10068"/>
                  <a:gd name="connsiteX4" fmla="*/ 24177 w 48368"/>
                  <a:gd name="connsiteY4" fmla="*/ 10068 h 10068"/>
                  <a:gd name="connsiteX5" fmla="*/ 24686 w 48368"/>
                  <a:gd name="connsiteY5" fmla="*/ 10068 h 10068"/>
                  <a:gd name="connsiteX6" fmla="*/ 48368 w 48368"/>
                  <a:gd name="connsiteY6" fmla="*/ 5034 h 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368" h="10068">
                    <a:moveTo>
                      <a:pt x="48368" y="5034"/>
                    </a:moveTo>
                    <a:cubicBezTo>
                      <a:pt x="48368" y="2263"/>
                      <a:pt x="37539" y="0"/>
                      <a:pt x="24177" y="0"/>
                    </a:cubicBezTo>
                    <a:cubicBezTo>
                      <a:pt x="22167" y="0"/>
                      <a:pt x="20157" y="0"/>
                      <a:pt x="18388" y="254"/>
                    </a:cubicBezTo>
                    <a:cubicBezTo>
                      <a:pt x="7800" y="763"/>
                      <a:pt x="0" y="2771"/>
                      <a:pt x="0" y="5034"/>
                    </a:cubicBezTo>
                    <a:cubicBezTo>
                      <a:pt x="0" y="7806"/>
                      <a:pt x="10829" y="10068"/>
                      <a:pt x="24177" y="10068"/>
                    </a:cubicBezTo>
                    <a:lnTo>
                      <a:pt x="24686" y="10068"/>
                    </a:lnTo>
                    <a:cubicBezTo>
                      <a:pt x="37780" y="10068"/>
                      <a:pt x="48368" y="7806"/>
                      <a:pt x="48368" y="5034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2" name="Freihandform 981">
                <a:extLst>
                  <a:ext uri="{FF2B5EF4-FFF2-40B4-BE49-F238E27FC236}">
                    <a16:creationId xmlns:a16="http://schemas.microsoft.com/office/drawing/2014/main" id="{88D9D17E-4434-E8EA-2CD0-8CA5A65C9549}"/>
                  </a:ext>
                </a:extLst>
              </p:cNvPr>
              <p:cNvSpPr/>
              <p:nvPr/>
            </p:nvSpPr>
            <p:spPr>
              <a:xfrm>
                <a:off x="9025830" y="3024450"/>
                <a:ext cx="48368" cy="10068"/>
              </a:xfrm>
              <a:custGeom>
                <a:avLst/>
                <a:gdLst>
                  <a:gd name="connsiteX0" fmla="*/ 48368 w 48368"/>
                  <a:gd name="connsiteY0" fmla="*/ 5034 h 10068"/>
                  <a:gd name="connsiteX1" fmla="*/ 24177 w 48368"/>
                  <a:gd name="connsiteY1" fmla="*/ 0 h 10068"/>
                  <a:gd name="connsiteX2" fmla="*/ 18388 w 48368"/>
                  <a:gd name="connsiteY2" fmla="*/ 254 h 10068"/>
                  <a:gd name="connsiteX3" fmla="*/ 0 w 48368"/>
                  <a:gd name="connsiteY3" fmla="*/ 5034 h 10068"/>
                  <a:gd name="connsiteX4" fmla="*/ 24177 w 48368"/>
                  <a:gd name="connsiteY4" fmla="*/ 10068 h 10068"/>
                  <a:gd name="connsiteX5" fmla="*/ 24686 w 48368"/>
                  <a:gd name="connsiteY5" fmla="*/ 10068 h 10068"/>
                  <a:gd name="connsiteX6" fmla="*/ 48368 w 48368"/>
                  <a:gd name="connsiteY6" fmla="*/ 5034 h 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368" h="10068">
                    <a:moveTo>
                      <a:pt x="48368" y="5034"/>
                    </a:moveTo>
                    <a:cubicBezTo>
                      <a:pt x="48368" y="2263"/>
                      <a:pt x="37539" y="0"/>
                      <a:pt x="24177" y="0"/>
                    </a:cubicBezTo>
                    <a:cubicBezTo>
                      <a:pt x="22167" y="0"/>
                      <a:pt x="20157" y="0"/>
                      <a:pt x="18388" y="254"/>
                    </a:cubicBezTo>
                    <a:cubicBezTo>
                      <a:pt x="7800" y="763"/>
                      <a:pt x="0" y="2771"/>
                      <a:pt x="0" y="5034"/>
                    </a:cubicBezTo>
                    <a:cubicBezTo>
                      <a:pt x="0" y="7806"/>
                      <a:pt x="10829" y="10068"/>
                      <a:pt x="24177" y="10068"/>
                    </a:cubicBezTo>
                    <a:lnTo>
                      <a:pt x="24686" y="10068"/>
                    </a:lnTo>
                    <a:cubicBezTo>
                      <a:pt x="37780" y="10068"/>
                      <a:pt x="48368" y="7806"/>
                      <a:pt x="48368" y="5034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3" name="Freihandform 982">
                <a:extLst>
                  <a:ext uri="{FF2B5EF4-FFF2-40B4-BE49-F238E27FC236}">
                    <a16:creationId xmlns:a16="http://schemas.microsoft.com/office/drawing/2014/main" id="{9CC6D6B4-8873-5E59-99A4-1306CC163DF7}"/>
                  </a:ext>
                </a:extLst>
              </p:cNvPr>
              <p:cNvSpPr/>
              <p:nvPr/>
            </p:nvSpPr>
            <p:spPr>
              <a:xfrm>
                <a:off x="9044218" y="2997767"/>
                <a:ext cx="11592" cy="33216"/>
              </a:xfrm>
              <a:custGeom>
                <a:avLst/>
                <a:gdLst>
                  <a:gd name="connsiteX0" fmla="*/ 6044 w 11592"/>
                  <a:gd name="connsiteY0" fmla="*/ 0 h 33216"/>
                  <a:gd name="connsiteX1" fmla="*/ 0 w 11592"/>
                  <a:gd name="connsiteY1" fmla="*/ 0 h 33216"/>
                  <a:gd name="connsiteX2" fmla="*/ 0 w 11592"/>
                  <a:gd name="connsiteY2" fmla="*/ 30954 h 33216"/>
                  <a:gd name="connsiteX3" fmla="*/ 5790 w 11592"/>
                  <a:gd name="connsiteY3" fmla="*/ 33217 h 33216"/>
                  <a:gd name="connsiteX4" fmla="*/ 11593 w 11592"/>
                  <a:gd name="connsiteY4" fmla="*/ 30954 h 33216"/>
                  <a:gd name="connsiteX5" fmla="*/ 11593 w 11592"/>
                  <a:gd name="connsiteY5" fmla="*/ 0 h 33216"/>
                  <a:gd name="connsiteX6" fmla="*/ 6044 w 11592"/>
                  <a:gd name="connsiteY6" fmla="*/ 0 h 3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2" h="33216">
                    <a:moveTo>
                      <a:pt x="6044" y="0"/>
                    </a:moveTo>
                    <a:lnTo>
                      <a:pt x="0" y="0"/>
                    </a:lnTo>
                    <a:lnTo>
                      <a:pt x="0" y="30954"/>
                    </a:lnTo>
                    <a:cubicBezTo>
                      <a:pt x="0" y="32213"/>
                      <a:pt x="2519" y="33217"/>
                      <a:pt x="5790" y="33217"/>
                    </a:cubicBezTo>
                    <a:cubicBezTo>
                      <a:pt x="9073" y="33217"/>
                      <a:pt x="11593" y="32213"/>
                      <a:pt x="11593" y="30954"/>
                    </a:cubicBezTo>
                    <a:lnTo>
                      <a:pt x="11593" y="0"/>
                    </a:lnTo>
                    <a:lnTo>
                      <a:pt x="60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4" name="Freihandform 983">
                <a:extLst>
                  <a:ext uri="{FF2B5EF4-FFF2-40B4-BE49-F238E27FC236}">
                    <a16:creationId xmlns:a16="http://schemas.microsoft.com/office/drawing/2014/main" id="{8BCE9D76-4EF2-9C30-F880-8BDB70E73B59}"/>
                  </a:ext>
                </a:extLst>
              </p:cNvPr>
              <p:cNvSpPr/>
              <p:nvPr/>
            </p:nvSpPr>
            <p:spPr>
              <a:xfrm>
                <a:off x="9044218" y="2997767"/>
                <a:ext cx="11592" cy="33216"/>
              </a:xfrm>
              <a:custGeom>
                <a:avLst/>
                <a:gdLst>
                  <a:gd name="connsiteX0" fmla="*/ 6044 w 11592"/>
                  <a:gd name="connsiteY0" fmla="*/ 0 h 33216"/>
                  <a:gd name="connsiteX1" fmla="*/ 0 w 11592"/>
                  <a:gd name="connsiteY1" fmla="*/ 0 h 33216"/>
                  <a:gd name="connsiteX2" fmla="*/ 0 w 11592"/>
                  <a:gd name="connsiteY2" fmla="*/ 30954 h 33216"/>
                  <a:gd name="connsiteX3" fmla="*/ 5790 w 11592"/>
                  <a:gd name="connsiteY3" fmla="*/ 33217 h 33216"/>
                  <a:gd name="connsiteX4" fmla="*/ 11593 w 11592"/>
                  <a:gd name="connsiteY4" fmla="*/ 30954 h 33216"/>
                  <a:gd name="connsiteX5" fmla="*/ 11593 w 11592"/>
                  <a:gd name="connsiteY5" fmla="*/ 0 h 33216"/>
                  <a:gd name="connsiteX6" fmla="*/ 6044 w 11592"/>
                  <a:gd name="connsiteY6" fmla="*/ 0 h 3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2" h="33216">
                    <a:moveTo>
                      <a:pt x="6044" y="0"/>
                    </a:moveTo>
                    <a:lnTo>
                      <a:pt x="0" y="0"/>
                    </a:lnTo>
                    <a:lnTo>
                      <a:pt x="0" y="30954"/>
                    </a:lnTo>
                    <a:cubicBezTo>
                      <a:pt x="0" y="32213"/>
                      <a:pt x="2519" y="33217"/>
                      <a:pt x="5790" y="33217"/>
                    </a:cubicBezTo>
                    <a:cubicBezTo>
                      <a:pt x="9073" y="33217"/>
                      <a:pt x="11593" y="32213"/>
                      <a:pt x="11593" y="30954"/>
                    </a:cubicBezTo>
                    <a:lnTo>
                      <a:pt x="11593" y="0"/>
                    </a:lnTo>
                    <a:lnTo>
                      <a:pt x="6044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985" name="Freihandform 984">
              <a:extLst>
                <a:ext uri="{FF2B5EF4-FFF2-40B4-BE49-F238E27FC236}">
                  <a16:creationId xmlns:a16="http://schemas.microsoft.com/office/drawing/2014/main" id="{A38302F1-733A-E842-090F-8B06C67EAB34}"/>
                </a:ext>
              </a:extLst>
            </p:cNvPr>
            <p:cNvSpPr/>
            <p:nvPr/>
          </p:nvSpPr>
          <p:spPr>
            <a:xfrm>
              <a:off x="9025830" y="2889132"/>
              <a:ext cx="48368" cy="108634"/>
            </a:xfrm>
            <a:custGeom>
              <a:avLst/>
              <a:gdLst>
                <a:gd name="connsiteX0" fmla="*/ 0 w 48368"/>
                <a:gd name="connsiteY0" fmla="*/ 0 h 108634"/>
                <a:gd name="connsiteX1" fmla="*/ 0 w 48368"/>
                <a:gd name="connsiteY1" fmla="*/ 66353 h 108634"/>
                <a:gd name="connsiteX2" fmla="*/ 12102 w 48368"/>
                <a:gd name="connsiteY2" fmla="*/ 92823 h 108634"/>
                <a:gd name="connsiteX3" fmla="*/ 18388 w 48368"/>
                <a:gd name="connsiteY3" fmla="*/ 108634 h 108634"/>
                <a:gd name="connsiteX4" fmla="*/ 29980 w 48368"/>
                <a:gd name="connsiteY4" fmla="*/ 108634 h 108634"/>
                <a:gd name="connsiteX5" fmla="*/ 36279 w 48368"/>
                <a:gd name="connsiteY5" fmla="*/ 92823 h 108634"/>
                <a:gd name="connsiteX6" fmla="*/ 48368 w 48368"/>
                <a:gd name="connsiteY6" fmla="*/ 66353 h 108634"/>
                <a:gd name="connsiteX7" fmla="*/ 48368 w 48368"/>
                <a:gd name="connsiteY7" fmla="*/ 56392 h 108634"/>
                <a:gd name="connsiteX8" fmla="*/ 48368 w 48368"/>
                <a:gd name="connsiteY8" fmla="*/ 1192 h 10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68" h="108634">
                  <a:moveTo>
                    <a:pt x="0" y="0"/>
                  </a:moveTo>
                  <a:lnTo>
                    <a:pt x="0" y="66353"/>
                  </a:lnTo>
                  <a:lnTo>
                    <a:pt x="12102" y="92823"/>
                  </a:lnTo>
                  <a:lnTo>
                    <a:pt x="18388" y="108634"/>
                  </a:lnTo>
                  <a:lnTo>
                    <a:pt x="29980" y="108634"/>
                  </a:lnTo>
                  <a:lnTo>
                    <a:pt x="36279" y="92823"/>
                  </a:lnTo>
                  <a:lnTo>
                    <a:pt x="48368" y="66353"/>
                  </a:lnTo>
                  <a:lnTo>
                    <a:pt x="48368" y="56392"/>
                  </a:lnTo>
                  <a:lnTo>
                    <a:pt x="48368" y="1192"/>
                  </a:lnTo>
                  <a:close/>
                </a:path>
              </a:pathLst>
            </a:custGeom>
            <a:solidFill>
              <a:srgbClr val="C8C8CC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6" name="Freihandform 985">
              <a:extLst>
                <a:ext uri="{FF2B5EF4-FFF2-40B4-BE49-F238E27FC236}">
                  <a16:creationId xmlns:a16="http://schemas.microsoft.com/office/drawing/2014/main" id="{E14E0CF1-A945-5506-8092-CDA0AA9CC65D}"/>
                </a:ext>
              </a:extLst>
            </p:cNvPr>
            <p:cNvSpPr/>
            <p:nvPr/>
          </p:nvSpPr>
          <p:spPr>
            <a:xfrm>
              <a:off x="9025830" y="2889132"/>
              <a:ext cx="48368" cy="108634"/>
            </a:xfrm>
            <a:custGeom>
              <a:avLst/>
              <a:gdLst>
                <a:gd name="connsiteX0" fmla="*/ 0 w 48368"/>
                <a:gd name="connsiteY0" fmla="*/ 0 h 108634"/>
                <a:gd name="connsiteX1" fmla="*/ 0 w 48368"/>
                <a:gd name="connsiteY1" fmla="*/ 66353 h 108634"/>
                <a:gd name="connsiteX2" fmla="*/ 12102 w 48368"/>
                <a:gd name="connsiteY2" fmla="*/ 92823 h 108634"/>
                <a:gd name="connsiteX3" fmla="*/ 18388 w 48368"/>
                <a:gd name="connsiteY3" fmla="*/ 108634 h 108634"/>
                <a:gd name="connsiteX4" fmla="*/ 29980 w 48368"/>
                <a:gd name="connsiteY4" fmla="*/ 108634 h 108634"/>
                <a:gd name="connsiteX5" fmla="*/ 36279 w 48368"/>
                <a:gd name="connsiteY5" fmla="*/ 92823 h 108634"/>
                <a:gd name="connsiteX6" fmla="*/ 48368 w 48368"/>
                <a:gd name="connsiteY6" fmla="*/ 66353 h 108634"/>
                <a:gd name="connsiteX7" fmla="*/ 48368 w 48368"/>
                <a:gd name="connsiteY7" fmla="*/ 56392 h 108634"/>
                <a:gd name="connsiteX8" fmla="*/ 48368 w 48368"/>
                <a:gd name="connsiteY8" fmla="*/ 1192 h 10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68" h="108634">
                  <a:moveTo>
                    <a:pt x="0" y="0"/>
                  </a:moveTo>
                  <a:lnTo>
                    <a:pt x="0" y="66353"/>
                  </a:lnTo>
                  <a:lnTo>
                    <a:pt x="12102" y="92823"/>
                  </a:lnTo>
                  <a:lnTo>
                    <a:pt x="18388" y="108634"/>
                  </a:lnTo>
                  <a:lnTo>
                    <a:pt x="29980" y="108634"/>
                  </a:lnTo>
                  <a:lnTo>
                    <a:pt x="36279" y="92823"/>
                  </a:lnTo>
                  <a:lnTo>
                    <a:pt x="48368" y="66353"/>
                  </a:lnTo>
                  <a:lnTo>
                    <a:pt x="48368" y="56392"/>
                  </a:lnTo>
                  <a:lnTo>
                    <a:pt x="48368" y="1192"/>
                  </a:lnTo>
                  <a:close/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987" name="Grafik 10">
              <a:extLst>
                <a:ext uri="{FF2B5EF4-FFF2-40B4-BE49-F238E27FC236}">
                  <a16:creationId xmlns:a16="http://schemas.microsoft.com/office/drawing/2014/main" id="{D04CE5AC-EFFA-AFA9-E05B-951FDA7EF32A}"/>
                </a:ext>
              </a:extLst>
            </p:cNvPr>
            <p:cNvGrpSpPr/>
            <p:nvPr/>
          </p:nvGrpSpPr>
          <p:grpSpPr>
            <a:xfrm>
              <a:off x="8994751" y="2881394"/>
              <a:ext cx="166775" cy="568637"/>
              <a:chOff x="8994751" y="2881394"/>
              <a:chExt cx="166775" cy="568637"/>
            </a:xfrm>
          </p:grpSpPr>
          <p:sp>
            <p:nvSpPr>
              <p:cNvPr id="988" name="Freihandform 987">
                <a:extLst>
                  <a:ext uri="{FF2B5EF4-FFF2-40B4-BE49-F238E27FC236}">
                    <a16:creationId xmlns:a16="http://schemas.microsoft.com/office/drawing/2014/main" id="{FB7ED092-97EC-3BC4-E85B-1BC43B29F007}"/>
                  </a:ext>
                </a:extLst>
              </p:cNvPr>
              <p:cNvSpPr/>
              <p:nvPr/>
            </p:nvSpPr>
            <p:spPr>
              <a:xfrm>
                <a:off x="9025402" y="2881394"/>
                <a:ext cx="49065" cy="12237"/>
              </a:xfrm>
              <a:custGeom>
                <a:avLst/>
                <a:gdLst>
                  <a:gd name="connsiteX0" fmla="*/ 49065 w 49065"/>
                  <a:gd name="connsiteY0" fmla="*/ 6119 h 12237"/>
                  <a:gd name="connsiteX1" fmla="*/ 24525 w 49065"/>
                  <a:gd name="connsiteY1" fmla="*/ 0 h 12237"/>
                  <a:gd name="connsiteX2" fmla="*/ 18655 w 49065"/>
                  <a:gd name="connsiteY2" fmla="*/ 241 h 12237"/>
                  <a:gd name="connsiteX3" fmla="*/ 0 w 49065"/>
                  <a:gd name="connsiteY3" fmla="*/ 6119 h 12237"/>
                  <a:gd name="connsiteX4" fmla="*/ 24525 w 49065"/>
                  <a:gd name="connsiteY4" fmla="*/ 12237 h 12237"/>
                  <a:gd name="connsiteX5" fmla="*/ 25035 w 49065"/>
                  <a:gd name="connsiteY5" fmla="*/ 12237 h 12237"/>
                  <a:gd name="connsiteX6" fmla="*/ 49065 w 49065"/>
                  <a:gd name="connsiteY6" fmla="*/ 6119 h 1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065" h="12237">
                    <a:moveTo>
                      <a:pt x="49065" y="6119"/>
                    </a:moveTo>
                    <a:cubicBezTo>
                      <a:pt x="49065" y="2798"/>
                      <a:pt x="38075" y="0"/>
                      <a:pt x="24525" y="0"/>
                    </a:cubicBezTo>
                    <a:cubicBezTo>
                      <a:pt x="22475" y="0"/>
                      <a:pt x="20438" y="0"/>
                      <a:pt x="18655" y="241"/>
                    </a:cubicBezTo>
                    <a:cubicBezTo>
                      <a:pt x="7921" y="1018"/>
                      <a:pt x="0" y="3307"/>
                      <a:pt x="0" y="6119"/>
                    </a:cubicBezTo>
                    <a:cubicBezTo>
                      <a:pt x="0" y="9439"/>
                      <a:pt x="10990" y="12237"/>
                      <a:pt x="24525" y="12237"/>
                    </a:cubicBezTo>
                    <a:lnTo>
                      <a:pt x="25035" y="12237"/>
                    </a:lnTo>
                    <a:cubicBezTo>
                      <a:pt x="38330" y="12237"/>
                      <a:pt x="49065" y="9439"/>
                      <a:pt x="49065" y="6119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9" name="Freihandform 988">
                <a:extLst>
                  <a:ext uri="{FF2B5EF4-FFF2-40B4-BE49-F238E27FC236}">
                    <a16:creationId xmlns:a16="http://schemas.microsoft.com/office/drawing/2014/main" id="{FCCFBBEC-C5D2-340B-F683-CF860AC051A8}"/>
                  </a:ext>
                </a:extLst>
              </p:cNvPr>
              <p:cNvSpPr/>
              <p:nvPr/>
            </p:nvSpPr>
            <p:spPr>
              <a:xfrm>
                <a:off x="9025402" y="2881394"/>
                <a:ext cx="49065" cy="12237"/>
              </a:xfrm>
              <a:custGeom>
                <a:avLst/>
                <a:gdLst>
                  <a:gd name="connsiteX0" fmla="*/ 49065 w 49065"/>
                  <a:gd name="connsiteY0" fmla="*/ 6119 h 12237"/>
                  <a:gd name="connsiteX1" fmla="*/ 24525 w 49065"/>
                  <a:gd name="connsiteY1" fmla="*/ 0 h 12237"/>
                  <a:gd name="connsiteX2" fmla="*/ 18655 w 49065"/>
                  <a:gd name="connsiteY2" fmla="*/ 241 h 12237"/>
                  <a:gd name="connsiteX3" fmla="*/ 0 w 49065"/>
                  <a:gd name="connsiteY3" fmla="*/ 6119 h 12237"/>
                  <a:gd name="connsiteX4" fmla="*/ 24525 w 49065"/>
                  <a:gd name="connsiteY4" fmla="*/ 12237 h 12237"/>
                  <a:gd name="connsiteX5" fmla="*/ 25035 w 49065"/>
                  <a:gd name="connsiteY5" fmla="*/ 12237 h 12237"/>
                  <a:gd name="connsiteX6" fmla="*/ 49065 w 49065"/>
                  <a:gd name="connsiteY6" fmla="*/ 6119 h 1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065" h="12237">
                    <a:moveTo>
                      <a:pt x="49065" y="6119"/>
                    </a:moveTo>
                    <a:cubicBezTo>
                      <a:pt x="49065" y="2798"/>
                      <a:pt x="38075" y="0"/>
                      <a:pt x="24525" y="0"/>
                    </a:cubicBezTo>
                    <a:cubicBezTo>
                      <a:pt x="22475" y="0"/>
                      <a:pt x="20438" y="0"/>
                      <a:pt x="18655" y="241"/>
                    </a:cubicBezTo>
                    <a:cubicBezTo>
                      <a:pt x="7921" y="1018"/>
                      <a:pt x="0" y="3307"/>
                      <a:pt x="0" y="6119"/>
                    </a:cubicBezTo>
                    <a:cubicBezTo>
                      <a:pt x="0" y="9439"/>
                      <a:pt x="10990" y="12237"/>
                      <a:pt x="24525" y="12237"/>
                    </a:cubicBezTo>
                    <a:lnTo>
                      <a:pt x="25035" y="12237"/>
                    </a:lnTo>
                    <a:cubicBezTo>
                      <a:pt x="38330" y="12237"/>
                      <a:pt x="49065" y="9439"/>
                      <a:pt x="49065" y="6119"/>
                    </a:cubicBezTo>
                    <a:close/>
                  </a:path>
                </a:pathLst>
              </a:custGeom>
              <a:noFill/>
              <a:ln w="7462" cap="flat">
                <a:solidFill>
                  <a:srgbClr val="49485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90" name="Freihandform 989">
                <a:extLst>
                  <a:ext uri="{FF2B5EF4-FFF2-40B4-BE49-F238E27FC236}">
                    <a16:creationId xmlns:a16="http://schemas.microsoft.com/office/drawing/2014/main" id="{834D082C-1D4E-9B08-4515-B11A802F815F}"/>
                  </a:ext>
                </a:extLst>
              </p:cNvPr>
              <p:cNvSpPr/>
              <p:nvPr/>
            </p:nvSpPr>
            <p:spPr>
              <a:xfrm>
                <a:off x="8994751" y="3337032"/>
                <a:ext cx="166775" cy="112999"/>
              </a:xfrm>
              <a:custGeom>
                <a:avLst/>
                <a:gdLst>
                  <a:gd name="connsiteX0" fmla="*/ 166775 w 166775"/>
                  <a:gd name="connsiteY0" fmla="*/ 70718 h 112999"/>
                  <a:gd name="connsiteX1" fmla="*/ 166775 w 166775"/>
                  <a:gd name="connsiteY1" fmla="*/ 0 h 112999"/>
                  <a:gd name="connsiteX2" fmla="*/ 84889 w 166775"/>
                  <a:gd name="connsiteY2" fmla="*/ 18128 h 112999"/>
                  <a:gd name="connsiteX3" fmla="*/ 83388 w 166775"/>
                  <a:gd name="connsiteY3" fmla="*/ 18128 h 112999"/>
                  <a:gd name="connsiteX4" fmla="*/ 0 w 166775"/>
                  <a:gd name="connsiteY4" fmla="*/ 0 h 112999"/>
                  <a:gd name="connsiteX5" fmla="*/ 0 w 166775"/>
                  <a:gd name="connsiteY5" fmla="*/ 94121 h 112999"/>
                  <a:gd name="connsiteX6" fmla="*/ 83388 w 166775"/>
                  <a:gd name="connsiteY6" fmla="*/ 112999 h 112999"/>
                  <a:gd name="connsiteX7" fmla="*/ 84889 w 166775"/>
                  <a:gd name="connsiteY7" fmla="*/ 112999 h 112999"/>
                  <a:gd name="connsiteX8" fmla="*/ 166775 w 166775"/>
                  <a:gd name="connsiteY8" fmla="*/ 94121 h 112999"/>
                  <a:gd name="connsiteX9" fmla="*/ 166775 w 166775"/>
                  <a:gd name="connsiteY9" fmla="*/ 70718 h 112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775" h="112999">
                    <a:moveTo>
                      <a:pt x="166775" y="70718"/>
                    </a:moveTo>
                    <a:lnTo>
                      <a:pt x="166775" y="0"/>
                    </a:lnTo>
                    <a:cubicBezTo>
                      <a:pt x="166775" y="9814"/>
                      <a:pt x="130241" y="17860"/>
                      <a:pt x="84889" y="18128"/>
                    </a:cubicBezTo>
                    <a:lnTo>
                      <a:pt x="83388" y="18128"/>
                    </a:lnTo>
                    <a:cubicBezTo>
                      <a:pt x="37285" y="18128"/>
                      <a:pt x="0" y="10068"/>
                      <a:pt x="0" y="0"/>
                    </a:cubicBezTo>
                    <a:lnTo>
                      <a:pt x="0" y="94121"/>
                    </a:lnTo>
                    <a:cubicBezTo>
                      <a:pt x="0" y="104444"/>
                      <a:pt x="37285" y="112999"/>
                      <a:pt x="83388" y="112999"/>
                    </a:cubicBezTo>
                    <a:lnTo>
                      <a:pt x="84889" y="112999"/>
                    </a:lnTo>
                    <a:cubicBezTo>
                      <a:pt x="130241" y="112745"/>
                      <a:pt x="166775" y="104444"/>
                      <a:pt x="166775" y="94121"/>
                    </a:cubicBezTo>
                    <a:lnTo>
                      <a:pt x="166775" y="70718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91" name="Freihandform 990">
                <a:extLst>
                  <a:ext uri="{FF2B5EF4-FFF2-40B4-BE49-F238E27FC236}">
                    <a16:creationId xmlns:a16="http://schemas.microsoft.com/office/drawing/2014/main" id="{38BEA4B5-7D45-A3FB-EA02-847BAC55EED0}"/>
                  </a:ext>
                </a:extLst>
              </p:cNvPr>
              <p:cNvSpPr/>
              <p:nvPr/>
            </p:nvSpPr>
            <p:spPr>
              <a:xfrm>
                <a:off x="8994751" y="3337032"/>
                <a:ext cx="166775" cy="112999"/>
              </a:xfrm>
              <a:custGeom>
                <a:avLst/>
                <a:gdLst>
                  <a:gd name="connsiteX0" fmla="*/ 166775 w 166775"/>
                  <a:gd name="connsiteY0" fmla="*/ 70718 h 112999"/>
                  <a:gd name="connsiteX1" fmla="*/ 166775 w 166775"/>
                  <a:gd name="connsiteY1" fmla="*/ 0 h 112999"/>
                  <a:gd name="connsiteX2" fmla="*/ 84889 w 166775"/>
                  <a:gd name="connsiteY2" fmla="*/ 18128 h 112999"/>
                  <a:gd name="connsiteX3" fmla="*/ 83388 w 166775"/>
                  <a:gd name="connsiteY3" fmla="*/ 18128 h 112999"/>
                  <a:gd name="connsiteX4" fmla="*/ 0 w 166775"/>
                  <a:gd name="connsiteY4" fmla="*/ 0 h 112999"/>
                  <a:gd name="connsiteX5" fmla="*/ 0 w 166775"/>
                  <a:gd name="connsiteY5" fmla="*/ 94121 h 112999"/>
                  <a:gd name="connsiteX6" fmla="*/ 83388 w 166775"/>
                  <a:gd name="connsiteY6" fmla="*/ 112999 h 112999"/>
                  <a:gd name="connsiteX7" fmla="*/ 84889 w 166775"/>
                  <a:gd name="connsiteY7" fmla="*/ 112999 h 112999"/>
                  <a:gd name="connsiteX8" fmla="*/ 166775 w 166775"/>
                  <a:gd name="connsiteY8" fmla="*/ 94121 h 112999"/>
                  <a:gd name="connsiteX9" fmla="*/ 166775 w 166775"/>
                  <a:gd name="connsiteY9" fmla="*/ 70718 h 112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775" h="112999">
                    <a:moveTo>
                      <a:pt x="166775" y="70718"/>
                    </a:moveTo>
                    <a:lnTo>
                      <a:pt x="166775" y="0"/>
                    </a:lnTo>
                    <a:cubicBezTo>
                      <a:pt x="166775" y="9814"/>
                      <a:pt x="130241" y="17860"/>
                      <a:pt x="84889" y="18128"/>
                    </a:cubicBezTo>
                    <a:lnTo>
                      <a:pt x="83388" y="18128"/>
                    </a:lnTo>
                    <a:cubicBezTo>
                      <a:pt x="37285" y="18128"/>
                      <a:pt x="0" y="10068"/>
                      <a:pt x="0" y="0"/>
                    </a:cubicBezTo>
                    <a:lnTo>
                      <a:pt x="0" y="94121"/>
                    </a:lnTo>
                    <a:cubicBezTo>
                      <a:pt x="0" y="104444"/>
                      <a:pt x="37285" y="112999"/>
                      <a:pt x="83388" y="112999"/>
                    </a:cubicBezTo>
                    <a:lnTo>
                      <a:pt x="84889" y="112999"/>
                    </a:lnTo>
                    <a:cubicBezTo>
                      <a:pt x="130241" y="112745"/>
                      <a:pt x="166775" y="104444"/>
                      <a:pt x="166775" y="94121"/>
                    </a:cubicBezTo>
                    <a:lnTo>
                      <a:pt x="166775" y="70718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992" name="Freihandform 991">
              <a:extLst>
                <a:ext uri="{FF2B5EF4-FFF2-40B4-BE49-F238E27FC236}">
                  <a16:creationId xmlns:a16="http://schemas.microsoft.com/office/drawing/2014/main" id="{0E7AE141-5F09-A943-CCB5-5BD238B1BD46}"/>
                </a:ext>
              </a:extLst>
            </p:cNvPr>
            <p:cNvSpPr/>
            <p:nvPr/>
          </p:nvSpPr>
          <p:spPr>
            <a:xfrm>
              <a:off x="9019116" y="3099707"/>
              <a:ext cx="118781" cy="49470"/>
            </a:xfrm>
            <a:custGeom>
              <a:avLst/>
              <a:gdLst>
                <a:gd name="connsiteX0" fmla="*/ 118782 w 118781"/>
                <a:gd name="connsiteY0" fmla="*/ 49471 h 49470"/>
                <a:gd name="connsiteX1" fmla="*/ 80371 w 118781"/>
                <a:gd name="connsiteY1" fmla="*/ 0 h 49470"/>
                <a:gd name="connsiteX2" fmla="*/ 37418 w 118781"/>
                <a:gd name="connsiteY2" fmla="*/ 0 h 49470"/>
                <a:gd name="connsiteX3" fmla="*/ 0 w 118781"/>
                <a:gd name="connsiteY3" fmla="*/ 49471 h 4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81" h="49470">
                  <a:moveTo>
                    <a:pt x="118782" y="49471"/>
                  </a:moveTo>
                  <a:lnTo>
                    <a:pt x="80371" y="0"/>
                  </a:lnTo>
                  <a:lnTo>
                    <a:pt x="37418" y="0"/>
                  </a:lnTo>
                  <a:lnTo>
                    <a:pt x="0" y="49471"/>
                  </a:lnTo>
                </a:path>
              </a:pathLst>
            </a:custGeom>
            <a:solidFill>
              <a:srgbClr val="C8C8CC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3" name="Freihandform 992">
              <a:extLst>
                <a:ext uri="{FF2B5EF4-FFF2-40B4-BE49-F238E27FC236}">
                  <a16:creationId xmlns:a16="http://schemas.microsoft.com/office/drawing/2014/main" id="{7548A4F3-1393-05A0-A82F-E78A8F048ADD}"/>
                </a:ext>
              </a:extLst>
            </p:cNvPr>
            <p:cNvSpPr/>
            <p:nvPr/>
          </p:nvSpPr>
          <p:spPr>
            <a:xfrm>
              <a:off x="9019116" y="3099707"/>
              <a:ext cx="118781" cy="49470"/>
            </a:xfrm>
            <a:custGeom>
              <a:avLst/>
              <a:gdLst>
                <a:gd name="connsiteX0" fmla="*/ 118782 w 118781"/>
                <a:gd name="connsiteY0" fmla="*/ 49471 h 49470"/>
                <a:gd name="connsiteX1" fmla="*/ 80371 w 118781"/>
                <a:gd name="connsiteY1" fmla="*/ 0 h 49470"/>
                <a:gd name="connsiteX2" fmla="*/ 37418 w 118781"/>
                <a:gd name="connsiteY2" fmla="*/ 0 h 49470"/>
                <a:gd name="connsiteX3" fmla="*/ 0 w 118781"/>
                <a:gd name="connsiteY3" fmla="*/ 49471 h 4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81" h="49470">
                  <a:moveTo>
                    <a:pt x="118782" y="49471"/>
                  </a:moveTo>
                  <a:lnTo>
                    <a:pt x="80371" y="0"/>
                  </a:lnTo>
                  <a:lnTo>
                    <a:pt x="37418" y="0"/>
                  </a:lnTo>
                  <a:lnTo>
                    <a:pt x="0" y="49471"/>
                  </a:lnTo>
                </a:path>
              </a:pathLst>
            </a:custGeom>
            <a:noFill/>
            <a:ln w="6698" cap="flat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994" name="Grafik 10">
              <a:extLst>
                <a:ext uri="{FF2B5EF4-FFF2-40B4-BE49-F238E27FC236}">
                  <a16:creationId xmlns:a16="http://schemas.microsoft.com/office/drawing/2014/main" id="{91290BFC-8D08-7456-8FF9-87C0B64B9C2B}"/>
                </a:ext>
              </a:extLst>
            </p:cNvPr>
            <p:cNvGrpSpPr/>
            <p:nvPr/>
          </p:nvGrpSpPr>
          <p:grpSpPr>
            <a:xfrm>
              <a:off x="9061560" y="3664073"/>
              <a:ext cx="33545" cy="13495"/>
              <a:chOff x="9061560" y="3664073"/>
              <a:chExt cx="33545" cy="13495"/>
            </a:xfrm>
          </p:grpSpPr>
          <p:sp>
            <p:nvSpPr>
              <p:cNvPr id="995" name="Freihandform 994">
                <a:extLst>
                  <a:ext uri="{FF2B5EF4-FFF2-40B4-BE49-F238E27FC236}">
                    <a16:creationId xmlns:a16="http://schemas.microsoft.com/office/drawing/2014/main" id="{140D6F0F-8599-E429-8A39-507BFFA434FE}"/>
                  </a:ext>
                </a:extLst>
              </p:cNvPr>
              <p:cNvSpPr/>
              <p:nvPr/>
            </p:nvSpPr>
            <p:spPr>
              <a:xfrm>
                <a:off x="9061560" y="3664073"/>
                <a:ext cx="33545" cy="13495"/>
              </a:xfrm>
              <a:custGeom>
                <a:avLst/>
                <a:gdLst>
                  <a:gd name="connsiteX0" fmla="*/ 33545 w 33545"/>
                  <a:gd name="connsiteY0" fmla="*/ 6748 h 13495"/>
                  <a:gd name="connsiteX1" fmla="*/ 16779 w 33545"/>
                  <a:gd name="connsiteY1" fmla="*/ 0 h 13495"/>
                  <a:gd name="connsiteX2" fmla="*/ 12772 w 33545"/>
                  <a:gd name="connsiteY2" fmla="*/ 241 h 13495"/>
                  <a:gd name="connsiteX3" fmla="*/ 0 w 33545"/>
                  <a:gd name="connsiteY3" fmla="*/ 6748 h 13495"/>
                  <a:gd name="connsiteX4" fmla="*/ 16779 w 33545"/>
                  <a:gd name="connsiteY4" fmla="*/ 13496 h 13495"/>
                  <a:gd name="connsiteX5" fmla="*/ 17034 w 33545"/>
                  <a:gd name="connsiteY5" fmla="*/ 13496 h 13495"/>
                  <a:gd name="connsiteX6" fmla="*/ 33545 w 33545"/>
                  <a:gd name="connsiteY6" fmla="*/ 6748 h 1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45" h="13495">
                    <a:moveTo>
                      <a:pt x="33545" y="6748"/>
                    </a:moveTo>
                    <a:cubicBezTo>
                      <a:pt x="33545" y="2999"/>
                      <a:pt x="26040" y="0"/>
                      <a:pt x="16779" y="0"/>
                    </a:cubicBezTo>
                    <a:cubicBezTo>
                      <a:pt x="15519" y="0"/>
                      <a:pt x="14018" y="0"/>
                      <a:pt x="12772" y="241"/>
                    </a:cubicBezTo>
                    <a:cubicBezTo>
                      <a:pt x="5508" y="1004"/>
                      <a:pt x="0" y="3494"/>
                      <a:pt x="0" y="6748"/>
                    </a:cubicBezTo>
                    <a:cubicBezTo>
                      <a:pt x="0" y="10497"/>
                      <a:pt x="7518" y="13496"/>
                      <a:pt x="16779" y="13496"/>
                    </a:cubicBezTo>
                    <a:lnTo>
                      <a:pt x="17034" y="13496"/>
                    </a:lnTo>
                    <a:cubicBezTo>
                      <a:pt x="26040" y="13241"/>
                      <a:pt x="33545" y="10242"/>
                      <a:pt x="33545" y="6748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96" name="Freihandform 995">
                <a:extLst>
                  <a:ext uri="{FF2B5EF4-FFF2-40B4-BE49-F238E27FC236}">
                    <a16:creationId xmlns:a16="http://schemas.microsoft.com/office/drawing/2014/main" id="{C306CC9C-1E33-2A9A-09FC-7465F58F321E}"/>
                  </a:ext>
                </a:extLst>
              </p:cNvPr>
              <p:cNvSpPr/>
              <p:nvPr/>
            </p:nvSpPr>
            <p:spPr>
              <a:xfrm>
                <a:off x="9061560" y="3664073"/>
                <a:ext cx="33545" cy="13495"/>
              </a:xfrm>
              <a:custGeom>
                <a:avLst/>
                <a:gdLst>
                  <a:gd name="connsiteX0" fmla="*/ 33545 w 33545"/>
                  <a:gd name="connsiteY0" fmla="*/ 6748 h 13495"/>
                  <a:gd name="connsiteX1" fmla="*/ 16779 w 33545"/>
                  <a:gd name="connsiteY1" fmla="*/ 0 h 13495"/>
                  <a:gd name="connsiteX2" fmla="*/ 12772 w 33545"/>
                  <a:gd name="connsiteY2" fmla="*/ 241 h 13495"/>
                  <a:gd name="connsiteX3" fmla="*/ 0 w 33545"/>
                  <a:gd name="connsiteY3" fmla="*/ 6748 h 13495"/>
                  <a:gd name="connsiteX4" fmla="*/ 16779 w 33545"/>
                  <a:gd name="connsiteY4" fmla="*/ 13496 h 13495"/>
                  <a:gd name="connsiteX5" fmla="*/ 17034 w 33545"/>
                  <a:gd name="connsiteY5" fmla="*/ 13496 h 13495"/>
                  <a:gd name="connsiteX6" fmla="*/ 33545 w 33545"/>
                  <a:gd name="connsiteY6" fmla="*/ 6748 h 1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45" h="13495">
                    <a:moveTo>
                      <a:pt x="33545" y="6748"/>
                    </a:moveTo>
                    <a:cubicBezTo>
                      <a:pt x="33545" y="2999"/>
                      <a:pt x="26040" y="0"/>
                      <a:pt x="16779" y="0"/>
                    </a:cubicBezTo>
                    <a:cubicBezTo>
                      <a:pt x="15519" y="0"/>
                      <a:pt x="14018" y="0"/>
                      <a:pt x="12772" y="241"/>
                    </a:cubicBezTo>
                    <a:cubicBezTo>
                      <a:pt x="5508" y="1004"/>
                      <a:pt x="0" y="3494"/>
                      <a:pt x="0" y="6748"/>
                    </a:cubicBezTo>
                    <a:cubicBezTo>
                      <a:pt x="0" y="10497"/>
                      <a:pt x="7518" y="13496"/>
                      <a:pt x="16779" y="13496"/>
                    </a:cubicBezTo>
                    <a:lnTo>
                      <a:pt x="17034" y="13496"/>
                    </a:lnTo>
                    <a:cubicBezTo>
                      <a:pt x="26040" y="13241"/>
                      <a:pt x="33545" y="10242"/>
                      <a:pt x="33545" y="6748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997" name="Freihandform 996">
              <a:extLst>
                <a:ext uri="{FF2B5EF4-FFF2-40B4-BE49-F238E27FC236}">
                  <a16:creationId xmlns:a16="http://schemas.microsoft.com/office/drawing/2014/main" id="{C30DA706-3CD7-3B1F-9013-1DB18A112B6E}"/>
                </a:ext>
              </a:extLst>
            </p:cNvPr>
            <p:cNvSpPr/>
            <p:nvPr/>
          </p:nvSpPr>
          <p:spPr>
            <a:xfrm>
              <a:off x="9020362" y="3184496"/>
              <a:ext cx="116088" cy="53446"/>
            </a:xfrm>
            <a:custGeom>
              <a:avLst/>
              <a:gdLst>
                <a:gd name="connsiteX0" fmla="*/ 0 w 116088"/>
                <a:gd name="connsiteY0" fmla="*/ 0 h 53446"/>
                <a:gd name="connsiteX1" fmla="*/ 116088 w 116088"/>
                <a:gd name="connsiteY1" fmla="*/ 0 h 53446"/>
                <a:gd name="connsiteX2" fmla="*/ 116088 w 116088"/>
                <a:gd name="connsiteY2" fmla="*/ 53447 h 53446"/>
                <a:gd name="connsiteX3" fmla="*/ 0 w 116088"/>
                <a:gd name="connsiteY3" fmla="*/ 53447 h 5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8" h="53446">
                  <a:moveTo>
                    <a:pt x="0" y="0"/>
                  </a:moveTo>
                  <a:lnTo>
                    <a:pt x="116088" y="0"/>
                  </a:lnTo>
                  <a:lnTo>
                    <a:pt x="116088" y="53447"/>
                  </a:lnTo>
                  <a:lnTo>
                    <a:pt x="0" y="53447"/>
                  </a:lnTo>
                  <a:close/>
                </a:path>
              </a:pathLst>
            </a:custGeom>
            <a:solidFill>
              <a:srgbClr val="EB6619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998" name="Grafik 10">
              <a:extLst>
                <a:ext uri="{FF2B5EF4-FFF2-40B4-BE49-F238E27FC236}">
                  <a16:creationId xmlns:a16="http://schemas.microsoft.com/office/drawing/2014/main" id="{EBB812F5-9AA1-6555-5578-166E7161BFE9}"/>
                </a:ext>
              </a:extLst>
            </p:cNvPr>
            <p:cNvGrpSpPr/>
            <p:nvPr/>
          </p:nvGrpSpPr>
          <p:grpSpPr>
            <a:xfrm>
              <a:off x="9002350" y="3352656"/>
              <a:ext cx="150652" cy="91858"/>
              <a:chOff x="9002350" y="3352656"/>
              <a:chExt cx="150652" cy="91858"/>
            </a:xfrm>
            <a:solidFill>
              <a:srgbClr val="494856"/>
            </a:solidFill>
          </p:grpSpPr>
          <p:sp>
            <p:nvSpPr>
              <p:cNvPr id="999" name="Freihandform 998">
                <a:extLst>
                  <a:ext uri="{FF2B5EF4-FFF2-40B4-BE49-F238E27FC236}">
                    <a16:creationId xmlns:a16="http://schemas.microsoft.com/office/drawing/2014/main" id="{02B59A9E-2D11-26A8-1369-14F420CBF318}"/>
                  </a:ext>
                </a:extLst>
              </p:cNvPr>
              <p:cNvSpPr/>
              <p:nvPr/>
            </p:nvSpPr>
            <p:spPr>
              <a:xfrm>
                <a:off x="9143929" y="3352656"/>
                <a:ext cx="9073" cy="80036"/>
              </a:xfrm>
              <a:custGeom>
                <a:avLst/>
                <a:gdLst>
                  <a:gd name="connsiteX0" fmla="*/ 6554 w 9073"/>
                  <a:gd name="connsiteY0" fmla="*/ 0 h 80036"/>
                  <a:gd name="connsiteX1" fmla="*/ 2519 w 9073"/>
                  <a:gd name="connsiteY1" fmla="*/ 0 h 80036"/>
                  <a:gd name="connsiteX2" fmla="*/ 0 w 9073"/>
                  <a:gd name="connsiteY2" fmla="*/ 3776 h 80036"/>
                  <a:gd name="connsiteX3" fmla="*/ 0 w 9073"/>
                  <a:gd name="connsiteY3" fmla="*/ 76261 h 80036"/>
                  <a:gd name="connsiteX4" fmla="*/ 2519 w 9073"/>
                  <a:gd name="connsiteY4" fmla="*/ 80037 h 80036"/>
                  <a:gd name="connsiteX5" fmla="*/ 6554 w 9073"/>
                  <a:gd name="connsiteY5" fmla="*/ 80037 h 80036"/>
                  <a:gd name="connsiteX6" fmla="*/ 9073 w 9073"/>
                  <a:gd name="connsiteY6" fmla="*/ 76261 h 80036"/>
                  <a:gd name="connsiteX7" fmla="*/ 9073 w 9073"/>
                  <a:gd name="connsiteY7" fmla="*/ 3776 h 80036"/>
                  <a:gd name="connsiteX8" fmla="*/ 6554 w 9073"/>
                  <a:gd name="connsiteY8" fmla="*/ 0 h 8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3" h="80036">
                    <a:moveTo>
                      <a:pt x="6554" y="0"/>
                    </a:moveTo>
                    <a:lnTo>
                      <a:pt x="2519" y="0"/>
                    </a:lnTo>
                    <a:cubicBezTo>
                      <a:pt x="1260" y="0"/>
                      <a:pt x="0" y="1754"/>
                      <a:pt x="0" y="3776"/>
                    </a:cubicBezTo>
                    <a:lnTo>
                      <a:pt x="0" y="76261"/>
                    </a:lnTo>
                    <a:cubicBezTo>
                      <a:pt x="0" y="78283"/>
                      <a:pt x="1005" y="80037"/>
                      <a:pt x="2519" y="80037"/>
                    </a:cubicBezTo>
                    <a:lnTo>
                      <a:pt x="6554" y="80037"/>
                    </a:lnTo>
                    <a:cubicBezTo>
                      <a:pt x="7813" y="80037"/>
                      <a:pt x="9073" y="78283"/>
                      <a:pt x="9073" y="76261"/>
                    </a:cubicBezTo>
                    <a:lnTo>
                      <a:pt x="9073" y="3776"/>
                    </a:lnTo>
                    <a:cubicBezTo>
                      <a:pt x="8818" y="1754"/>
                      <a:pt x="7813" y="0"/>
                      <a:pt x="6554" y="0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0" name="Freihandform 999">
                <a:extLst>
                  <a:ext uri="{FF2B5EF4-FFF2-40B4-BE49-F238E27FC236}">
                    <a16:creationId xmlns:a16="http://schemas.microsoft.com/office/drawing/2014/main" id="{93782267-8239-B5E2-3244-07E4B469FEBC}"/>
                  </a:ext>
                </a:extLst>
              </p:cNvPr>
              <p:cNvSpPr/>
              <p:nvPr/>
            </p:nvSpPr>
            <p:spPr>
              <a:xfrm>
                <a:off x="9119752" y="3359444"/>
                <a:ext cx="9060" cy="80036"/>
              </a:xfrm>
              <a:custGeom>
                <a:avLst/>
                <a:gdLst>
                  <a:gd name="connsiteX0" fmla="*/ 6540 w 9060"/>
                  <a:gd name="connsiteY0" fmla="*/ 0 h 80036"/>
                  <a:gd name="connsiteX1" fmla="*/ 2519 w 9060"/>
                  <a:gd name="connsiteY1" fmla="*/ 0 h 80036"/>
                  <a:gd name="connsiteX2" fmla="*/ 0 w 9060"/>
                  <a:gd name="connsiteY2" fmla="*/ 3776 h 80036"/>
                  <a:gd name="connsiteX3" fmla="*/ 0 w 9060"/>
                  <a:gd name="connsiteY3" fmla="*/ 76261 h 80036"/>
                  <a:gd name="connsiteX4" fmla="*/ 2519 w 9060"/>
                  <a:gd name="connsiteY4" fmla="*/ 80037 h 80036"/>
                  <a:gd name="connsiteX5" fmla="*/ 6540 w 9060"/>
                  <a:gd name="connsiteY5" fmla="*/ 80037 h 80036"/>
                  <a:gd name="connsiteX6" fmla="*/ 9060 w 9060"/>
                  <a:gd name="connsiteY6" fmla="*/ 76261 h 80036"/>
                  <a:gd name="connsiteX7" fmla="*/ 9060 w 9060"/>
                  <a:gd name="connsiteY7" fmla="*/ 3776 h 80036"/>
                  <a:gd name="connsiteX8" fmla="*/ 6540 w 9060"/>
                  <a:gd name="connsiteY8" fmla="*/ 0 h 8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60" h="80036">
                    <a:moveTo>
                      <a:pt x="6540" y="0"/>
                    </a:moveTo>
                    <a:lnTo>
                      <a:pt x="2519" y="0"/>
                    </a:lnTo>
                    <a:cubicBezTo>
                      <a:pt x="1260" y="0"/>
                      <a:pt x="0" y="1767"/>
                      <a:pt x="0" y="3776"/>
                    </a:cubicBezTo>
                    <a:lnTo>
                      <a:pt x="0" y="76261"/>
                    </a:lnTo>
                    <a:cubicBezTo>
                      <a:pt x="0" y="78283"/>
                      <a:pt x="1005" y="80037"/>
                      <a:pt x="2519" y="80037"/>
                    </a:cubicBezTo>
                    <a:lnTo>
                      <a:pt x="6540" y="80037"/>
                    </a:lnTo>
                    <a:cubicBezTo>
                      <a:pt x="7800" y="80037"/>
                      <a:pt x="9060" y="78283"/>
                      <a:pt x="9060" y="76261"/>
                    </a:cubicBezTo>
                    <a:lnTo>
                      <a:pt x="9060" y="3776"/>
                    </a:lnTo>
                    <a:cubicBezTo>
                      <a:pt x="8805" y="1513"/>
                      <a:pt x="7800" y="0"/>
                      <a:pt x="6540" y="0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1" name="Freihandform 1000">
                <a:extLst>
                  <a:ext uri="{FF2B5EF4-FFF2-40B4-BE49-F238E27FC236}">
                    <a16:creationId xmlns:a16="http://schemas.microsoft.com/office/drawing/2014/main" id="{F68B4D31-C61A-4B7F-7831-E40A3D2EDBC1}"/>
                  </a:ext>
                </a:extLst>
              </p:cNvPr>
              <p:cNvSpPr/>
              <p:nvPr/>
            </p:nvSpPr>
            <p:spPr>
              <a:xfrm>
                <a:off x="9095561" y="3363233"/>
                <a:ext cx="9073" cy="80023"/>
              </a:xfrm>
              <a:custGeom>
                <a:avLst/>
                <a:gdLst>
                  <a:gd name="connsiteX0" fmla="*/ 6554 w 9073"/>
                  <a:gd name="connsiteY0" fmla="*/ 0 h 80023"/>
                  <a:gd name="connsiteX1" fmla="*/ 2519 w 9073"/>
                  <a:gd name="connsiteY1" fmla="*/ 0 h 80023"/>
                  <a:gd name="connsiteX2" fmla="*/ 0 w 9073"/>
                  <a:gd name="connsiteY2" fmla="*/ 3776 h 80023"/>
                  <a:gd name="connsiteX3" fmla="*/ 0 w 9073"/>
                  <a:gd name="connsiteY3" fmla="*/ 76261 h 80023"/>
                  <a:gd name="connsiteX4" fmla="*/ 2519 w 9073"/>
                  <a:gd name="connsiteY4" fmla="*/ 80023 h 80023"/>
                  <a:gd name="connsiteX5" fmla="*/ 6554 w 9073"/>
                  <a:gd name="connsiteY5" fmla="*/ 80023 h 80023"/>
                  <a:gd name="connsiteX6" fmla="*/ 9073 w 9073"/>
                  <a:gd name="connsiteY6" fmla="*/ 76261 h 80023"/>
                  <a:gd name="connsiteX7" fmla="*/ 9073 w 9073"/>
                  <a:gd name="connsiteY7" fmla="*/ 3776 h 80023"/>
                  <a:gd name="connsiteX8" fmla="*/ 6554 w 9073"/>
                  <a:gd name="connsiteY8" fmla="*/ 0 h 8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3" h="80023">
                    <a:moveTo>
                      <a:pt x="6554" y="0"/>
                    </a:moveTo>
                    <a:lnTo>
                      <a:pt x="2519" y="0"/>
                    </a:lnTo>
                    <a:cubicBezTo>
                      <a:pt x="1260" y="0"/>
                      <a:pt x="0" y="1767"/>
                      <a:pt x="0" y="3776"/>
                    </a:cubicBezTo>
                    <a:lnTo>
                      <a:pt x="0" y="76261"/>
                    </a:lnTo>
                    <a:cubicBezTo>
                      <a:pt x="0" y="78269"/>
                      <a:pt x="1018" y="80023"/>
                      <a:pt x="2519" y="80023"/>
                    </a:cubicBezTo>
                    <a:lnTo>
                      <a:pt x="6554" y="80023"/>
                    </a:lnTo>
                    <a:cubicBezTo>
                      <a:pt x="7813" y="80023"/>
                      <a:pt x="9073" y="78269"/>
                      <a:pt x="9073" y="76261"/>
                    </a:cubicBezTo>
                    <a:lnTo>
                      <a:pt x="9073" y="3776"/>
                    </a:lnTo>
                    <a:cubicBezTo>
                      <a:pt x="8819" y="1767"/>
                      <a:pt x="7813" y="0"/>
                      <a:pt x="6554" y="0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2" name="Freihandform 1001">
                <a:extLst>
                  <a:ext uri="{FF2B5EF4-FFF2-40B4-BE49-F238E27FC236}">
                    <a16:creationId xmlns:a16="http://schemas.microsoft.com/office/drawing/2014/main" id="{217EAE69-55C7-B46A-A31D-9B0FC550A678}"/>
                  </a:ext>
                </a:extLst>
              </p:cNvPr>
              <p:cNvSpPr/>
              <p:nvPr/>
            </p:nvSpPr>
            <p:spPr>
              <a:xfrm>
                <a:off x="9071129" y="3364492"/>
                <a:ext cx="9073" cy="80023"/>
              </a:xfrm>
              <a:custGeom>
                <a:avLst/>
                <a:gdLst>
                  <a:gd name="connsiteX0" fmla="*/ 2519 w 9073"/>
                  <a:gd name="connsiteY0" fmla="*/ 80023 h 80023"/>
                  <a:gd name="connsiteX1" fmla="*/ 6554 w 9073"/>
                  <a:gd name="connsiteY1" fmla="*/ 80023 h 80023"/>
                  <a:gd name="connsiteX2" fmla="*/ 9073 w 9073"/>
                  <a:gd name="connsiteY2" fmla="*/ 76248 h 80023"/>
                  <a:gd name="connsiteX3" fmla="*/ 9073 w 9073"/>
                  <a:gd name="connsiteY3" fmla="*/ 3762 h 80023"/>
                  <a:gd name="connsiteX4" fmla="*/ 6554 w 9073"/>
                  <a:gd name="connsiteY4" fmla="*/ 0 h 80023"/>
                  <a:gd name="connsiteX5" fmla="*/ 2519 w 9073"/>
                  <a:gd name="connsiteY5" fmla="*/ 0 h 80023"/>
                  <a:gd name="connsiteX6" fmla="*/ 0 w 9073"/>
                  <a:gd name="connsiteY6" fmla="*/ 3762 h 80023"/>
                  <a:gd name="connsiteX7" fmla="*/ 0 w 9073"/>
                  <a:gd name="connsiteY7" fmla="*/ 76248 h 80023"/>
                  <a:gd name="connsiteX8" fmla="*/ 2519 w 9073"/>
                  <a:gd name="connsiteY8" fmla="*/ 80023 h 8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3" h="80023">
                    <a:moveTo>
                      <a:pt x="2519" y="80023"/>
                    </a:moveTo>
                    <a:lnTo>
                      <a:pt x="6554" y="80023"/>
                    </a:lnTo>
                    <a:cubicBezTo>
                      <a:pt x="7800" y="80023"/>
                      <a:pt x="9073" y="78256"/>
                      <a:pt x="9073" y="76248"/>
                    </a:cubicBezTo>
                    <a:lnTo>
                      <a:pt x="9073" y="3762"/>
                    </a:lnTo>
                    <a:cubicBezTo>
                      <a:pt x="9073" y="1754"/>
                      <a:pt x="8068" y="0"/>
                      <a:pt x="6554" y="0"/>
                    </a:cubicBezTo>
                    <a:lnTo>
                      <a:pt x="2519" y="0"/>
                    </a:lnTo>
                    <a:cubicBezTo>
                      <a:pt x="1260" y="0"/>
                      <a:pt x="0" y="1754"/>
                      <a:pt x="0" y="3762"/>
                    </a:cubicBezTo>
                    <a:lnTo>
                      <a:pt x="0" y="76248"/>
                    </a:lnTo>
                    <a:cubicBezTo>
                      <a:pt x="254" y="78256"/>
                      <a:pt x="1260" y="80023"/>
                      <a:pt x="2519" y="800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3" name="Freihandform 1002">
                <a:extLst>
                  <a:ext uri="{FF2B5EF4-FFF2-40B4-BE49-F238E27FC236}">
                    <a16:creationId xmlns:a16="http://schemas.microsoft.com/office/drawing/2014/main" id="{BCF1E5AD-01A2-E30F-BC9B-0BED0AC17A89}"/>
                  </a:ext>
                </a:extLst>
              </p:cNvPr>
              <p:cNvSpPr/>
              <p:nvPr/>
            </p:nvSpPr>
            <p:spPr>
              <a:xfrm>
                <a:off x="9002350" y="3352656"/>
                <a:ext cx="9073" cy="80023"/>
              </a:xfrm>
              <a:custGeom>
                <a:avLst/>
                <a:gdLst>
                  <a:gd name="connsiteX0" fmla="*/ 6554 w 9073"/>
                  <a:gd name="connsiteY0" fmla="*/ 0 h 80023"/>
                  <a:gd name="connsiteX1" fmla="*/ 2519 w 9073"/>
                  <a:gd name="connsiteY1" fmla="*/ 0 h 80023"/>
                  <a:gd name="connsiteX2" fmla="*/ 0 w 9073"/>
                  <a:gd name="connsiteY2" fmla="*/ 3776 h 80023"/>
                  <a:gd name="connsiteX3" fmla="*/ 0 w 9073"/>
                  <a:gd name="connsiteY3" fmla="*/ 76261 h 80023"/>
                  <a:gd name="connsiteX4" fmla="*/ 2519 w 9073"/>
                  <a:gd name="connsiteY4" fmla="*/ 80023 h 80023"/>
                  <a:gd name="connsiteX5" fmla="*/ 6554 w 9073"/>
                  <a:gd name="connsiteY5" fmla="*/ 80023 h 80023"/>
                  <a:gd name="connsiteX6" fmla="*/ 9073 w 9073"/>
                  <a:gd name="connsiteY6" fmla="*/ 76261 h 80023"/>
                  <a:gd name="connsiteX7" fmla="*/ 9073 w 9073"/>
                  <a:gd name="connsiteY7" fmla="*/ 3776 h 80023"/>
                  <a:gd name="connsiteX8" fmla="*/ 6554 w 9073"/>
                  <a:gd name="connsiteY8" fmla="*/ 0 h 8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3" h="80023">
                    <a:moveTo>
                      <a:pt x="6554" y="0"/>
                    </a:moveTo>
                    <a:lnTo>
                      <a:pt x="2519" y="0"/>
                    </a:lnTo>
                    <a:cubicBezTo>
                      <a:pt x="1274" y="0"/>
                      <a:pt x="0" y="1767"/>
                      <a:pt x="0" y="3776"/>
                    </a:cubicBezTo>
                    <a:lnTo>
                      <a:pt x="0" y="76261"/>
                    </a:lnTo>
                    <a:cubicBezTo>
                      <a:pt x="0" y="78269"/>
                      <a:pt x="1005" y="80023"/>
                      <a:pt x="2519" y="80023"/>
                    </a:cubicBezTo>
                    <a:lnTo>
                      <a:pt x="6554" y="80023"/>
                    </a:lnTo>
                    <a:cubicBezTo>
                      <a:pt x="7813" y="80023"/>
                      <a:pt x="9073" y="78269"/>
                      <a:pt x="9073" y="76261"/>
                    </a:cubicBezTo>
                    <a:lnTo>
                      <a:pt x="9073" y="3776"/>
                    </a:lnTo>
                    <a:cubicBezTo>
                      <a:pt x="9073" y="1767"/>
                      <a:pt x="8068" y="0"/>
                      <a:pt x="6554" y="0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4" name="Freihandform 1003">
                <a:extLst>
                  <a:ext uri="{FF2B5EF4-FFF2-40B4-BE49-F238E27FC236}">
                    <a16:creationId xmlns:a16="http://schemas.microsoft.com/office/drawing/2014/main" id="{D8A93A25-37CC-E869-4B7D-1D871A1D800F}"/>
                  </a:ext>
                </a:extLst>
              </p:cNvPr>
              <p:cNvSpPr/>
              <p:nvPr/>
            </p:nvSpPr>
            <p:spPr>
              <a:xfrm>
                <a:off x="9024638" y="3359444"/>
                <a:ext cx="9073" cy="80023"/>
              </a:xfrm>
              <a:custGeom>
                <a:avLst/>
                <a:gdLst>
                  <a:gd name="connsiteX0" fmla="*/ 6554 w 9073"/>
                  <a:gd name="connsiteY0" fmla="*/ 0 h 80023"/>
                  <a:gd name="connsiteX1" fmla="*/ 2519 w 9073"/>
                  <a:gd name="connsiteY1" fmla="*/ 0 h 80023"/>
                  <a:gd name="connsiteX2" fmla="*/ 0 w 9073"/>
                  <a:gd name="connsiteY2" fmla="*/ 3776 h 80023"/>
                  <a:gd name="connsiteX3" fmla="*/ 0 w 9073"/>
                  <a:gd name="connsiteY3" fmla="*/ 76261 h 80023"/>
                  <a:gd name="connsiteX4" fmla="*/ 2519 w 9073"/>
                  <a:gd name="connsiteY4" fmla="*/ 80023 h 80023"/>
                  <a:gd name="connsiteX5" fmla="*/ 6554 w 9073"/>
                  <a:gd name="connsiteY5" fmla="*/ 80023 h 80023"/>
                  <a:gd name="connsiteX6" fmla="*/ 9073 w 9073"/>
                  <a:gd name="connsiteY6" fmla="*/ 76261 h 80023"/>
                  <a:gd name="connsiteX7" fmla="*/ 9073 w 9073"/>
                  <a:gd name="connsiteY7" fmla="*/ 3776 h 80023"/>
                  <a:gd name="connsiteX8" fmla="*/ 6554 w 9073"/>
                  <a:gd name="connsiteY8" fmla="*/ 0 h 8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3" h="80023">
                    <a:moveTo>
                      <a:pt x="6554" y="0"/>
                    </a:moveTo>
                    <a:lnTo>
                      <a:pt x="2519" y="0"/>
                    </a:lnTo>
                    <a:cubicBezTo>
                      <a:pt x="1273" y="0"/>
                      <a:pt x="0" y="1767"/>
                      <a:pt x="0" y="3776"/>
                    </a:cubicBezTo>
                    <a:lnTo>
                      <a:pt x="0" y="76261"/>
                    </a:lnTo>
                    <a:cubicBezTo>
                      <a:pt x="0" y="78269"/>
                      <a:pt x="1005" y="80023"/>
                      <a:pt x="2519" y="80023"/>
                    </a:cubicBezTo>
                    <a:lnTo>
                      <a:pt x="6554" y="80023"/>
                    </a:lnTo>
                    <a:cubicBezTo>
                      <a:pt x="7813" y="80023"/>
                      <a:pt x="9073" y="78269"/>
                      <a:pt x="9073" y="76261"/>
                    </a:cubicBezTo>
                    <a:lnTo>
                      <a:pt x="9073" y="3776"/>
                    </a:lnTo>
                    <a:cubicBezTo>
                      <a:pt x="9073" y="1767"/>
                      <a:pt x="8068" y="0"/>
                      <a:pt x="6554" y="0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5" name="Freihandform 1004">
                <a:extLst>
                  <a:ext uri="{FF2B5EF4-FFF2-40B4-BE49-F238E27FC236}">
                    <a16:creationId xmlns:a16="http://schemas.microsoft.com/office/drawing/2014/main" id="{56A49EE7-AAD2-E8A5-EE9F-9F1D7B748593}"/>
                  </a:ext>
                </a:extLst>
              </p:cNvPr>
              <p:cNvSpPr/>
              <p:nvPr/>
            </p:nvSpPr>
            <p:spPr>
              <a:xfrm>
                <a:off x="9046939" y="3363233"/>
                <a:ext cx="9073" cy="78148"/>
              </a:xfrm>
              <a:custGeom>
                <a:avLst/>
                <a:gdLst>
                  <a:gd name="connsiteX0" fmla="*/ 9073 w 9073"/>
                  <a:gd name="connsiteY0" fmla="*/ 3776 h 78148"/>
                  <a:gd name="connsiteX1" fmla="*/ 6554 w 9073"/>
                  <a:gd name="connsiteY1" fmla="*/ 0 h 78148"/>
                  <a:gd name="connsiteX2" fmla="*/ 2519 w 9073"/>
                  <a:gd name="connsiteY2" fmla="*/ 0 h 78148"/>
                  <a:gd name="connsiteX3" fmla="*/ 0 w 9073"/>
                  <a:gd name="connsiteY3" fmla="*/ 3776 h 78148"/>
                  <a:gd name="connsiteX4" fmla="*/ 0 w 9073"/>
                  <a:gd name="connsiteY4" fmla="*/ 52844 h 78148"/>
                  <a:gd name="connsiteX5" fmla="*/ 0 w 9073"/>
                  <a:gd name="connsiteY5" fmla="*/ 74373 h 78148"/>
                  <a:gd name="connsiteX6" fmla="*/ 2519 w 9073"/>
                  <a:gd name="connsiteY6" fmla="*/ 78149 h 78148"/>
                  <a:gd name="connsiteX7" fmla="*/ 6554 w 9073"/>
                  <a:gd name="connsiteY7" fmla="*/ 78149 h 78148"/>
                  <a:gd name="connsiteX8" fmla="*/ 9073 w 9073"/>
                  <a:gd name="connsiteY8" fmla="*/ 74373 h 78148"/>
                  <a:gd name="connsiteX9" fmla="*/ 9073 w 9073"/>
                  <a:gd name="connsiteY9" fmla="*/ 69714 h 78148"/>
                  <a:gd name="connsiteX10" fmla="*/ 9073 w 9073"/>
                  <a:gd name="connsiteY10" fmla="*/ 3776 h 7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73" h="78148">
                    <a:moveTo>
                      <a:pt x="9073" y="3776"/>
                    </a:moveTo>
                    <a:cubicBezTo>
                      <a:pt x="9073" y="1767"/>
                      <a:pt x="8068" y="0"/>
                      <a:pt x="6554" y="0"/>
                    </a:cubicBezTo>
                    <a:lnTo>
                      <a:pt x="2519" y="0"/>
                    </a:lnTo>
                    <a:cubicBezTo>
                      <a:pt x="1273" y="0"/>
                      <a:pt x="0" y="1767"/>
                      <a:pt x="0" y="3776"/>
                    </a:cubicBezTo>
                    <a:lnTo>
                      <a:pt x="0" y="52844"/>
                    </a:lnTo>
                    <a:lnTo>
                      <a:pt x="0" y="74373"/>
                    </a:lnTo>
                    <a:cubicBezTo>
                      <a:pt x="254" y="76381"/>
                      <a:pt x="1273" y="78149"/>
                      <a:pt x="2519" y="78149"/>
                    </a:cubicBezTo>
                    <a:lnTo>
                      <a:pt x="6554" y="78149"/>
                    </a:lnTo>
                    <a:cubicBezTo>
                      <a:pt x="7813" y="78149"/>
                      <a:pt x="9073" y="76381"/>
                      <a:pt x="9073" y="74373"/>
                    </a:cubicBezTo>
                    <a:lnTo>
                      <a:pt x="9073" y="69714"/>
                    </a:lnTo>
                    <a:lnTo>
                      <a:pt x="9073" y="3776"/>
                    </a:lnTo>
                    <a:close/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1108" name="Gruppieren 1107">
            <a:extLst>
              <a:ext uri="{FF2B5EF4-FFF2-40B4-BE49-F238E27FC236}">
                <a16:creationId xmlns:a16="http://schemas.microsoft.com/office/drawing/2014/main" id="{29184F76-B946-792B-5414-8DCFE72E19FD}"/>
              </a:ext>
            </a:extLst>
          </p:cNvPr>
          <p:cNvGrpSpPr/>
          <p:nvPr/>
        </p:nvGrpSpPr>
        <p:grpSpPr>
          <a:xfrm>
            <a:off x="9484623" y="3992317"/>
            <a:ext cx="408453" cy="401468"/>
            <a:chOff x="9523810" y="3985786"/>
            <a:chExt cx="408453" cy="401468"/>
          </a:xfrm>
        </p:grpSpPr>
        <p:sp>
          <p:nvSpPr>
            <p:cNvPr id="1006" name="Freihandform 1005">
              <a:extLst>
                <a:ext uri="{FF2B5EF4-FFF2-40B4-BE49-F238E27FC236}">
                  <a16:creationId xmlns:a16="http://schemas.microsoft.com/office/drawing/2014/main" id="{46B52464-4712-6E51-7A9C-528D8DD445D0}"/>
                </a:ext>
              </a:extLst>
            </p:cNvPr>
            <p:cNvSpPr/>
            <p:nvPr/>
          </p:nvSpPr>
          <p:spPr>
            <a:xfrm>
              <a:off x="9523810" y="4215024"/>
              <a:ext cx="38115" cy="81736"/>
            </a:xfrm>
            <a:custGeom>
              <a:avLst/>
              <a:gdLst>
                <a:gd name="connsiteX0" fmla="*/ 0 w 38115"/>
                <a:gd name="connsiteY0" fmla="*/ 0 h 81736"/>
                <a:gd name="connsiteX1" fmla="*/ 38115 w 38115"/>
                <a:gd name="connsiteY1" fmla="*/ 0 h 81736"/>
                <a:gd name="connsiteX2" fmla="*/ 38115 w 38115"/>
                <a:gd name="connsiteY2" fmla="*/ 81737 h 81736"/>
                <a:gd name="connsiteX3" fmla="*/ 0 w 38115"/>
                <a:gd name="connsiteY3" fmla="*/ 81737 h 8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5" h="81736">
                  <a:moveTo>
                    <a:pt x="0" y="0"/>
                  </a:moveTo>
                  <a:lnTo>
                    <a:pt x="38115" y="0"/>
                  </a:lnTo>
                  <a:lnTo>
                    <a:pt x="38115" y="81737"/>
                  </a:lnTo>
                  <a:lnTo>
                    <a:pt x="0" y="81737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7" name="Freihandform 1006">
              <a:extLst>
                <a:ext uri="{FF2B5EF4-FFF2-40B4-BE49-F238E27FC236}">
                  <a16:creationId xmlns:a16="http://schemas.microsoft.com/office/drawing/2014/main" id="{BE05D9C2-6533-A428-C669-928BCE2E0BDF}"/>
                </a:ext>
              </a:extLst>
            </p:cNvPr>
            <p:cNvSpPr/>
            <p:nvPr/>
          </p:nvSpPr>
          <p:spPr>
            <a:xfrm>
              <a:off x="9523810" y="4215024"/>
              <a:ext cx="38115" cy="81736"/>
            </a:xfrm>
            <a:custGeom>
              <a:avLst/>
              <a:gdLst>
                <a:gd name="connsiteX0" fmla="*/ 0 w 38115"/>
                <a:gd name="connsiteY0" fmla="*/ 0 h 81736"/>
                <a:gd name="connsiteX1" fmla="*/ 38115 w 38115"/>
                <a:gd name="connsiteY1" fmla="*/ 0 h 81736"/>
                <a:gd name="connsiteX2" fmla="*/ 38115 w 38115"/>
                <a:gd name="connsiteY2" fmla="*/ 81737 h 81736"/>
                <a:gd name="connsiteX3" fmla="*/ 0 w 38115"/>
                <a:gd name="connsiteY3" fmla="*/ 81737 h 8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5" h="81736">
                  <a:moveTo>
                    <a:pt x="0" y="0"/>
                  </a:moveTo>
                  <a:lnTo>
                    <a:pt x="38115" y="0"/>
                  </a:lnTo>
                  <a:lnTo>
                    <a:pt x="38115" y="81737"/>
                  </a:lnTo>
                  <a:lnTo>
                    <a:pt x="0" y="81737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008" name="Grafik 10">
              <a:extLst>
                <a:ext uri="{FF2B5EF4-FFF2-40B4-BE49-F238E27FC236}">
                  <a16:creationId xmlns:a16="http://schemas.microsoft.com/office/drawing/2014/main" id="{11428AC3-8178-8229-8DCE-898C949ACBED}"/>
                </a:ext>
              </a:extLst>
            </p:cNvPr>
            <p:cNvGrpSpPr/>
            <p:nvPr/>
          </p:nvGrpSpPr>
          <p:grpSpPr>
            <a:xfrm>
              <a:off x="9554701" y="3985786"/>
              <a:ext cx="377562" cy="401468"/>
              <a:chOff x="9554701" y="3985786"/>
              <a:chExt cx="377562" cy="401468"/>
            </a:xfrm>
          </p:grpSpPr>
          <p:sp>
            <p:nvSpPr>
              <p:cNvPr id="1009" name="Freihandform 1008">
                <a:extLst>
                  <a:ext uri="{FF2B5EF4-FFF2-40B4-BE49-F238E27FC236}">
                    <a16:creationId xmlns:a16="http://schemas.microsoft.com/office/drawing/2014/main" id="{496322B8-F511-A1CB-A930-7896131C297A}"/>
                  </a:ext>
                </a:extLst>
              </p:cNvPr>
              <p:cNvSpPr/>
              <p:nvPr/>
            </p:nvSpPr>
            <p:spPr>
              <a:xfrm>
                <a:off x="9554701" y="4149514"/>
                <a:ext cx="377562" cy="237739"/>
              </a:xfrm>
              <a:custGeom>
                <a:avLst/>
                <a:gdLst>
                  <a:gd name="connsiteX0" fmla="*/ 0 w 377562"/>
                  <a:gd name="connsiteY0" fmla="*/ 0 h 237739"/>
                  <a:gd name="connsiteX1" fmla="*/ 94 w 377562"/>
                  <a:gd name="connsiteY1" fmla="*/ 170878 h 237739"/>
                  <a:gd name="connsiteX2" fmla="*/ 187321 w 377562"/>
                  <a:gd name="connsiteY2" fmla="*/ 237740 h 237739"/>
                  <a:gd name="connsiteX3" fmla="*/ 377402 w 377562"/>
                  <a:gd name="connsiteY3" fmla="*/ 170048 h 237739"/>
                  <a:gd name="connsiteX4" fmla="*/ 377562 w 377562"/>
                  <a:gd name="connsiteY4" fmla="*/ 0 h 237739"/>
                  <a:gd name="connsiteX5" fmla="*/ 0 w 377562"/>
                  <a:gd name="connsiteY5" fmla="*/ 0 h 23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562" h="237739">
                    <a:moveTo>
                      <a:pt x="0" y="0"/>
                    </a:moveTo>
                    <a:lnTo>
                      <a:pt x="94" y="170878"/>
                    </a:lnTo>
                    <a:cubicBezTo>
                      <a:pt x="94" y="170878"/>
                      <a:pt x="28586" y="237740"/>
                      <a:pt x="187321" y="237740"/>
                    </a:cubicBezTo>
                    <a:cubicBezTo>
                      <a:pt x="354069" y="237740"/>
                      <a:pt x="377402" y="170048"/>
                      <a:pt x="377402" y="170048"/>
                    </a:cubicBezTo>
                    <a:lnTo>
                      <a:pt x="3775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0" name="Freihandform 1009">
                <a:extLst>
                  <a:ext uri="{FF2B5EF4-FFF2-40B4-BE49-F238E27FC236}">
                    <a16:creationId xmlns:a16="http://schemas.microsoft.com/office/drawing/2014/main" id="{03B714DB-A43B-3A50-8254-994107715B77}"/>
                  </a:ext>
                </a:extLst>
              </p:cNvPr>
              <p:cNvSpPr/>
              <p:nvPr/>
            </p:nvSpPr>
            <p:spPr>
              <a:xfrm>
                <a:off x="9554701" y="4149514"/>
                <a:ext cx="377562" cy="237739"/>
              </a:xfrm>
              <a:custGeom>
                <a:avLst/>
                <a:gdLst>
                  <a:gd name="connsiteX0" fmla="*/ 0 w 377562"/>
                  <a:gd name="connsiteY0" fmla="*/ 0 h 237739"/>
                  <a:gd name="connsiteX1" fmla="*/ 94 w 377562"/>
                  <a:gd name="connsiteY1" fmla="*/ 170878 h 237739"/>
                  <a:gd name="connsiteX2" fmla="*/ 187321 w 377562"/>
                  <a:gd name="connsiteY2" fmla="*/ 237740 h 237739"/>
                  <a:gd name="connsiteX3" fmla="*/ 377402 w 377562"/>
                  <a:gd name="connsiteY3" fmla="*/ 170048 h 237739"/>
                  <a:gd name="connsiteX4" fmla="*/ 377562 w 377562"/>
                  <a:gd name="connsiteY4" fmla="*/ 0 h 237739"/>
                  <a:gd name="connsiteX5" fmla="*/ 0 w 377562"/>
                  <a:gd name="connsiteY5" fmla="*/ 0 h 23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562" h="237739">
                    <a:moveTo>
                      <a:pt x="0" y="0"/>
                    </a:moveTo>
                    <a:lnTo>
                      <a:pt x="94" y="170878"/>
                    </a:lnTo>
                    <a:cubicBezTo>
                      <a:pt x="94" y="170878"/>
                      <a:pt x="28586" y="237740"/>
                      <a:pt x="187321" y="237740"/>
                    </a:cubicBezTo>
                    <a:cubicBezTo>
                      <a:pt x="354069" y="237740"/>
                      <a:pt x="377402" y="170048"/>
                      <a:pt x="377402" y="170048"/>
                    </a:cubicBezTo>
                    <a:lnTo>
                      <a:pt x="37756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1" name="Freihandform 1010">
                <a:extLst>
                  <a:ext uri="{FF2B5EF4-FFF2-40B4-BE49-F238E27FC236}">
                    <a16:creationId xmlns:a16="http://schemas.microsoft.com/office/drawing/2014/main" id="{37340C5B-4768-995A-92DB-B4A51ECE506D}"/>
                  </a:ext>
                </a:extLst>
              </p:cNvPr>
              <p:cNvSpPr/>
              <p:nvPr/>
            </p:nvSpPr>
            <p:spPr>
              <a:xfrm>
                <a:off x="9557127" y="4154026"/>
                <a:ext cx="372817" cy="51107"/>
              </a:xfrm>
              <a:custGeom>
                <a:avLst/>
                <a:gdLst>
                  <a:gd name="connsiteX0" fmla="*/ 372429 w 372817"/>
                  <a:gd name="connsiteY0" fmla="*/ 1352 h 51107"/>
                  <a:gd name="connsiteX1" fmla="*/ 372429 w 372817"/>
                  <a:gd name="connsiteY1" fmla="*/ 2022 h 51107"/>
                  <a:gd name="connsiteX2" fmla="*/ 187843 w 372817"/>
                  <a:gd name="connsiteY2" fmla="*/ 40273 h 51107"/>
                  <a:gd name="connsiteX3" fmla="*/ 0 w 372817"/>
                  <a:gd name="connsiteY3" fmla="*/ 1325 h 51107"/>
                  <a:gd name="connsiteX4" fmla="*/ 268 w 372817"/>
                  <a:gd name="connsiteY4" fmla="*/ 10912 h 51107"/>
                  <a:gd name="connsiteX5" fmla="*/ 188071 w 372817"/>
                  <a:gd name="connsiteY5" fmla="*/ 51104 h 51107"/>
                  <a:gd name="connsiteX6" fmla="*/ 372818 w 372817"/>
                  <a:gd name="connsiteY6" fmla="*/ 9479 h 51107"/>
                  <a:gd name="connsiteX7" fmla="*/ 372818 w 372817"/>
                  <a:gd name="connsiteY7" fmla="*/ 0 h 51107"/>
                  <a:gd name="connsiteX8" fmla="*/ 372429 w 372817"/>
                  <a:gd name="connsiteY8" fmla="*/ 1352 h 5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2817" h="51107">
                    <a:moveTo>
                      <a:pt x="372429" y="1352"/>
                    </a:moveTo>
                    <a:lnTo>
                      <a:pt x="372429" y="2022"/>
                    </a:lnTo>
                    <a:cubicBezTo>
                      <a:pt x="365474" y="23002"/>
                      <a:pt x="285933" y="39911"/>
                      <a:pt x="187843" y="40273"/>
                    </a:cubicBezTo>
                    <a:cubicBezTo>
                      <a:pt x="85518" y="40246"/>
                      <a:pt x="3096" y="23309"/>
                      <a:pt x="0" y="1325"/>
                    </a:cubicBezTo>
                    <a:lnTo>
                      <a:pt x="268" y="10912"/>
                    </a:lnTo>
                    <a:cubicBezTo>
                      <a:pt x="8524" y="31891"/>
                      <a:pt x="59264" y="51412"/>
                      <a:pt x="188071" y="51104"/>
                    </a:cubicBezTo>
                    <a:cubicBezTo>
                      <a:pt x="317910" y="50783"/>
                      <a:pt x="365822" y="30820"/>
                      <a:pt x="372818" y="9479"/>
                    </a:cubicBezTo>
                    <a:lnTo>
                      <a:pt x="372818" y="0"/>
                    </a:lnTo>
                    <a:cubicBezTo>
                      <a:pt x="372818" y="335"/>
                      <a:pt x="372429" y="1018"/>
                      <a:pt x="372429" y="1352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2" name="Freihandform 1011">
                <a:extLst>
                  <a:ext uri="{FF2B5EF4-FFF2-40B4-BE49-F238E27FC236}">
                    <a16:creationId xmlns:a16="http://schemas.microsoft.com/office/drawing/2014/main" id="{C974F1B0-CD09-0BD3-954A-D369163A5D99}"/>
                  </a:ext>
                </a:extLst>
              </p:cNvPr>
              <p:cNvSpPr/>
              <p:nvPr/>
            </p:nvSpPr>
            <p:spPr>
              <a:xfrm>
                <a:off x="9555358" y="4083174"/>
                <a:ext cx="376115" cy="110666"/>
              </a:xfrm>
              <a:custGeom>
                <a:avLst/>
                <a:gdLst>
                  <a:gd name="connsiteX0" fmla="*/ 273643 w 376115"/>
                  <a:gd name="connsiteY0" fmla="*/ 361 h 110666"/>
                  <a:gd name="connsiteX1" fmla="*/ 102579 w 376115"/>
                  <a:gd name="connsiteY1" fmla="*/ 0 h 110666"/>
                  <a:gd name="connsiteX2" fmla="*/ 0 w 376115"/>
                  <a:gd name="connsiteY2" fmla="*/ 64693 h 110666"/>
                  <a:gd name="connsiteX3" fmla="*/ 190001 w 376115"/>
                  <a:gd name="connsiteY3" fmla="*/ 110656 h 110666"/>
                  <a:gd name="connsiteX4" fmla="*/ 376115 w 376115"/>
                  <a:gd name="connsiteY4" fmla="*/ 64305 h 110666"/>
                  <a:gd name="connsiteX5" fmla="*/ 273643 w 376115"/>
                  <a:gd name="connsiteY5" fmla="*/ 361 h 11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15" h="110666">
                    <a:moveTo>
                      <a:pt x="273643" y="361"/>
                    </a:moveTo>
                    <a:lnTo>
                      <a:pt x="102579" y="0"/>
                    </a:lnTo>
                    <a:lnTo>
                      <a:pt x="0" y="64693"/>
                    </a:lnTo>
                    <a:cubicBezTo>
                      <a:pt x="1555" y="78711"/>
                      <a:pt x="24767" y="111339"/>
                      <a:pt x="190001" y="110656"/>
                    </a:cubicBezTo>
                    <a:cubicBezTo>
                      <a:pt x="355235" y="109987"/>
                      <a:pt x="370687" y="77399"/>
                      <a:pt x="376115" y="64305"/>
                    </a:cubicBezTo>
                    <a:cubicBezTo>
                      <a:pt x="376168" y="64171"/>
                      <a:pt x="273643" y="361"/>
                      <a:pt x="273643" y="361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3" name="Freihandform 1012">
                <a:extLst>
                  <a:ext uri="{FF2B5EF4-FFF2-40B4-BE49-F238E27FC236}">
                    <a16:creationId xmlns:a16="http://schemas.microsoft.com/office/drawing/2014/main" id="{69C3143A-B528-9DCD-8D98-C7342C9CEEA2}"/>
                  </a:ext>
                </a:extLst>
              </p:cNvPr>
              <p:cNvSpPr/>
              <p:nvPr/>
            </p:nvSpPr>
            <p:spPr>
              <a:xfrm>
                <a:off x="9555358" y="4083174"/>
                <a:ext cx="376115" cy="110666"/>
              </a:xfrm>
              <a:custGeom>
                <a:avLst/>
                <a:gdLst>
                  <a:gd name="connsiteX0" fmla="*/ 273643 w 376115"/>
                  <a:gd name="connsiteY0" fmla="*/ 361 h 110666"/>
                  <a:gd name="connsiteX1" fmla="*/ 102579 w 376115"/>
                  <a:gd name="connsiteY1" fmla="*/ 0 h 110666"/>
                  <a:gd name="connsiteX2" fmla="*/ 0 w 376115"/>
                  <a:gd name="connsiteY2" fmla="*/ 64693 h 110666"/>
                  <a:gd name="connsiteX3" fmla="*/ 190001 w 376115"/>
                  <a:gd name="connsiteY3" fmla="*/ 110656 h 110666"/>
                  <a:gd name="connsiteX4" fmla="*/ 376115 w 376115"/>
                  <a:gd name="connsiteY4" fmla="*/ 64305 h 110666"/>
                  <a:gd name="connsiteX5" fmla="*/ 273643 w 376115"/>
                  <a:gd name="connsiteY5" fmla="*/ 361 h 11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15" h="110666">
                    <a:moveTo>
                      <a:pt x="273643" y="361"/>
                    </a:moveTo>
                    <a:lnTo>
                      <a:pt x="102579" y="0"/>
                    </a:lnTo>
                    <a:lnTo>
                      <a:pt x="0" y="64693"/>
                    </a:lnTo>
                    <a:cubicBezTo>
                      <a:pt x="1555" y="78711"/>
                      <a:pt x="24767" y="111339"/>
                      <a:pt x="190001" y="110656"/>
                    </a:cubicBezTo>
                    <a:cubicBezTo>
                      <a:pt x="355235" y="109987"/>
                      <a:pt x="370687" y="77399"/>
                      <a:pt x="376115" y="64305"/>
                    </a:cubicBezTo>
                    <a:cubicBezTo>
                      <a:pt x="376168" y="64171"/>
                      <a:pt x="273643" y="361"/>
                      <a:pt x="273643" y="361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4" name="Freihandform 1013">
                <a:extLst>
                  <a:ext uri="{FF2B5EF4-FFF2-40B4-BE49-F238E27FC236}">
                    <a16:creationId xmlns:a16="http://schemas.microsoft.com/office/drawing/2014/main" id="{BB16E604-9B27-893B-5388-CEC733F36DB6}"/>
                  </a:ext>
                </a:extLst>
              </p:cNvPr>
              <p:cNvSpPr/>
              <p:nvPr/>
            </p:nvSpPr>
            <p:spPr>
              <a:xfrm>
                <a:off x="9658071" y="4082223"/>
                <a:ext cx="170621" cy="18717"/>
              </a:xfrm>
              <a:custGeom>
                <a:avLst/>
                <a:gdLst>
                  <a:gd name="connsiteX0" fmla="*/ 0 w 170621"/>
                  <a:gd name="connsiteY0" fmla="*/ 0 h 18717"/>
                  <a:gd name="connsiteX1" fmla="*/ 85988 w 170621"/>
                  <a:gd name="connsiteY1" fmla="*/ 18717 h 18717"/>
                  <a:gd name="connsiteX2" fmla="*/ 170622 w 170621"/>
                  <a:gd name="connsiteY2" fmla="*/ 94 h 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21" h="18717">
                    <a:moveTo>
                      <a:pt x="0" y="0"/>
                    </a:moveTo>
                    <a:cubicBezTo>
                      <a:pt x="6031" y="9720"/>
                      <a:pt x="54372" y="18717"/>
                      <a:pt x="85988" y="18717"/>
                    </a:cubicBezTo>
                    <a:cubicBezTo>
                      <a:pt x="117616" y="18717"/>
                      <a:pt x="163505" y="9667"/>
                      <a:pt x="170622" y="94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5" name="Freihandform 1014">
                <a:extLst>
                  <a:ext uri="{FF2B5EF4-FFF2-40B4-BE49-F238E27FC236}">
                    <a16:creationId xmlns:a16="http://schemas.microsoft.com/office/drawing/2014/main" id="{B59E2EDD-52B4-9400-64CC-91B03812216C}"/>
                  </a:ext>
                </a:extLst>
              </p:cNvPr>
              <p:cNvSpPr/>
              <p:nvPr/>
            </p:nvSpPr>
            <p:spPr>
              <a:xfrm>
                <a:off x="9658071" y="4082223"/>
                <a:ext cx="170621" cy="18717"/>
              </a:xfrm>
              <a:custGeom>
                <a:avLst/>
                <a:gdLst>
                  <a:gd name="connsiteX0" fmla="*/ 0 w 170621"/>
                  <a:gd name="connsiteY0" fmla="*/ 0 h 18717"/>
                  <a:gd name="connsiteX1" fmla="*/ 85988 w 170621"/>
                  <a:gd name="connsiteY1" fmla="*/ 18717 h 18717"/>
                  <a:gd name="connsiteX2" fmla="*/ 170622 w 170621"/>
                  <a:gd name="connsiteY2" fmla="*/ 94 h 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21" h="18717">
                    <a:moveTo>
                      <a:pt x="0" y="0"/>
                    </a:moveTo>
                    <a:cubicBezTo>
                      <a:pt x="6031" y="9720"/>
                      <a:pt x="54372" y="18717"/>
                      <a:pt x="85988" y="18717"/>
                    </a:cubicBezTo>
                    <a:cubicBezTo>
                      <a:pt x="117616" y="18717"/>
                      <a:pt x="163505" y="9667"/>
                      <a:pt x="170622" y="94"/>
                    </a:cubicBezTo>
                  </a:path>
                </a:pathLst>
              </a:custGeom>
              <a:noFill/>
              <a:ln w="6698" cap="flat">
                <a:solidFill>
                  <a:srgbClr val="E6007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6" name="Freihandform 1015">
                <a:extLst>
                  <a:ext uri="{FF2B5EF4-FFF2-40B4-BE49-F238E27FC236}">
                    <a16:creationId xmlns:a16="http://schemas.microsoft.com/office/drawing/2014/main" id="{9013B05D-AF7B-3F29-F620-6252B43449C7}"/>
                  </a:ext>
                </a:extLst>
              </p:cNvPr>
              <p:cNvSpPr/>
              <p:nvPr/>
            </p:nvSpPr>
            <p:spPr>
              <a:xfrm>
                <a:off x="9658206" y="4065562"/>
                <a:ext cx="170286" cy="35365"/>
              </a:xfrm>
              <a:custGeom>
                <a:avLst/>
                <a:gdLst>
                  <a:gd name="connsiteX0" fmla="*/ 80332 w 170286"/>
                  <a:gd name="connsiteY0" fmla="*/ 6 h 35365"/>
                  <a:gd name="connsiteX1" fmla="*/ 0 w 170286"/>
                  <a:gd name="connsiteY1" fmla="*/ 16447 h 35365"/>
                  <a:gd name="connsiteX2" fmla="*/ 85827 w 170286"/>
                  <a:gd name="connsiteY2" fmla="*/ 35365 h 35365"/>
                  <a:gd name="connsiteX3" fmla="*/ 170286 w 170286"/>
                  <a:gd name="connsiteY3" fmla="*/ 16541 h 35365"/>
                  <a:gd name="connsiteX4" fmla="*/ 80332 w 170286"/>
                  <a:gd name="connsiteY4" fmla="*/ 6 h 3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6" h="35365">
                    <a:moveTo>
                      <a:pt x="80332" y="6"/>
                    </a:moveTo>
                    <a:cubicBezTo>
                      <a:pt x="49829" y="-262"/>
                      <a:pt x="5026" y="8695"/>
                      <a:pt x="0" y="16447"/>
                    </a:cubicBezTo>
                    <a:cubicBezTo>
                      <a:pt x="6017" y="26274"/>
                      <a:pt x="54265" y="35365"/>
                      <a:pt x="85827" y="35365"/>
                    </a:cubicBezTo>
                    <a:cubicBezTo>
                      <a:pt x="117402" y="35365"/>
                      <a:pt x="163184" y="26221"/>
                      <a:pt x="170286" y="16541"/>
                    </a:cubicBezTo>
                    <a:cubicBezTo>
                      <a:pt x="162151" y="6473"/>
                      <a:pt x="110835" y="274"/>
                      <a:pt x="80332" y="6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7" name="Freihandform 1016">
                <a:extLst>
                  <a:ext uri="{FF2B5EF4-FFF2-40B4-BE49-F238E27FC236}">
                    <a16:creationId xmlns:a16="http://schemas.microsoft.com/office/drawing/2014/main" id="{E98F0F92-B28F-F674-C799-0C555DD77967}"/>
                  </a:ext>
                </a:extLst>
              </p:cNvPr>
              <p:cNvSpPr/>
              <p:nvPr/>
            </p:nvSpPr>
            <p:spPr>
              <a:xfrm>
                <a:off x="9658206" y="4065562"/>
                <a:ext cx="170286" cy="35365"/>
              </a:xfrm>
              <a:custGeom>
                <a:avLst/>
                <a:gdLst>
                  <a:gd name="connsiteX0" fmla="*/ 80332 w 170286"/>
                  <a:gd name="connsiteY0" fmla="*/ 6 h 35365"/>
                  <a:gd name="connsiteX1" fmla="*/ 0 w 170286"/>
                  <a:gd name="connsiteY1" fmla="*/ 16447 h 35365"/>
                  <a:gd name="connsiteX2" fmla="*/ 85827 w 170286"/>
                  <a:gd name="connsiteY2" fmla="*/ 35365 h 35365"/>
                  <a:gd name="connsiteX3" fmla="*/ 170286 w 170286"/>
                  <a:gd name="connsiteY3" fmla="*/ 16541 h 35365"/>
                  <a:gd name="connsiteX4" fmla="*/ 80332 w 170286"/>
                  <a:gd name="connsiteY4" fmla="*/ 6 h 3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6" h="35365">
                    <a:moveTo>
                      <a:pt x="80332" y="6"/>
                    </a:moveTo>
                    <a:cubicBezTo>
                      <a:pt x="49829" y="-262"/>
                      <a:pt x="5026" y="8695"/>
                      <a:pt x="0" y="16447"/>
                    </a:cubicBezTo>
                    <a:cubicBezTo>
                      <a:pt x="6017" y="26274"/>
                      <a:pt x="54265" y="35365"/>
                      <a:pt x="85827" y="35365"/>
                    </a:cubicBezTo>
                    <a:cubicBezTo>
                      <a:pt x="117402" y="35365"/>
                      <a:pt x="163184" y="26221"/>
                      <a:pt x="170286" y="16541"/>
                    </a:cubicBezTo>
                    <a:cubicBezTo>
                      <a:pt x="162151" y="6473"/>
                      <a:pt x="110835" y="274"/>
                      <a:pt x="80332" y="6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8" name="Freihandform 1017">
                <a:extLst>
                  <a:ext uri="{FF2B5EF4-FFF2-40B4-BE49-F238E27FC236}">
                    <a16:creationId xmlns:a16="http://schemas.microsoft.com/office/drawing/2014/main" id="{FD8427A6-11A3-3A47-14BB-0AC77C82B9CB}"/>
                  </a:ext>
                </a:extLst>
              </p:cNvPr>
              <p:cNvSpPr/>
              <p:nvPr/>
            </p:nvSpPr>
            <p:spPr>
              <a:xfrm>
                <a:off x="9655833" y="4084539"/>
                <a:ext cx="175715" cy="25179"/>
              </a:xfrm>
              <a:custGeom>
                <a:avLst/>
                <a:gdLst>
                  <a:gd name="connsiteX0" fmla="*/ 172766 w 175715"/>
                  <a:gd name="connsiteY0" fmla="*/ 134 h 25179"/>
                  <a:gd name="connsiteX1" fmla="*/ 87395 w 175715"/>
                  <a:gd name="connsiteY1" fmla="*/ 17954 h 25179"/>
                  <a:gd name="connsiteX2" fmla="*/ 1340 w 175715"/>
                  <a:gd name="connsiteY2" fmla="*/ 0 h 25179"/>
                  <a:gd name="connsiteX3" fmla="*/ 0 w 175715"/>
                  <a:gd name="connsiteY3" fmla="*/ 1861 h 25179"/>
                  <a:gd name="connsiteX4" fmla="*/ 87529 w 175715"/>
                  <a:gd name="connsiteY4" fmla="*/ 25144 h 25179"/>
                  <a:gd name="connsiteX5" fmla="*/ 175714 w 175715"/>
                  <a:gd name="connsiteY5" fmla="*/ 3200 h 25179"/>
                  <a:gd name="connsiteX6" fmla="*/ 172766 w 175715"/>
                  <a:gd name="connsiteY6" fmla="*/ 134 h 2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715" h="25179">
                    <a:moveTo>
                      <a:pt x="172766" y="134"/>
                    </a:moveTo>
                    <a:cubicBezTo>
                      <a:pt x="158600" y="8609"/>
                      <a:pt x="123795" y="17566"/>
                      <a:pt x="87395" y="17954"/>
                    </a:cubicBezTo>
                    <a:cubicBezTo>
                      <a:pt x="60765" y="18249"/>
                      <a:pt x="8578" y="6654"/>
                      <a:pt x="1340" y="0"/>
                    </a:cubicBezTo>
                    <a:cubicBezTo>
                      <a:pt x="1755" y="375"/>
                      <a:pt x="0" y="1861"/>
                      <a:pt x="0" y="1861"/>
                    </a:cubicBezTo>
                    <a:cubicBezTo>
                      <a:pt x="0" y="9171"/>
                      <a:pt x="24365" y="24126"/>
                      <a:pt x="87529" y="25144"/>
                    </a:cubicBezTo>
                    <a:cubicBezTo>
                      <a:pt x="145600" y="26068"/>
                      <a:pt x="175339" y="8930"/>
                      <a:pt x="175714" y="3200"/>
                    </a:cubicBezTo>
                    <a:cubicBezTo>
                      <a:pt x="175768" y="2330"/>
                      <a:pt x="173168" y="522"/>
                      <a:pt x="172766" y="134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9" name="Freihandform 1018">
                <a:extLst>
                  <a:ext uri="{FF2B5EF4-FFF2-40B4-BE49-F238E27FC236}">
                    <a16:creationId xmlns:a16="http://schemas.microsoft.com/office/drawing/2014/main" id="{F15AD281-2B7F-90E3-10B4-904DA9CD5B00}"/>
                  </a:ext>
                </a:extLst>
              </p:cNvPr>
              <p:cNvSpPr/>
              <p:nvPr/>
            </p:nvSpPr>
            <p:spPr>
              <a:xfrm>
                <a:off x="9768866" y="3991623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5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0" name="Freihandform 1019">
                <a:extLst>
                  <a:ext uri="{FF2B5EF4-FFF2-40B4-BE49-F238E27FC236}">
                    <a16:creationId xmlns:a16="http://schemas.microsoft.com/office/drawing/2014/main" id="{62387BB8-CF12-B370-5838-310E40B95A3E}"/>
                  </a:ext>
                </a:extLst>
              </p:cNvPr>
              <p:cNvSpPr/>
              <p:nvPr/>
            </p:nvSpPr>
            <p:spPr>
              <a:xfrm>
                <a:off x="9768866" y="3991623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5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1" name="Freihandform 1020">
                <a:extLst>
                  <a:ext uri="{FF2B5EF4-FFF2-40B4-BE49-F238E27FC236}">
                    <a16:creationId xmlns:a16="http://schemas.microsoft.com/office/drawing/2014/main" id="{F7DC05D7-4D62-5B70-F949-CE97A28D1007}"/>
                  </a:ext>
                </a:extLst>
              </p:cNvPr>
              <p:cNvSpPr/>
              <p:nvPr/>
            </p:nvSpPr>
            <p:spPr>
              <a:xfrm>
                <a:off x="9768799" y="3985786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5 w 25731"/>
                  <a:gd name="connsiteY1" fmla="*/ 7846 h 7845"/>
                  <a:gd name="connsiteX2" fmla="*/ 0 w 25731"/>
                  <a:gd name="connsiteY2" fmla="*/ 3923 h 7845"/>
                  <a:gd name="connsiteX3" fmla="*/ 12865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5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5" y="0"/>
                    </a:cubicBezTo>
                    <a:cubicBezTo>
                      <a:pt x="20063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2" name="Freihandform 1021">
                <a:extLst>
                  <a:ext uri="{FF2B5EF4-FFF2-40B4-BE49-F238E27FC236}">
                    <a16:creationId xmlns:a16="http://schemas.microsoft.com/office/drawing/2014/main" id="{B2D475E1-5CD5-DC41-8ACA-AAD556B2205E}"/>
                  </a:ext>
                </a:extLst>
              </p:cNvPr>
              <p:cNvSpPr/>
              <p:nvPr/>
            </p:nvSpPr>
            <p:spPr>
              <a:xfrm>
                <a:off x="9768799" y="3985786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5 w 25731"/>
                  <a:gd name="connsiteY1" fmla="*/ 7846 h 7845"/>
                  <a:gd name="connsiteX2" fmla="*/ 0 w 25731"/>
                  <a:gd name="connsiteY2" fmla="*/ 3923 h 7845"/>
                  <a:gd name="connsiteX3" fmla="*/ 12865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5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5" y="0"/>
                    </a:cubicBezTo>
                    <a:cubicBezTo>
                      <a:pt x="20063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3" name="Freihandform 1022">
                <a:extLst>
                  <a:ext uri="{FF2B5EF4-FFF2-40B4-BE49-F238E27FC236}">
                    <a16:creationId xmlns:a16="http://schemas.microsoft.com/office/drawing/2014/main" id="{26BEA8CB-2650-42B1-177E-7D27B737071F}"/>
                  </a:ext>
                </a:extLst>
              </p:cNvPr>
              <p:cNvSpPr/>
              <p:nvPr/>
            </p:nvSpPr>
            <p:spPr>
              <a:xfrm>
                <a:off x="9689647" y="3991623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5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4" name="Freihandform 1023">
                <a:extLst>
                  <a:ext uri="{FF2B5EF4-FFF2-40B4-BE49-F238E27FC236}">
                    <a16:creationId xmlns:a16="http://schemas.microsoft.com/office/drawing/2014/main" id="{F942B251-5272-D26E-2170-2549582FA3E2}"/>
                  </a:ext>
                </a:extLst>
              </p:cNvPr>
              <p:cNvSpPr/>
              <p:nvPr/>
            </p:nvSpPr>
            <p:spPr>
              <a:xfrm>
                <a:off x="9689647" y="3991623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5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5" name="Freihandform 1024">
                <a:extLst>
                  <a:ext uri="{FF2B5EF4-FFF2-40B4-BE49-F238E27FC236}">
                    <a16:creationId xmlns:a16="http://schemas.microsoft.com/office/drawing/2014/main" id="{94D39DE4-34B6-0934-6F08-CB87F05CF936}"/>
                  </a:ext>
                </a:extLst>
              </p:cNvPr>
              <p:cNvSpPr/>
              <p:nvPr/>
            </p:nvSpPr>
            <p:spPr>
              <a:xfrm>
                <a:off x="9689580" y="3985786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6 w 25731"/>
                  <a:gd name="connsiteY1" fmla="*/ 7846 h 7845"/>
                  <a:gd name="connsiteX2" fmla="*/ 0 w 25731"/>
                  <a:gd name="connsiteY2" fmla="*/ 3923 h 7845"/>
                  <a:gd name="connsiteX3" fmla="*/ 12866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6" name="Freihandform 1025">
                <a:extLst>
                  <a:ext uri="{FF2B5EF4-FFF2-40B4-BE49-F238E27FC236}">
                    <a16:creationId xmlns:a16="http://schemas.microsoft.com/office/drawing/2014/main" id="{91C51DCE-26F4-0852-277A-32FF03D33EFB}"/>
                  </a:ext>
                </a:extLst>
              </p:cNvPr>
              <p:cNvSpPr/>
              <p:nvPr/>
            </p:nvSpPr>
            <p:spPr>
              <a:xfrm>
                <a:off x="9689580" y="3985786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6 w 25731"/>
                  <a:gd name="connsiteY1" fmla="*/ 7846 h 7845"/>
                  <a:gd name="connsiteX2" fmla="*/ 0 w 25731"/>
                  <a:gd name="connsiteY2" fmla="*/ 3923 h 7845"/>
                  <a:gd name="connsiteX3" fmla="*/ 12866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7" name="Freihandform 1026">
                <a:extLst>
                  <a:ext uri="{FF2B5EF4-FFF2-40B4-BE49-F238E27FC236}">
                    <a16:creationId xmlns:a16="http://schemas.microsoft.com/office/drawing/2014/main" id="{DB26C0C6-6CDA-C566-3D48-F6210937170E}"/>
                  </a:ext>
                </a:extLst>
              </p:cNvPr>
              <p:cNvSpPr/>
              <p:nvPr/>
            </p:nvSpPr>
            <p:spPr>
              <a:xfrm>
                <a:off x="9729250" y="3999081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5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30"/>
                      <a:pt x="6486" y="90734"/>
                      <a:pt x="13295" y="90734"/>
                    </a:cubicBezTo>
                    <a:cubicBezTo>
                      <a:pt x="19728" y="91122"/>
                      <a:pt x="24914" y="88230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8" name="Freihandform 1027">
                <a:extLst>
                  <a:ext uri="{FF2B5EF4-FFF2-40B4-BE49-F238E27FC236}">
                    <a16:creationId xmlns:a16="http://schemas.microsoft.com/office/drawing/2014/main" id="{03916AD8-3BCC-DB78-C4DB-451FA8732CEA}"/>
                  </a:ext>
                </a:extLst>
              </p:cNvPr>
              <p:cNvSpPr/>
              <p:nvPr/>
            </p:nvSpPr>
            <p:spPr>
              <a:xfrm>
                <a:off x="9729250" y="3999081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5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30"/>
                      <a:pt x="6486" y="90734"/>
                      <a:pt x="13295" y="90734"/>
                    </a:cubicBezTo>
                    <a:cubicBezTo>
                      <a:pt x="19728" y="91122"/>
                      <a:pt x="24914" y="88230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9" name="Freihandform 1028">
                <a:extLst>
                  <a:ext uri="{FF2B5EF4-FFF2-40B4-BE49-F238E27FC236}">
                    <a16:creationId xmlns:a16="http://schemas.microsoft.com/office/drawing/2014/main" id="{DB2F6B89-2766-18BB-0BC8-F2708A130068}"/>
                  </a:ext>
                </a:extLst>
              </p:cNvPr>
              <p:cNvSpPr/>
              <p:nvPr/>
            </p:nvSpPr>
            <p:spPr>
              <a:xfrm>
                <a:off x="9729196" y="3993243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6 w 25731"/>
                  <a:gd name="connsiteY1" fmla="*/ 7846 h 7845"/>
                  <a:gd name="connsiteX2" fmla="*/ 0 w 25731"/>
                  <a:gd name="connsiteY2" fmla="*/ 3923 h 7845"/>
                  <a:gd name="connsiteX3" fmla="*/ 12866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30" name="Freihandform 1029">
                <a:extLst>
                  <a:ext uri="{FF2B5EF4-FFF2-40B4-BE49-F238E27FC236}">
                    <a16:creationId xmlns:a16="http://schemas.microsoft.com/office/drawing/2014/main" id="{706365E1-E214-1259-513E-A58010C82CD6}"/>
                  </a:ext>
                </a:extLst>
              </p:cNvPr>
              <p:cNvSpPr/>
              <p:nvPr/>
            </p:nvSpPr>
            <p:spPr>
              <a:xfrm>
                <a:off x="9729196" y="3993243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6 w 25731"/>
                  <a:gd name="connsiteY1" fmla="*/ 7846 h 7845"/>
                  <a:gd name="connsiteX2" fmla="*/ 0 w 25731"/>
                  <a:gd name="connsiteY2" fmla="*/ 3923 h 7845"/>
                  <a:gd name="connsiteX3" fmla="*/ 12866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031" name="Freihandform 1030">
              <a:extLst>
                <a:ext uri="{FF2B5EF4-FFF2-40B4-BE49-F238E27FC236}">
                  <a16:creationId xmlns:a16="http://schemas.microsoft.com/office/drawing/2014/main" id="{7BFEDC1C-1236-A7A0-4ADB-B7A8A0505F3A}"/>
                </a:ext>
              </a:extLst>
            </p:cNvPr>
            <p:cNvSpPr/>
            <p:nvPr/>
          </p:nvSpPr>
          <p:spPr>
            <a:xfrm>
              <a:off x="9685653" y="4243207"/>
              <a:ext cx="110901" cy="49979"/>
            </a:xfrm>
            <a:custGeom>
              <a:avLst/>
              <a:gdLst>
                <a:gd name="connsiteX0" fmla="*/ 0 w 110901"/>
                <a:gd name="connsiteY0" fmla="*/ 0 h 49979"/>
                <a:gd name="connsiteX1" fmla="*/ 110902 w 110901"/>
                <a:gd name="connsiteY1" fmla="*/ 0 h 49979"/>
                <a:gd name="connsiteX2" fmla="*/ 110902 w 110901"/>
                <a:gd name="connsiteY2" fmla="*/ 49979 h 49979"/>
                <a:gd name="connsiteX3" fmla="*/ 0 w 110901"/>
                <a:gd name="connsiteY3" fmla="*/ 49979 h 4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901" h="49979">
                  <a:moveTo>
                    <a:pt x="0" y="0"/>
                  </a:moveTo>
                  <a:lnTo>
                    <a:pt x="110902" y="0"/>
                  </a:lnTo>
                  <a:lnTo>
                    <a:pt x="110902" y="49979"/>
                  </a:lnTo>
                  <a:lnTo>
                    <a:pt x="0" y="49979"/>
                  </a:lnTo>
                  <a:close/>
                </a:path>
              </a:pathLst>
            </a:custGeom>
            <a:solidFill>
              <a:srgbClr val="EB6619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10" name="Gruppieren 1109">
            <a:extLst>
              <a:ext uri="{FF2B5EF4-FFF2-40B4-BE49-F238E27FC236}">
                <a16:creationId xmlns:a16="http://schemas.microsoft.com/office/drawing/2014/main" id="{0E0FA488-EFBF-928F-E3A2-6574620ADF27}"/>
              </a:ext>
            </a:extLst>
          </p:cNvPr>
          <p:cNvGrpSpPr/>
          <p:nvPr/>
        </p:nvGrpSpPr>
        <p:grpSpPr>
          <a:xfrm>
            <a:off x="8453524" y="3992317"/>
            <a:ext cx="408466" cy="401468"/>
            <a:chOff x="8492711" y="3985786"/>
            <a:chExt cx="408466" cy="401468"/>
          </a:xfrm>
        </p:grpSpPr>
        <p:sp>
          <p:nvSpPr>
            <p:cNvPr id="1032" name="Freihandform 1031">
              <a:extLst>
                <a:ext uri="{FF2B5EF4-FFF2-40B4-BE49-F238E27FC236}">
                  <a16:creationId xmlns:a16="http://schemas.microsoft.com/office/drawing/2014/main" id="{E0994146-457F-AEC6-96EF-F33D0DCE3F15}"/>
                </a:ext>
              </a:extLst>
            </p:cNvPr>
            <p:cNvSpPr/>
            <p:nvPr/>
          </p:nvSpPr>
          <p:spPr>
            <a:xfrm>
              <a:off x="8492711" y="4215024"/>
              <a:ext cx="38115" cy="81736"/>
            </a:xfrm>
            <a:custGeom>
              <a:avLst/>
              <a:gdLst>
                <a:gd name="connsiteX0" fmla="*/ 0 w 38115"/>
                <a:gd name="connsiteY0" fmla="*/ 0 h 81736"/>
                <a:gd name="connsiteX1" fmla="*/ 38115 w 38115"/>
                <a:gd name="connsiteY1" fmla="*/ 0 h 81736"/>
                <a:gd name="connsiteX2" fmla="*/ 38115 w 38115"/>
                <a:gd name="connsiteY2" fmla="*/ 81737 h 81736"/>
                <a:gd name="connsiteX3" fmla="*/ 0 w 38115"/>
                <a:gd name="connsiteY3" fmla="*/ 81737 h 8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5" h="81736">
                  <a:moveTo>
                    <a:pt x="0" y="0"/>
                  </a:moveTo>
                  <a:lnTo>
                    <a:pt x="38115" y="0"/>
                  </a:lnTo>
                  <a:lnTo>
                    <a:pt x="38115" y="81737"/>
                  </a:lnTo>
                  <a:lnTo>
                    <a:pt x="0" y="81737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3" name="Freihandform 1032">
              <a:extLst>
                <a:ext uri="{FF2B5EF4-FFF2-40B4-BE49-F238E27FC236}">
                  <a16:creationId xmlns:a16="http://schemas.microsoft.com/office/drawing/2014/main" id="{96D7F858-EAEF-7ABD-7E25-9B1C639E9B4A}"/>
                </a:ext>
              </a:extLst>
            </p:cNvPr>
            <p:cNvSpPr/>
            <p:nvPr/>
          </p:nvSpPr>
          <p:spPr>
            <a:xfrm>
              <a:off x="8492711" y="4215024"/>
              <a:ext cx="38115" cy="81736"/>
            </a:xfrm>
            <a:custGeom>
              <a:avLst/>
              <a:gdLst>
                <a:gd name="connsiteX0" fmla="*/ 0 w 38115"/>
                <a:gd name="connsiteY0" fmla="*/ 0 h 81736"/>
                <a:gd name="connsiteX1" fmla="*/ 38115 w 38115"/>
                <a:gd name="connsiteY1" fmla="*/ 0 h 81736"/>
                <a:gd name="connsiteX2" fmla="*/ 38115 w 38115"/>
                <a:gd name="connsiteY2" fmla="*/ 81737 h 81736"/>
                <a:gd name="connsiteX3" fmla="*/ 0 w 38115"/>
                <a:gd name="connsiteY3" fmla="*/ 81737 h 8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5" h="81736">
                  <a:moveTo>
                    <a:pt x="0" y="0"/>
                  </a:moveTo>
                  <a:lnTo>
                    <a:pt x="38115" y="0"/>
                  </a:lnTo>
                  <a:lnTo>
                    <a:pt x="38115" y="81737"/>
                  </a:lnTo>
                  <a:lnTo>
                    <a:pt x="0" y="81737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034" name="Grafik 10">
              <a:extLst>
                <a:ext uri="{FF2B5EF4-FFF2-40B4-BE49-F238E27FC236}">
                  <a16:creationId xmlns:a16="http://schemas.microsoft.com/office/drawing/2014/main" id="{634AEE0B-E68E-FE24-9DE2-3FEFDBCC5CD3}"/>
                </a:ext>
              </a:extLst>
            </p:cNvPr>
            <p:cNvGrpSpPr/>
            <p:nvPr/>
          </p:nvGrpSpPr>
          <p:grpSpPr>
            <a:xfrm>
              <a:off x="8523602" y="3985786"/>
              <a:ext cx="377575" cy="401468"/>
              <a:chOff x="8523602" y="3985786"/>
              <a:chExt cx="377575" cy="401468"/>
            </a:xfrm>
          </p:grpSpPr>
          <p:sp>
            <p:nvSpPr>
              <p:cNvPr id="1035" name="Freihandform 1034">
                <a:extLst>
                  <a:ext uri="{FF2B5EF4-FFF2-40B4-BE49-F238E27FC236}">
                    <a16:creationId xmlns:a16="http://schemas.microsoft.com/office/drawing/2014/main" id="{00DEFE20-1C3E-5531-5DC6-FD12E5BB3188}"/>
                  </a:ext>
                </a:extLst>
              </p:cNvPr>
              <p:cNvSpPr/>
              <p:nvPr/>
            </p:nvSpPr>
            <p:spPr>
              <a:xfrm>
                <a:off x="8523602" y="4149514"/>
                <a:ext cx="377575" cy="237739"/>
              </a:xfrm>
              <a:custGeom>
                <a:avLst/>
                <a:gdLst>
                  <a:gd name="connsiteX0" fmla="*/ 0 w 377575"/>
                  <a:gd name="connsiteY0" fmla="*/ 0 h 237739"/>
                  <a:gd name="connsiteX1" fmla="*/ 94 w 377575"/>
                  <a:gd name="connsiteY1" fmla="*/ 170878 h 237739"/>
                  <a:gd name="connsiteX2" fmla="*/ 187320 w 377575"/>
                  <a:gd name="connsiteY2" fmla="*/ 237740 h 237739"/>
                  <a:gd name="connsiteX3" fmla="*/ 377401 w 377575"/>
                  <a:gd name="connsiteY3" fmla="*/ 170048 h 237739"/>
                  <a:gd name="connsiteX4" fmla="*/ 377575 w 377575"/>
                  <a:gd name="connsiteY4" fmla="*/ 0 h 237739"/>
                  <a:gd name="connsiteX5" fmla="*/ 0 w 377575"/>
                  <a:gd name="connsiteY5" fmla="*/ 0 h 23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575" h="237739">
                    <a:moveTo>
                      <a:pt x="0" y="0"/>
                    </a:moveTo>
                    <a:lnTo>
                      <a:pt x="94" y="170878"/>
                    </a:lnTo>
                    <a:cubicBezTo>
                      <a:pt x="94" y="170878"/>
                      <a:pt x="28586" y="237740"/>
                      <a:pt x="187320" y="237740"/>
                    </a:cubicBezTo>
                    <a:cubicBezTo>
                      <a:pt x="354069" y="237740"/>
                      <a:pt x="377401" y="170048"/>
                      <a:pt x="377401" y="170048"/>
                    </a:cubicBezTo>
                    <a:lnTo>
                      <a:pt x="3775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36" name="Freihandform 1035">
                <a:extLst>
                  <a:ext uri="{FF2B5EF4-FFF2-40B4-BE49-F238E27FC236}">
                    <a16:creationId xmlns:a16="http://schemas.microsoft.com/office/drawing/2014/main" id="{FA543F61-CBC4-C79D-935E-B4D3D9D4B060}"/>
                  </a:ext>
                </a:extLst>
              </p:cNvPr>
              <p:cNvSpPr/>
              <p:nvPr/>
            </p:nvSpPr>
            <p:spPr>
              <a:xfrm>
                <a:off x="8523602" y="4149514"/>
                <a:ext cx="377575" cy="237739"/>
              </a:xfrm>
              <a:custGeom>
                <a:avLst/>
                <a:gdLst>
                  <a:gd name="connsiteX0" fmla="*/ 0 w 377575"/>
                  <a:gd name="connsiteY0" fmla="*/ 0 h 237739"/>
                  <a:gd name="connsiteX1" fmla="*/ 94 w 377575"/>
                  <a:gd name="connsiteY1" fmla="*/ 170878 h 237739"/>
                  <a:gd name="connsiteX2" fmla="*/ 187320 w 377575"/>
                  <a:gd name="connsiteY2" fmla="*/ 237740 h 237739"/>
                  <a:gd name="connsiteX3" fmla="*/ 377401 w 377575"/>
                  <a:gd name="connsiteY3" fmla="*/ 170048 h 237739"/>
                  <a:gd name="connsiteX4" fmla="*/ 377575 w 377575"/>
                  <a:gd name="connsiteY4" fmla="*/ 0 h 237739"/>
                  <a:gd name="connsiteX5" fmla="*/ 0 w 377575"/>
                  <a:gd name="connsiteY5" fmla="*/ 0 h 23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575" h="237739">
                    <a:moveTo>
                      <a:pt x="0" y="0"/>
                    </a:moveTo>
                    <a:lnTo>
                      <a:pt x="94" y="170878"/>
                    </a:lnTo>
                    <a:cubicBezTo>
                      <a:pt x="94" y="170878"/>
                      <a:pt x="28586" y="237740"/>
                      <a:pt x="187320" y="237740"/>
                    </a:cubicBezTo>
                    <a:cubicBezTo>
                      <a:pt x="354069" y="237740"/>
                      <a:pt x="377401" y="170048"/>
                      <a:pt x="377401" y="170048"/>
                    </a:cubicBezTo>
                    <a:lnTo>
                      <a:pt x="37757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37" name="Freihandform 1036">
                <a:extLst>
                  <a:ext uri="{FF2B5EF4-FFF2-40B4-BE49-F238E27FC236}">
                    <a16:creationId xmlns:a16="http://schemas.microsoft.com/office/drawing/2014/main" id="{4E131532-E336-8A0E-0DE4-5767045814D6}"/>
                  </a:ext>
                </a:extLst>
              </p:cNvPr>
              <p:cNvSpPr/>
              <p:nvPr/>
            </p:nvSpPr>
            <p:spPr>
              <a:xfrm>
                <a:off x="8526028" y="4154026"/>
                <a:ext cx="372818" cy="51107"/>
              </a:xfrm>
              <a:custGeom>
                <a:avLst/>
                <a:gdLst>
                  <a:gd name="connsiteX0" fmla="*/ 372429 w 372818"/>
                  <a:gd name="connsiteY0" fmla="*/ 1352 h 51107"/>
                  <a:gd name="connsiteX1" fmla="*/ 372429 w 372818"/>
                  <a:gd name="connsiteY1" fmla="*/ 2022 h 51107"/>
                  <a:gd name="connsiteX2" fmla="*/ 187843 w 372818"/>
                  <a:gd name="connsiteY2" fmla="*/ 40273 h 51107"/>
                  <a:gd name="connsiteX3" fmla="*/ 0 w 372818"/>
                  <a:gd name="connsiteY3" fmla="*/ 1325 h 51107"/>
                  <a:gd name="connsiteX4" fmla="*/ 268 w 372818"/>
                  <a:gd name="connsiteY4" fmla="*/ 10912 h 51107"/>
                  <a:gd name="connsiteX5" fmla="*/ 188071 w 372818"/>
                  <a:gd name="connsiteY5" fmla="*/ 51104 h 51107"/>
                  <a:gd name="connsiteX6" fmla="*/ 372818 w 372818"/>
                  <a:gd name="connsiteY6" fmla="*/ 9479 h 51107"/>
                  <a:gd name="connsiteX7" fmla="*/ 372818 w 372818"/>
                  <a:gd name="connsiteY7" fmla="*/ 0 h 51107"/>
                  <a:gd name="connsiteX8" fmla="*/ 372429 w 372818"/>
                  <a:gd name="connsiteY8" fmla="*/ 1352 h 5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2818" h="51107">
                    <a:moveTo>
                      <a:pt x="372429" y="1352"/>
                    </a:moveTo>
                    <a:lnTo>
                      <a:pt x="372429" y="2022"/>
                    </a:lnTo>
                    <a:cubicBezTo>
                      <a:pt x="365473" y="23002"/>
                      <a:pt x="285932" y="39911"/>
                      <a:pt x="187843" y="40273"/>
                    </a:cubicBezTo>
                    <a:cubicBezTo>
                      <a:pt x="85519" y="40246"/>
                      <a:pt x="3096" y="23309"/>
                      <a:pt x="0" y="1325"/>
                    </a:cubicBezTo>
                    <a:lnTo>
                      <a:pt x="268" y="10912"/>
                    </a:lnTo>
                    <a:cubicBezTo>
                      <a:pt x="8524" y="31891"/>
                      <a:pt x="59264" y="51412"/>
                      <a:pt x="188071" y="51104"/>
                    </a:cubicBezTo>
                    <a:cubicBezTo>
                      <a:pt x="317909" y="50783"/>
                      <a:pt x="365822" y="30820"/>
                      <a:pt x="372818" y="9479"/>
                    </a:cubicBezTo>
                    <a:lnTo>
                      <a:pt x="372818" y="0"/>
                    </a:lnTo>
                    <a:cubicBezTo>
                      <a:pt x="372818" y="335"/>
                      <a:pt x="372429" y="1018"/>
                      <a:pt x="372429" y="1352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38" name="Freihandform 1037">
                <a:extLst>
                  <a:ext uri="{FF2B5EF4-FFF2-40B4-BE49-F238E27FC236}">
                    <a16:creationId xmlns:a16="http://schemas.microsoft.com/office/drawing/2014/main" id="{84058483-8CAD-F477-3062-DC15AA8E5723}"/>
                  </a:ext>
                </a:extLst>
              </p:cNvPr>
              <p:cNvSpPr/>
              <p:nvPr/>
            </p:nvSpPr>
            <p:spPr>
              <a:xfrm>
                <a:off x="8524259" y="4083174"/>
                <a:ext cx="376114" cy="110666"/>
              </a:xfrm>
              <a:custGeom>
                <a:avLst/>
                <a:gdLst>
                  <a:gd name="connsiteX0" fmla="*/ 273642 w 376114"/>
                  <a:gd name="connsiteY0" fmla="*/ 361 h 110666"/>
                  <a:gd name="connsiteX1" fmla="*/ 102579 w 376114"/>
                  <a:gd name="connsiteY1" fmla="*/ 0 h 110666"/>
                  <a:gd name="connsiteX2" fmla="*/ 0 w 376114"/>
                  <a:gd name="connsiteY2" fmla="*/ 64693 h 110666"/>
                  <a:gd name="connsiteX3" fmla="*/ 190001 w 376114"/>
                  <a:gd name="connsiteY3" fmla="*/ 110656 h 110666"/>
                  <a:gd name="connsiteX4" fmla="*/ 376114 w 376114"/>
                  <a:gd name="connsiteY4" fmla="*/ 64305 h 110666"/>
                  <a:gd name="connsiteX5" fmla="*/ 273642 w 376114"/>
                  <a:gd name="connsiteY5" fmla="*/ 361 h 11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14" h="110666">
                    <a:moveTo>
                      <a:pt x="273642" y="361"/>
                    </a:moveTo>
                    <a:lnTo>
                      <a:pt x="102579" y="0"/>
                    </a:lnTo>
                    <a:lnTo>
                      <a:pt x="0" y="64693"/>
                    </a:lnTo>
                    <a:cubicBezTo>
                      <a:pt x="1555" y="78711"/>
                      <a:pt x="24767" y="111339"/>
                      <a:pt x="190001" y="110656"/>
                    </a:cubicBezTo>
                    <a:cubicBezTo>
                      <a:pt x="355234" y="109987"/>
                      <a:pt x="370687" y="77399"/>
                      <a:pt x="376114" y="64305"/>
                    </a:cubicBezTo>
                    <a:cubicBezTo>
                      <a:pt x="376168" y="64171"/>
                      <a:pt x="273642" y="361"/>
                      <a:pt x="273642" y="361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39" name="Freihandform 1038">
                <a:extLst>
                  <a:ext uri="{FF2B5EF4-FFF2-40B4-BE49-F238E27FC236}">
                    <a16:creationId xmlns:a16="http://schemas.microsoft.com/office/drawing/2014/main" id="{717EA16F-07DC-31A2-5EA1-DA916A858394}"/>
                  </a:ext>
                </a:extLst>
              </p:cNvPr>
              <p:cNvSpPr/>
              <p:nvPr/>
            </p:nvSpPr>
            <p:spPr>
              <a:xfrm>
                <a:off x="8524259" y="4083174"/>
                <a:ext cx="376114" cy="110666"/>
              </a:xfrm>
              <a:custGeom>
                <a:avLst/>
                <a:gdLst>
                  <a:gd name="connsiteX0" fmla="*/ 273642 w 376114"/>
                  <a:gd name="connsiteY0" fmla="*/ 361 h 110666"/>
                  <a:gd name="connsiteX1" fmla="*/ 102579 w 376114"/>
                  <a:gd name="connsiteY1" fmla="*/ 0 h 110666"/>
                  <a:gd name="connsiteX2" fmla="*/ 0 w 376114"/>
                  <a:gd name="connsiteY2" fmla="*/ 64693 h 110666"/>
                  <a:gd name="connsiteX3" fmla="*/ 190001 w 376114"/>
                  <a:gd name="connsiteY3" fmla="*/ 110656 h 110666"/>
                  <a:gd name="connsiteX4" fmla="*/ 376114 w 376114"/>
                  <a:gd name="connsiteY4" fmla="*/ 64305 h 110666"/>
                  <a:gd name="connsiteX5" fmla="*/ 273642 w 376114"/>
                  <a:gd name="connsiteY5" fmla="*/ 361 h 11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14" h="110666">
                    <a:moveTo>
                      <a:pt x="273642" y="361"/>
                    </a:moveTo>
                    <a:lnTo>
                      <a:pt x="102579" y="0"/>
                    </a:lnTo>
                    <a:lnTo>
                      <a:pt x="0" y="64693"/>
                    </a:lnTo>
                    <a:cubicBezTo>
                      <a:pt x="1555" y="78711"/>
                      <a:pt x="24767" y="111339"/>
                      <a:pt x="190001" y="110656"/>
                    </a:cubicBezTo>
                    <a:cubicBezTo>
                      <a:pt x="355234" y="109987"/>
                      <a:pt x="370687" y="77399"/>
                      <a:pt x="376114" y="64305"/>
                    </a:cubicBezTo>
                    <a:cubicBezTo>
                      <a:pt x="376168" y="64171"/>
                      <a:pt x="273642" y="361"/>
                      <a:pt x="273642" y="361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0" name="Freihandform 1039">
                <a:extLst>
                  <a:ext uri="{FF2B5EF4-FFF2-40B4-BE49-F238E27FC236}">
                    <a16:creationId xmlns:a16="http://schemas.microsoft.com/office/drawing/2014/main" id="{9047FF51-54B5-7B41-1A3D-2B524ADCA505}"/>
                  </a:ext>
                </a:extLst>
              </p:cNvPr>
              <p:cNvSpPr/>
              <p:nvPr/>
            </p:nvSpPr>
            <p:spPr>
              <a:xfrm>
                <a:off x="8626973" y="4082223"/>
                <a:ext cx="170620" cy="18717"/>
              </a:xfrm>
              <a:custGeom>
                <a:avLst/>
                <a:gdLst>
                  <a:gd name="connsiteX0" fmla="*/ 0 w 170620"/>
                  <a:gd name="connsiteY0" fmla="*/ 0 h 18717"/>
                  <a:gd name="connsiteX1" fmla="*/ 85987 w 170620"/>
                  <a:gd name="connsiteY1" fmla="*/ 18717 h 18717"/>
                  <a:gd name="connsiteX2" fmla="*/ 170621 w 170620"/>
                  <a:gd name="connsiteY2" fmla="*/ 94 h 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20" h="18717">
                    <a:moveTo>
                      <a:pt x="0" y="0"/>
                    </a:moveTo>
                    <a:cubicBezTo>
                      <a:pt x="6031" y="9720"/>
                      <a:pt x="54372" y="18717"/>
                      <a:pt x="85987" y="18717"/>
                    </a:cubicBezTo>
                    <a:cubicBezTo>
                      <a:pt x="117629" y="18717"/>
                      <a:pt x="163505" y="9667"/>
                      <a:pt x="170621" y="94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1" name="Freihandform 1040">
                <a:extLst>
                  <a:ext uri="{FF2B5EF4-FFF2-40B4-BE49-F238E27FC236}">
                    <a16:creationId xmlns:a16="http://schemas.microsoft.com/office/drawing/2014/main" id="{75AC7EE8-C55F-05EF-B63E-B09A708C9E60}"/>
                  </a:ext>
                </a:extLst>
              </p:cNvPr>
              <p:cNvSpPr/>
              <p:nvPr/>
            </p:nvSpPr>
            <p:spPr>
              <a:xfrm>
                <a:off x="8626973" y="4082223"/>
                <a:ext cx="170620" cy="18717"/>
              </a:xfrm>
              <a:custGeom>
                <a:avLst/>
                <a:gdLst>
                  <a:gd name="connsiteX0" fmla="*/ 0 w 170620"/>
                  <a:gd name="connsiteY0" fmla="*/ 0 h 18717"/>
                  <a:gd name="connsiteX1" fmla="*/ 85987 w 170620"/>
                  <a:gd name="connsiteY1" fmla="*/ 18717 h 18717"/>
                  <a:gd name="connsiteX2" fmla="*/ 170621 w 170620"/>
                  <a:gd name="connsiteY2" fmla="*/ 94 h 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20" h="18717">
                    <a:moveTo>
                      <a:pt x="0" y="0"/>
                    </a:moveTo>
                    <a:cubicBezTo>
                      <a:pt x="6031" y="9720"/>
                      <a:pt x="54372" y="18717"/>
                      <a:pt x="85987" y="18717"/>
                    </a:cubicBezTo>
                    <a:cubicBezTo>
                      <a:pt x="117629" y="18717"/>
                      <a:pt x="163505" y="9667"/>
                      <a:pt x="170621" y="94"/>
                    </a:cubicBezTo>
                  </a:path>
                </a:pathLst>
              </a:custGeom>
              <a:noFill/>
              <a:ln w="6698" cap="flat">
                <a:solidFill>
                  <a:srgbClr val="E6007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2" name="Freihandform 1041">
                <a:extLst>
                  <a:ext uri="{FF2B5EF4-FFF2-40B4-BE49-F238E27FC236}">
                    <a16:creationId xmlns:a16="http://schemas.microsoft.com/office/drawing/2014/main" id="{0FC08EB2-5EEF-2A6F-10AD-ACFC9FA60908}"/>
                  </a:ext>
                </a:extLst>
              </p:cNvPr>
              <p:cNvSpPr/>
              <p:nvPr/>
            </p:nvSpPr>
            <p:spPr>
              <a:xfrm>
                <a:off x="8627107" y="4065562"/>
                <a:ext cx="170286" cy="35365"/>
              </a:xfrm>
              <a:custGeom>
                <a:avLst/>
                <a:gdLst>
                  <a:gd name="connsiteX0" fmla="*/ 80331 w 170286"/>
                  <a:gd name="connsiteY0" fmla="*/ 6 h 35365"/>
                  <a:gd name="connsiteX1" fmla="*/ 0 w 170286"/>
                  <a:gd name="connsiteY1" fmla="*/ 16447 h 35365"/>
                  <a:gd name="connsiteX2" fmla="*/ 85827 w 170286"/>
                  <a:gd name="connsiteY2" fmla="*/ 35365 h 35365"/>
                  <a:gd name="connsiteX3" fmla="*/ 170286 w 170286"/>
                  <a:gd name="connsiteY3" fmla="*/ 16541 h 35365"/>
                  <a:gd name="connsiteX4" fmla="*/ 80331 w 170286"/>
                  <a:gd name="connsiteY4" fmla="*/ 6 h 3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6" h="35365">
                    <a:moveTo>
                      <a:pt x="80331" y="6"/>
                    </a:moveTo>
                    <a:cubicBezTo>
                      <a:pt x="49828" y="-262"/>
                      <a:pt x="5026" y="8695"/>
                      <a:pt x="0" y="16447"/>
                    </a:cubicBezTo>
                    <a:cubicBezTo>
                      <a:pt x="6017" y="26274"/>
                      <a:pt x="54264" y="35365"/>
                      <a:pt x="85827" y="35365"/>
                    </a:cubicBezTo>
                    <a:cubicBezTo>
                      <a:pt x="117401" y="35365"/>
                      <a:pt x="163183" y="26221"/>
                      <a:pt x="170286" y="16541"/>
                    </a:cubicBezTo>
                    <a:cubicBezTo>
                      <a:pt x="162151" y="6473"/>
                      <a:pt x="110834" y="274"/>
                      <a:pt x="80331" y="6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3" name="Freihandform 1042">
                <a:extLst>
                  <a:ext uri="{FF2B5EF4-FFF2-40B4-BE49-F238E27FC236}">
                    <a16:creationId xmlns:a16="http://schemas.microsoft.com/office/drawing/2014/main" id="{2CA6B166-D100-6230-44E9-E0877CAA6926}"/>
                  </a:ext>
                </a:extLst>
              </p:cNvPr>
              <p:cNvSpPr/>
              <p:nvPr/>
            </p:nvSpPr>
            <p:spPr>
              <a:xfrm>
                <a:off x="8627107" y="4065562"/>
                <a:ext cx="170286" cy="35365"/>
              </a:xfrm>
              <a:custGeom>
                <a:avLst/>
                <a:gdLst>
                  <a:gd name="connsiteX0" fmla="*/ 80331 w 170286"/>
                  <a:gd name="connsiteY0" fmla="*/ 6 h 35365"/>
                  <a:gd name="connsiteX1" fmla="*/ 0 w 170286"/>
                  <a:gd name="connsiteY1" fmla="*/ 16447 h 35365"/>
                  <a:gd name="connsiteX2" fmla="*/ 85827 w 170286"/>
                  <a:gd name="connsiteY2" fmla="*/ 35365 h 35365"/>
                  <a:gd name="connsiteX3" fmla="*/ 170286 w 170286"/>
                  <a:gd name="connsiteY3" fmla="*/ 16541 h 35365"/>
                  <a:gd name="connsiteX4" fmla="*/ 80331 w 170286"/>
                  <a:gd name="connsiteY4" fmla="*/ 6 h 3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6" h="35365">
                    <a:moveTo>
                      <a:pt x="80331" y="6"/>
                    </a:moveTo>
                    <a:cubicBezTo>
                      <a:pt x="49828" y="-262"/>
                      <a:pt x="5026" y="8695"/>
                      <a:pt x="0" y="16447"/>
                    </a:cubicBezTo>
                    <a:cubicBezTo>
                      <a:pt x="6017" y="26274"/>
                      <a:pt x="54264" y="35365"/>
                      <a:pt x="85827" y="35365"/>
                    </a:cubicBezTo>
                    <a:cubicBezTo>
                      <a:pt x="117401" y="35365"/>
                      <a:pt x="163183" y="26221"/>
                      <a:pt x="170286" y="16541"/>
                    </a:cubicBezTo>
                    <a:cubicBezTo>
                      <a:pt x="162151" y="6473"/>
                      <a:pt x="110834" y="274"/>
                      <a:pt x="80331" y="6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4" name="Freihandform 1043">
                <a:extLst>
                  <a:ext uri="{FF2B5EF4-FFF2-40B4-BE49-F238E27FC236}">
                    <a16:creationId xmlns:a16="http://schemas.microsoft.com/office/drawing/2014/main" id="{2D7E6DF8-CE5F-18F4-C8A9-CC231F9CB04F}"/>
                  </a:ext>
                </a:extLst>
              </p:cNvPr>
              <p:cNvSpPr/>
              <p:nvPr/>
            </p:nvSpPr>
            <p:spPr>
              <a:xfrm>
                <a:off x="8624735" y="4084539"/>
                <a:ext cx="175714" cy="25179"/>
              </a:xfrm>
              <a:custGeom>
                <a:avLst/>
                <a:gdLst>
                  <a:gd name="connsiteX0" fmla="*/ 172766 w 175714"/>
                  <a:gd name="connsiteY0" fmla="*/ 134 h 25179"/>
                  <a:gd name="connsiteX1" fmla="*/ 87395 w 175714"/>
                  <a:gd name="connsiteY1" fmla="*/ 17954 h 25179"/>
                  <a:gd name="connsiteX2" fmla="*/ 1340 w 175714"/>
                  <a:gd name="connsiteY2" fmla="*/ 0 h 25179"/>
                  <a:gd name="connsiteX3" fmla="*/ 0 w 175714"/>
                  <a:gd name="connsiteY3" fmla="*/ 1861 h 25179"/>
                  <a:gd name="connsiteX4" fmla="*/ 87529 w 175714"/>
                  <a:gd name="connsiteY4" fmla="*/ 25144 h 25179"/>
                  <a:gd name="connsiteX5" fmla="*/ 175714 w 175714"/>
                  <a:gd name="connsiteY5" fmla="*/ 3200 h 25179"/>
                  <a:gd name="connsiteX6" fmla="*/ 172766 w 175714"/>
                  <a:gd name="connsiteY6" fmla="*/ 134 h 2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714" h="25179">
                    <a:moveTo>
                      <a:pt x="172766" y="134"/>
                    </a:moveTo>
                    <a:cubicBezTo>
                      <a:pt x="158600" y="8609"/>
                      <a:pt x="123795" y="17566"/>
                      <a:pt x="87395" y="17954"/>
                    </a:cubicBezTo>
                    <a:cubicBezTo>
                      <a:pt x="60765" y="18249"/>
                      <a:pt x="8564" y="6654"/>
                      <a:pt x="1340" y="0"/>
                    </a:cubicBezTo>
                    <a:cubicBezTo>
                      <a:pt x="1755" y="375"/>
                      <a:pt x="0" y="1861"/>
                      <a:pt x="0" y="1861"/>
                    </a:cubicBezTo>
                    <a:cubicBezTo>
                      <a:pt x="0" y="9171"/>
                      <a:pt x="24365" y="24126"/>
                      <a:pt x="87529" y="25144"/>
                    </a:cubicBezTo>
                    <a:cubicBezTo>
                      <a:pt x="145599" y="26068"/>
                      <a:pt x="175338" y="8930"/>
                      <a:pt x="175714" y="3200"/>
                    </a:cubicBezTo>
                    <a:cubicBezTo>
                      <a:pt x="175768" y="2330"/>
                      <a:pt x="173167" y="522"/>
                      <a:pt x="172766" y="134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5" name="Freihandform 1044">
                <a:extLst>
                  <a:ext uri="{FF2B5EF4-FFF2-40B4-BE49-F238E27FC236}">
                    <a16:creationId xmlns:a16="http://schemas.microsoft.com/office/drawing/2014/main" id="{91892F84-E117-9940-1A7A-92D3323BD7FD}"/>
                  </a:ext>
                </a:extLst>
              </p:cNvPr>
              <p:cNvSpPr/>
              <p:nvPr/>
            </p:nvSpPr>
            <p:spPr>
              <a:xfrm>
                <a:off x="8737767" y="3991623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1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1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6" name="Freihandform 1045">
                <a:extLst>
                  <a:ext uri="{FF2B5EF4-FFF2-40B4-BE49-F238E27FC236}">
                    <a16:creationId xmlns:a16="http://schemas.microsoft.com/office/drawing/2014/main" id="{A6E2EA77-3441-3034-12FB-380D4F1D7BF5}"/>
                  </a:ext>
                </a:extLst>
              </p:cNvPr>
              <p:cNvSpPr/>
              <p:nvPr/>
            </p:nvSpPr>
            <p:spPr>
              <a:xfrm>
                <a:off x="8737767" y="3991623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1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1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7" name="Freihandform 1046">
                <a:extLst>
                  <a:ext uri="{FF2B5EF4-FFF2-40B4-BE49-F238E27FC236}">
                    <a16:creationId xmlns:a16="http://schemas.microsoft.com/office/drawing/2014/main" id="{D2743619-A46A-4A89-E4B0-B914A11714C7}"/>
                  </a:ext>
                </a:extLst>
              </p:cNvPr>
              <p:cNvSpPr/>
              <p:nvPr/>
            </p:nvSpPr>
            <p:spPr>
              <a:xfrm>
                <a:off x="8737700" y="3985786"/>
                <a:ext cx="25732" cy="7845"/>
              </a:xfrm>
              <a:custGeom>
                <a:avLst/>
                <a:gdLst>
                  <a:gd name="connsiteX0" fmla="*/ 25733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3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3" y="3923"/>
                    </a:moveTo>
                    <a:cubicBezTo>
                      <a:pt x="25733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3" y="1781"/>
                      <a:pt x="25733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8" name="Freihandform 1047">
                <a:extLst>
                  <a:ext uri="{FF2B5EF4-FFF2-40B4-BE49-F238E27FC236}">
                    <a16:creationId xmlns:a16="http://schemas.microsoft.com/office/drawing/2014/main" id="{A692A242-636C-0670-DEDC-638B48B494FD}"/>
                  </a:ext>
                </a:extLst>
              </p:cNvPr>
              <p:cNvSpPr/>
              <p:nvPr/>
            </p:nvSpPr>
            <p:spPr>
              <a:xfrm>
                <a:off x="8737700" y="3985786"/>
                <a:ext cx="25732" cy="7845"/>
              </a:xfrm>
              <a:custGeom>
                <a:avLst/>
                <a:gdLst>
                  <a:gd name="connsiteX0" fmla="*/ 25733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3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3" y="3923"/>
                    </a:moveTo>
                    <a:cubicBezTo>
                      <a:pt x="25733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3" y="1781"/>
                      <a:pt x="25733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9" name="Freihandform 1048">
                <a:extLst>
                  <a:ext uri="{FF2B5EF4-FFF2-40B4-BE49-F238E27FC236}">
                    <a16:creationId xmlns:a16="http://schemas.microsoft.com/office/drawing/2014/main" id="{C9FC1E4C-5C07-A84D-B4B6-CDD42FCCF233}"/>
                  </a:ext>
                </a:extLst>
              </p:cNvPr>
              <p:cNvSpPr/>
              <p:nvPr/>
            </p:nvSpPr>
            <p:spPr>
              <a:xfrm>
                <a:off x="8658547" y="3991623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2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2" y="85941"/>
                    </a:lnTo>
                    <a:cubicBezTo>
                      <a:pt x="711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0" name="Freihandform 1049">
                <a:extLst>
                  <a:ext uri="{FF2B5EF4-FFF2-40B4-BE49-F238E27FC236}">
                    <a16:creationId xmlns:a16="http://schemas.microsoft.com/office/drawing/2014/main" id="{4F12CB46-1C4B-5AD8-C60E-8E0FA66E2CAB}"/>
                  </a:ext>
                </a:extLst>
              </p:cNvPr>
              <p:cNvSpPr/>
              <p:nvPr/>
            </p:nvSpPr>
            <p:spPr>
              <a:xfrm>
                <a:off x="8658547" y="3991623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2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2" y="85941"/>
                    </a:lnTo>
                    <a:cubicBezTo>
                      <a:pt x="711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1" name="Freihandform 1050">
                <a:extLst>
                  <a:ext uri="{FF2B5EF4-FFF2-40B4-BE49-F238E27FC236}">
                    <a16:creationId xmlns:a16="http://schemas.microsoft.com/office/drawing/2014/main" id="{C8990102-73DA-D98C-4C54-675B78783832}"/>
                  </a:ext>
                </a:extLst>
              </p:cNvPr>
              <p:cNvSpPr/>
              <p:nvPr/>
            </p:nvSpPr>
            <p:spPr>
              <a:xfrm>
                <a:off x="8658481" y="3985786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5 w 25731"/>
                  <a:gd name="connsiteY1" fmla="*/ 7846 h 7845"/>
                  <a:gd name="connsiteX2" fmla="*/ 0 w 25731"/>
                  <a:gd name="connsiteY2" fmla="*/ 3923 h 7845"/>
                  <a:gd name="connsiteX3" fmla="*/ 12865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2" y="7846"/>
                      <a:pt x="12865" y="7846"/>
                    </a:cubicBezTo>
                    <a:cubicBezTo>
                      <a:pt x="5682" y="7846"/>
                      <a:pt x="0" y="6065"/>
                      <a:pt x="0" y="3923"/>
                    </a:cubicBezTo>
                    <a:cubicBezTo>
                      <a:pt x="0" y="1781"/>
                      <a:pt x="5682" y="0"/>
                      <a:pt x="12865" y="0"/>
                    </a:cubicBezTo>
                    <a:cubicBezTo>
                      <a:pt x="20062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2" name="Freihandform 1051">
                <a:extLst>
                  <a:ext uri="{FF2B5EF4-FFF2-40B4-BE49-F238E27FC236}">
                    <a16:creationId xmlns:a16="http://schemas.microsoft.com/office/drawing/2014/main" id="{17BC0959-2630-DDE0-EBDC-1199ED9AC36F}"/>
                  </a:ext>
                </a:extLst>
              </p:cNvPr>
              <p:cNvSpPr/>
              <p:nvPr/>
            </p:nvSpPr>
            <p:spPr>
              <a:xfrm>
                <a:off x="8658481" y="3985786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5 w 25731"/>
                  <a:gd name="connsiteY1" fmla="*/ 7846 h 7845"/>
                  <a:gd name="connsiteX2" fmla="*/ 0 w 25731"/>
                  <a:gd name="connsiteY2" fmla="*/ 3923 h 7845"/>
                  <a:gd name="connsiteX3" fmla="*/ 12865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2" y="7846"/>
                      <a:pt x="12865" y="7846"/>
                    </a:cubicBezTo>
                    <a:cubicBezTo>
                      <a:pt x="5682" y="7846"/>
                      <a:pt x="0" y="6065"/>
                      <a:pt x="0" y="3923"/>
                    </a:cubicBezTo>
                    <a:cubicBezTo>
                      <a:pt x="0" y="1781"/>
                      <a:pt x="5682" y="0"/>
                      <a:pt x="12865" y="0"/>
                    </a:cubicBezTo>
                    <a:cubicBezTo>
                      <a:pt x="20062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3" name="Freihandform 1052">
                <a:extLst>
                  <a:ext uri="{FF2B5EF4-FFF2-40B4-BE49-F238E27FC236}">
                    <a16:creationId xmlns:a16="http://schemas.microsoft.com/office/drawing/2014/main" id="{260A8B11-54C8-8BD1-D0D8-4F53BB1AAD21}"/>
                  </a:ext>
                </a:extLst>
              </p:cNvPr>
              <p:cNvSpPr/>
              <p:nvPr/>
            </p:nvSpPr>
            <p:spPr>
              <a:xfrm>
                <a:off x="8698150" y="3999081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1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1" y="88230"/>
                      <a:pt x="6487" y="90734"/>
                      <a:pt x="13295" y="90734"/>
                    </a:cubicBezTo>
                    <a:cubicBezTo>
                      <a:pt x="19728" y="91122"/>
                      <a:pt x="24915" y="88230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4" name="Freihandform 1053">
                <a:extLst>
                  <a:ext uri="{FF2B5EF4-FFF2-40B4-BE49-F238E27FC236}">
                    <a16:creationId xmlns:a16="http://schemas.microsoft.com/office/drawing/2014/main" id="{F64A9917-5E06-607A-2D62-86924F225632}"/>
                  </a:ext>
                </a:extLst>
              </p:cNvPr>
              <p:cNvSpPr/>
              <p:nvPr/>
            </p:nvSpPr>
            <p:spPr>
              <a:xfrm>
                <a:off x="8698150" y="3999081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1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1" y="88230"/>
                      <a:pt x="6487" y="90734"/>
                      <a:pt x="13295" y="90734"/>
                    </a:cubicBezTo>
                    <a:cubicBezTo>
                      <a:pt x="19728" y="91122"/>
                      <a:pt x="24915" y="88230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5" name="Freihandform 1054">
                <a:extLst>
                  <a:ext uri="{FF2B5EF4-FFF2-40B4-BE49-F238E27FC236}">
                    <a16:creationId xmlns:a16="http://schemas.microsoft.com/office/drawing/2014/main" id="{410F133F-067F-E3E5-9C2F-D9B2AA8B355B}"/>
                  </a:ext>
                </a:extLst>
              </p:cNvPr>
              <p:cNvSpPr/>
              <p:nvPr/>
            </p:nvSpPr>
            <p:spPr>
              <a:xfrm>
                <a:off x="8698097" y="3993243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5 w 25731"/>
                  <a:gd name="connsiteY1" fmla="*/ 7846 h 7845"/>
                  <a:gd name="connsiteX2" fmla="*/ 0 w 25731"/>
                  <a:gd name="connsiteY2" fmla="*/ 3923 h 7845"/>
                  <a:gd name="connsiteX3" fmla="*/ 12865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2" y="7846"/>
                      <a:pt x="12865" y="7846"/>
                    </a:cubicBezTo>
                    <a:cubicBezTo>
                      <a:pt x="5682" y="7846"/>
                      <a:pt x="0" y="6065"/>
                      <a:pt x="0" y="3923"/>
                    </a:cubicBezTo>
                    <a:cubicBezTo>
                      <a:pt x="0" y="1781"/>
                      <a:pt x="5682" y="0"/>
                      <a:pt x="12865" y="0"/>
                    </a:cubicBezTo>
                    <a:cubicBezTo>
                      <a:pt x="20062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6" name="Freihandform 1055">
                <a:extLst>
                  <a:ext uri="{FF2B5EF4-FFF2-40B4-BE49-F238E27FC236}">
                    <a16:creationId xmlns:a16="http://schemas.microsoft.com/office/drawing/2014/main" id="{8DBC648C-8984-A75E-FC9D-16F045E075B8}"/>
                  </a:ext>
                </a:extLst>
              </p:cNvPr>
              <p:cNvSpPr/>
              <p:nvPr/>
            </p:nvSpPr>
            <p:spPr>
              <a:xfrm>
                <a:off x="8698097" y="3993243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5 w 25731"/>
                  <a:gd name="connsiteY1" fmla="*/ 7846 h 7845"/>
                  <a:gd name="connsiteX2" fmla="*/ 0 w 25731"/>
                  <a:gd name="connsiteY2" fmla="*/ 3923 h 7845"/>
                  <a:gd name="connsiteX3" fmla="*/ 12865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2" y="7846"/>
                      <a:pt x="12865" y="7846"/>
                    </a:cubicBezTo>
                    <a:cubicBezTo>
                      <a:pt x="5682" y="7846"/>
                      <a:pt x="0" y="6065"/>
                      <a:pt x="0" y="3923"/>
                    </a:cubicBezTo>
                    <a:cubicBezTo>
                      <a:pt x="0" y="1781"/>
                      <a:pt x="5682" y="0"/>
                      <a:pt x="12865" y="0"/>
                    </a:cubicBezTo>
                    <a:cubicBezTo>
                      <a:pt x="20062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057" name="Freihandform 1056">
              <a:extLst>
                <a:ext uri="{FF2B5EF4-FFF2-40B4-BE49-F238E27FC236}">
                  <a16:creationId xmlns:a16="http://schemas.microsoft.com/office/drawing/2014/main" id="{D61F93FE-E8DD-5B49-72CD-047453391099}"/>
                </a:ext>
              </a:extLst>
            </p:cNvPr>
            <p:cNvSpPr/>
            <p:nvPr/>
          </p:nvSpPr>
          <p:spPr>
            <a:xfrm>
              <a:off x="8654567" y="4243207"/>
              <a:ext cx="110901" cy="49979"/>
            </a:xfrm>
            <a:custGeom>
              <a:avLst/>
              <a:gdLst>
                <a:gd name="connsiteX0" fmla="*/ 0 w 110901"/>
                <a:gd name="connsiteY0" fmla="*/ 0 h 49979"/>
                <a:gd name="connsiteX1" fmla="*/ 110902 w 110901"/>
                <a:gd name="connsiteY1" fmla="*/ 0 h 49979"/>
                <a:gd name="connsiteX2" fmla="*/ 110902 w 110901"/>
                <a:gd name="connsiteY2" fmla="*/ 49979 h 49979"/>
                <a:gd name="connsiteX3" fmla="*/ 0 w 110901"/>
                <a:gd name="connsiteY3" fmla="*/ 49979 h 4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901" h="49979">
                  <a:moveTo>
                    <a:pt x="0" y="0"/>
                  </a:moveTo>
                  <a:lnTo>
                    <a:pt x="110902" y="0"/>
                  </a:lnTo>
                  <a:lnTo>
                    <a:pt x="110902" y="49979"/>
                  </a:lnTo>
                  <a:lnTo>
                    <a:pt x="0" y="49979"/>
                  </a:lnTo>
                  <a:close/>
                </a:path>
              </a:pathLst>
            </a:custGeom>
            <a:solidFill>
              <a:srgbClr val="EB6619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09" name="Gruppieren 1108">
            <a:extLst>
              <a:ext uri="{FF2B5EF4-FFF2-40B4-BE49-F238E27FC236}">
                <a16:creationId xmlns:a16="http://schemas.microsoft.com/office/drawing/2014/main" id="{C8A5A880-5998-D311-B4F3-ABEC7D9C492C}"/>
              </a:ext>
            </a:extLst>
          </p:cNvPr>
          <p:cNvGrpSpPr/>
          <p:nvPr/>
        </p:nvGrpSpPr>
        <p:grpSpPr>
          <a:xfrm>
            <a:off x="8970507" y="3992317"/>
            <a:ext cx="408481" cy="401468"/>
            <a:chOff x="9009694" y="3985786"/>
            <a:chExt cx="408481" cy="401468"/>
          </a:xfrm>
        </p:grpSpPr>
        <p:sp>
          <p:nvSpPr>
            <p:cNvPr id="1058" name="Freihandform 1057">
              <a:extLst>
                <a:ext uri="{FF2B5EF4-FFF2-40B4-BE49-F238E27FC236}">
                  <a16:creationId xmlns:a16="http://schemas.microsoft.com/office/drawing/2014/main" id="{10628FF8-19F1-B79F-4CC8-5037C941BB79}"/>
                </a:ext>
              </a:extLst>
            </p:cNvPr>
            <p:cNvSpPr/>
            <p:nvPr/>
          </p:nvSpPr>
          <p:spPr>
            <a:xfrm>
              <a:off x="9009694" y="4215024"/>
              <a:ext cx="38115" cy="81736"/>
            </a:xfrm>
            <a:custGeom>
              <a:avLst/>
              <a:gdLst>
                <a:gd name="connsiteX0" fmla="*/ 0 w 38115"/>
                <a:gd name="connsiteY0" fmla="*/ 0 h 81736"/>
                <a:gd name="connsiteX1" fmla="*/ 38116 w 38115"/>
                <a:gd name="connsiteY1" fmla="*/ 0 h 81736"/>
                <a:gd name="connsiteX2" fmla="*/ 38116 w 38115"/>
                <a:gd name="connsiteY2" fmla="*/ 81737 h 81736"/>
                <a:gd name="connsiteX3" fmla="*/ 0 w 38115"/>
                <a:gd name="connsiteY3" fmla="*/ 81737 h 8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5" h="81736">
                  <a:moveTo>
                    <a:pt x="0" y="0"/>
                  </a:moveTo>
                  <a:lnTo>
                    <a:pt x="38116" y="0"/>
                  </a:lnTo>
                  <a:lnTo>
                    <a:pt x="38116" y="81737"/>
                  </a:lnTo>
                  <a:lnTo>
                    <a:pt x="0" y="81737"/>
                  </a:lnTo>
                  <a:close/>
                </a:path>
              </a:pathLst>
            </a:custGeom>
            <a:solidFill>
              <a:srgbClr val="FFFFFF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9" name="Freihandform 1058">
              <a:extLst>
                <a:ext uri="{FF2B5EF4-FFF2-40B4-BE49-F238E27FC236}">
                  <a16:creationId xmlns:a16="http://schemas.microsoft.com/office/drawing/2014/main" id="{9FE036AB-F4CC-F4C9-8B8A-3D8D3E9DB3EE}"/>
                </a:ext>
              </a:extLst>
            </p:cNvPr>
            <p:cNvSpPr/>
            <p:nvPr/>
          </p:nvSpPr>
          <p:spPr>
            <a:xfrm>
              <a:off x="9009694" y="4215024"/>
              <a:ext cx="38115" cy="81736"/>
            </a:xfrm>
            <a:custGeom>
              <a:avLst/>
              <a:gdLst>
                <a:gd name="connsiteX0" fmla="*/ 0 w 38115"/>
                <a:gd name="connsiteY0" fmla="*/ 0 h 81736"/>
                <a:gd name="connsiteX1" fmla="*/ 38116 w 38115"/>
                <a:gd name="connsiteY1" fmla="*/ 0 h 81736"/>
                <a:gd name="connsiteX2" fmla="*/ 38116 w 38115"/>
                <a:gd name="connsiteY2" fmla="*/ 81737 h 81736"/>
                <a:gd name="connsiteX3" fmla="*/ 0 w 38115"/>
                <a:gd name="connsiteY3" fmla="*/ 81737 h 8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5" h="81736">
                  <a:moveTo>
                    <a:pt x="0" y="0"/>
                  </a:moveTo>
                  <a:lnTo>
                    <a:pt x="38116" y="0"/>
                  </a:lnTo>
                  <a:lnTo>
                    <a:pt x="38116" y="81737"/>
                  </a:lnTo>
                  <a:lnTo>
                    <a:pt x="0" y="81737"/>
                  </a:lnTo>
                  <a:close/>
                </a:path>
              </a:pathLst>
            </a:custGeom>
            <a:noFill/>
            <a:ln w="6698" cap="sq">
              <a:solidFill>
                <a:srgbClr val="4948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060" name="Grafik 10">
              <a:extLst>
                <a:ext uri="{FF2B5EF4-FFF2-40B4-BE49-F238E27FC236}">
                  <a16:creationId xmlns:a16="http://schemas.microsoft.com/office/drawing/2014/main" id="{D0905743-31CB-419C-BCC2-977FEA893C1F}"/>
                </a:ext>
              </a:extLst>
            </p:cNvPr>
            <p:cNvGrpSpPr/>
            <p:nvPr/>
          </p:nvGrpSpPr>
          <p:grpSpPr>
            <a:xfrm>
              <a:off x="9040599" y="3985786"/>
              <a:ext cx="377576" cy="401468"/>
              <a:chOff x="9040599" y="3985786"/>
              <a:chExt cx="377576" cy="401468"/>
            </a:xfrm>
          </p:grpSpPr>
          <p:sp>
            <p:nvSpPr>
              <p:cNvPr id="1061" name="Freihandform 1060">
                <a:extLst>
                  <a:ext uri="{FF2B5EF4-FFF2-40B4-BE49-F238E27FC236}">
                    <a16:creationId xmlns:a16="http://schemas.microsoft.com/office/drawing/2014/main" id="{BE1A565A-3AB6-8119-0832-7DC7A4089B8B}"/>
                  </a:ext>
                </a:extLst>
              </p:cNvPr>
              <p:cNvSpPr/>
              <p:nvPr/>
            </p:nvSpPr>
            <p:spPr>
              <a:xfrm>
                <a:off x="9040599" y="4149514"/>
                <a:ext cx="377576" cy="237739"/>
              </a:xfrm>
              <a:custGeom>
                <a:avLst/>
                <a:gdLst>
                  <a:gd name="connsiteX0" fmla="*/ 0 w 377576"/>
                  <a:gd name="connsiteY0" fmla="*/ 0 h 237739"/>
                  <a:gd name="connsiteX1" fmla="*/ 94 w 377576"/>
                  <a:gd name="connsiteY1" fmla="*/ 170878 h 237739"/>
                  <a:gd name="connsiteX2" fmla="*/ 187320 w 377576"/>
                  <a:gd name="connsiteY2" fmla="*/ 237740 h 237739"/>
                  <a:gd name="connsiteX3" fmla="*/ 377402 w 377576"/>
                  <a:gd name="connsiteY3" fmla="*/ 170048 h 237739"/>
                  <a:gd name="connsiteX4" fmla="*/ 377576 w 377576"/>
                  <a:gd name="connsiteY4" fmla="*/ 0 h 237739"/>
                  <a:gd name="connsiteX5" fmla="*/ 0 w 377576"/>
                  <a:gd name="connsiteY5" fmla="*/ 0 h 23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576" h="237739">
                    <a:moveTo>
                      <a:pt x="0" y="0"/>
                    </a:moveTo>
                    <a:lnTo>
                      <a:pt x="94" y="170878"/>
                    </a:lnTo>
                    <a:cubicBezTo>
                      <a:pt x="94" y="170878"/>
                      <a:pt x="28586" y="237740"/>
                      <a:pt x="187320" y="237740"/>
                    </a:cubicBezTo>
                    <a:cubicBezTo>
                      <a:pt x="354069" y="237740"/>
                      <a:pt x="377402" y="170048"/>
                      <a:pt x="377402" y="170048"/>
                    </a:cubicBezTo>
                    <a:lnTo>
                      <a:pt x="3775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2" name="Freihandform 1061">
                <a:extLst>
                  <a:ext uri="{FF2B5EF4-FFF2-40B4-BE49-F238E27FC236}">
                    <a16:creationId xmlns:a16="http://schemas.microsoft.com/office/drawing/2014/main" id="{74F28487-7F52-CF52-F8B5-7D9C3D0FDF5C}"/>
                  </a:ext>
                </a:extLst>
              </p:cNvPr>
              <p:cNvSpPr/>
              <p:nvPr/>
            </p:nvSpPr>
            <p:spPr>
              <a:xfrm>
                <a:off x="9040599" y="4149514"/>
                <a:ext cx="377576" cy="237739"/>
              </a:xfrm>
              <a:custGeom>
                <a:avLst/>
                <a:gdLst>
                  <a:gd name="connsiteX0" fmla="*/ 0 w 377576"/>
                  <a:gd name="connsiteY0" fmla="*/ 0 h 237739"/>
                  <a:gd name="connsiteX1" fmla="*/ 94 w 377576"/>
                  <a:gd name="connsiteY1" fmla="*/ 170878 h 237739"/>
                  <a:gd name="connsiteX2" fmla="*/ 187320 w 377576"/>
                  <a:gd name="connsiteY2" fmla="*/ 237740 h 237739"/>
                  <a:gd name="connsiteX3" fmla="*/ 377402 w 377576"/>
                  <a:gd name="connsiteY3" fmla="*/ 170048 h 237739"/>
                  <a:gd name="connsiteX4" fmla="*/ 377576 w 377576"/>
                  <a:gd name="connsiteY4" fmla="*/ 0 h 237739"/>
                  <a:gd name="connsiteX5" fmla="*/ 0 w 377576"/>
                  <a:gd name="connsiteY5" fmla="*/ 0 h 23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576" h="237739">
                    <a:moveTo>
                      <a:pt x="0" y="0"/>
                    </a:moveTo>
                    <a:lnTo>
                      <a:pt x="94" y="170878"/>
                    </a:lnTo>
                    <a:cubicBezTo>
                      <a:pt x="94" y="170878"/>
                      <a:pt x="28586" y="237740"/>
                      <a:pt x="187320" y="237740"/>
                    </a:cubicBezTo>
                    <a:cubicBezTo>
                      <a:pt x="354069" y="237740"/>
                      <a:pt x="377402" y="170048"/>
                      <a:pt x="377402" y="170048"/>
                    </a:cubicBezTo>
                    <a:lnTo>
                      <a:pt x="37757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3" name="Freihandform 1062">
                <a:extLst>
                  <a:ext uri="{FF2B5EF4-FFF2-40B4-BE49-F238E27FC236}">
                    <a16:creationId xmlns:a16="http://schemas.microsoft.com/office/drawing/2014/main" id="{35C0DF4C-F9B1-D54E-5B61-4F2127D15855}"/>
                  </a:ext>
                </a:extLst>
              </p:cNvPr>
              <p:cNvSpPr/>
              <p:nvPr/>
            </p:nvSpPr>
            <p:spPr>
              <a:xfrm>
                <a:off x="9043012" y="4154026"/>
                <a:ext cx="372817" cy="51107"/>
              </a:xfrm>
              <a:custGeom>
                <a:avLst/>
                <a:gdLst>
                  <a:gd name="connsiteX0" fmla="*/ 372429 w 372817"/>
                  <a:gd name="connsiteY0" fmla="*/ 1352 h 51107"/>
                  <a:gd name="connsiteX1" fmla="*/ 372429 w 372817"/>
                  <a:gd name="connsiteY1" fmla="*/ 2022 h 51107"/>
                  <a:gd name="connsiteX2" fmla="*/ 187843 w 372817"/>
                  <a:gd name="connsiteY2" fmla="*/ 40273 h 51107"/>
                  <a:gd name="connsiteX3" fmla="*/ 0 w 372817"/>
                  <a:gd name="connsiteY3" fmla="*/ 1325 h 51107"/>
                  <a:gd name="connsiteX4" fmla="*/ 268 w 372817"/>
                  <a:gd name="connsiteY4" fmla="*/ 10912 h 51107"/>
                  <a:gd name="connsiteX5" fmla="*/ 188071 w 372817"/>
                  <a:gd name="connsiteY5" fmla="*/ 51104 h 51107"/>
                  <a:gd name="connsiteX6" fmla="*/ 372818 w 372817"/>
                  <a:gd name="connsiteY6" fmla="*/ 9479 h 51107"/>
                  <a:gd name="connsiteX7" fmla="*/ 372818 w 372817"/>
                  <a:gd name="connsiteY7" fmla="*/ 0 h 51107"/>
                  <a:gd name="connsiteX8" fmla="*/ 372429 w 372817"/>
                  <a:gd name="connsiteY8" fmla="*/ 1352 h 5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2817" h="51107">
                    <a:moveTo>
                      <a:pt x="372429" y="1352"/>
                    </a:moveTo>
                    <a:lnTo>
                      <a:pt x="372429" y="2022"/>
                    </a:lnTo>
                    <a:cubicBezTo>
                      <a:pt x="365474" y="23002"/>
                      <a:pt x="285933" y="39911"/>
                      <a:pt x="187843" y="40273"/>
                    </a:cubicBezTo>
                    <a:cubicBezTo>
                      <a:pt x="85519" y="40246"/>
                      <a:pt x="3096" y="23309"/>
                      <a:pt x="0" y="1325"/>
                    </a:cubicBezTo>
                    <a:lnTo>
                      <a:pt x="268" y="10912"/>
                    </a:lnTo>
                    <a:cubicBezTo>
                      <a:pt x="8524" y="31891"/>
                      <a:pt x="59264" y="51412"/>
                      <a:pt x="188071" y="51104"/>
                    </a:cubicBezTo>
                    <a:cubicBezTo>
                      <a:pt x="317910" y="50783"/>
                      <a:pt x="365809" y="30820"/>
                      <a:pt x="372818" y="9479"/>
                    </a:cubicBezTo>
                    <a:lnTo>
                      <a:pt x="372818" y="0"/>
                    </a:lnTo>
                    <a:cubicBezTo>
                      <a:pt x="372818" y="335"/>
                      <a:pt x="372429" y="1018"/>
                      <a:pt x="372429" y="1352"/>
                    </a:cubicBezTo>
                  </a:path>
                </a:pathLst>
              </a:custGeom>
              <a:solidFill>
                <a:srgbClr val="C8C8CC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4" name="Freihandform 1063">
                <a:extLst>
                  <a:ext uri="{FF2B5EF4-FFF2-40B4-BE49-F238E27FC236}">
                    <a16:creationId xmlns:a16="http://schemas.microsoft.com/office/drawing/2014/main" id="{1F93D571-435A-9775-46B5-335533D95F0C}"/>
                  </a:ext>
                </a:extLst>
              </p:cNvPr>
              <p:cNvSpPr/>
              <p:nvPr/>
            </p:nvSpPr>
            <p:spPr>
              <a:xfrm>
                <a:off x="9041243" y="4083174"/>
                <a:ext cx="376114" cy="110666"/>
              </a:xfrm>
              <a:custGeom>
                <a:avLst/>
                <a:gdLst>
                  <a:gd name="connsiteX0" fmla="*/ 273642 w 376114"/>
                  <a:gd name="connsiteY0" fmla="*/ 361 h 110666"/>
                  <a:gd name="connsiteX1" fmla="*/ 102579 w 376114"/>
                  <a:gd name="connsiteY1" fmla="*/ 0 h 110666"/>
                  <a:gd name="connsiteX2" fmla="*/ 0 w 376114"/>
                  <a:gd name="connsiteY2" fmla="*/ 64693 h 110666"/>
                  <a:gd name="connsiteX3" fmla="*/ 190001 w 376114"/>
                  <a:gd name="connsiteY3" fmla="*/ 110656 h 110666"/>
                  <a:gd name="connsiteX4" fmla="*/ 376114 w 376114"/>
                  <a:gd name="connsiteY4" fmla="*/ 64305 h 110666"/>
                  <a:gd name="connsiteX5" fmla="*/ 273642 w 376114"/>
                  <a:gd name="connsiteY5" fmla="*/ 361 h 11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14" h="110666">
                    <a:moveTo>
                      <a:pt x="273642" y="361"/>
                    </a:moveTo>
                    <a:lnTo>
                      <a:pt x="102579" y="0"/>
                    </a:lnTo>
                    <a:lnTo>
                      <a:pt x="0" y="64693"/>
                    </a:lnTo>
                    <a:cubicBezTo>
                      <a:pt x="1554" y="78711"/>
                      <a:pt x="24766" y="111339"/>
                      <a:pt x="190001" y="110656"/>
                    </a:cubicBezTo>
                    <a:cubicBezTo>
                      <a:pt x="355234" y="109987"/>
                      <a:pt x="370687" y="77399"/>
                      <a:pt x="376114" y="64305"/>
                    </a:cubicBezTo>
                    <a:cubicBezTo>
                      <a:pt x="376168" y="64171"/>
                      <a:pt x="273642" y="361"/>
                      <a:pt x="273642" y="361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5" name="Freihandform 1064">
                <a:extLst>
                  <a:ext uri="{FF2B5EF4-FFF2-40B4-BE49-F238E27FC236}">
                    <a16:creationId xmlns:a16="http://schemas.microsoft.com/office/drawing/2014/main" id="{5550D8D5-DAAC-FD03-38FF-AAD17A84882F}"/>
                  </a:ext>
                </a:extLst>
              </p:cNvPr>
              <p:cNvSpPr/>
              <p:nvPr/>
            </p:nvSpPr>
            <p:spPr>
              <a:xfrm>
                <a:off x="9041243" y="4083174"/>
                <a:ext cx="376114" cy="110666"/>
              </a:xfrm>
              <a:custGeom>
                <a:avLst/>
                <a:gdLst>
                  <a:gd name="connsiteX0" fmla="*/ 273642 w 376114"/>
                  <a:gd name="connsiteY0" fmla="*/ 361 h 110666"/>
                  <a:gd name="connsiteX1" fmla="*/ 102579 w 376114"/>
                  <a:gd name="connsiteY1" fmla="*/ 0 h 110666"/>
                  <a:gd name="connsiteX2" fmla="*/ 0 w 376114"/>
                  <a:gd name="connsiteY2" fmla="*/ 64693 h 110666"/>
                  <a:gd name="connsiteX3" fmla="*/ 190001 w 376114"/>
                  <a:gd name="connsiteY3" fmla="*/ 110656 h 110666"/>
                  <a:gd name="connsiteX4" fmla="*/ 376114 w 376114"/>
                  <a:gd name="connsiteY4" fmla="*/ 64305 h 110666"/>
                  <a:gd name="connsiteX5" fmla="*/ 273642 w 376114"/>
                  <a:gd name="connsiteY5" fmla="*/ 361 h 11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14" h="110666">
                    <a:moveTo>
                      <a:pt x="273642" y="361"/>
                    </a:moveTo>
                    <a:lnTo>
                      <a:pt x="102579" y="0"/>
                    </a:lnTo>
                    <a:lnTo>
                      <a:pt x="0" y="64693"/>
                    </a:lnTo>
                    <a:cubicBezTo>
                      <a:pt x="1554" y="78711"/>
                      <a:pt x="24766" y="111339"/>
                      <a:pt x="190001" y="110656"/>
                    </a:cubicBezTo>
                    <a:cubicBezTo>
                      <a:pt x="355234" y="109987"/>
                      <a:pt x="370687" y="77399"/>
                      <a:pt x="376114" y="64305"/>
                    </a:cubicBezTo>
                    <a:cubicBezTo>
                      <a:pt x="376168" y="64171"/>
                      <a:pt x="273642" y="361"/>
                      <a:pt x="273642" y="361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6" name="Freihandform 1065">
                <a:extLst>
                  <a:ext uri="{FF2B5EF4-FFF2-40B4-BE49-F238E27FC236}">
                    <a16:creationId xmlns:a16="http://schemas.microsoft.com/office/drawing/2014/main" id="{D8EBA9EE-DE11-6BAE-BC57-DDF30954C6C2}"/>
                  </a:ext>
                </a:extLst>
              </p:cNvPr>
              <p:cNvSpPr/>
              <p:nvPr/>
            </p:nvSpPr>
            <p:spPr>
              <a:xfrm>
                <a:off x="9143956" y="4082223"/>
                <a:ext cx="170620" cy="18717"/>
              </a:xfrm>
              <a:custGeom>
                <a:avLst/>
                <a:gdLst>
                  <a:gd name="connsiteX0" fmla="*/ 0 w 170620"/>
                  <a:gd name="connsiteY0" fmla="*/ 0 h 18717"/>
                  <a:gd name="connsiteX1" fmla="*/ 85987 w 170620"/>
                  <a:gd name="connsiteY1" fmla="*/ 18717 h 18717"/>
                  <a:gd name="connsiteX2" fmla="*/ 170621 w 170620"/>
                  <a:gd name="connsiteY2" fmla="*/ 94 h 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20" h="18717">
                    <a:moveTo>
                      <a:pt x="0" y="0"/>
                    </a:moveTo>
                    <a:cubicBezTo>
                      <a:pt x="6030" y="9720"/>
                      <a:pt x="54371" y="18717"/>
                      <a:pt x="85987" y="18717"/>
                    </a:cubicBezTo>
                    <a:cubicBezTo>
                      <a:pt x="117629" y="18717"/>
                      <a:pt x="163504" y="9667"/>
                      <a:pt x="170621" y="94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7" name="Freihandform 1066">
                <a:extLst>
                  <a:ext uri="{FF2B5EF4-FFF2-40B4-BE49-F238E27FC236}">
                    <a16:creationId xmlns:a16="http://schemas.microsoft.com/office/drawing/2014/main" id="{49908752-824E-61DF-2AD4-AA2C70E83F1C}"/>
                  </a:ext>
                </a:extLst>
              </p:cNvPr>
              <p:cNvSpPr/>
              <p:nvPr/>
            </p:nvSpPr>
            <p:spPr>
              <a:xfrm>
                <a:off x="9143956" y="4082223"/>
                <a:ext cx="170620" cy="18717"/>
              </a:xfrm>
              <a:custGeom>
                <a:avLst/>
                <a:gdLst>
                  <a:gd name="connsiteX0" fmla="*/ 0 w 170620"/>
                  <a:gd name="connsiteY0" fmla="*/ 0 h 18717"/>
                  <a:gd name="connsiteX1" fmla="*/ 85987 w 170620"/>
                  <a:gd name="connsiteY1" fmla="*/ 18717 h 18717"/>
                  <a:gd name="connsiteX2" fmla="*/ 170621 w 170620"/>
                  <a:gd name="connsiteY2" fmla="*/ 94 h 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20" h="18717">
                    <a:moveTo>
                      <a:pt x="0" y="0"/>
                    </a:moveTo>
                    <a:cubicBezTo>
                      <a:pt x="6030" y="9720"/>
                      <a:pt x="54371" y="18717"/>
                      <a:pt x="85987" y="18717"/>
                    </a:cubicBezTo>
                    <a:cubicBezTo>
                      <a:pt x="117629" y="18717"/>
                      <a:pt x="163504" y="9667"/>
                      <a:pt x="170621" y="94"/>
                    </a:cubicBezTo>
                  </a:path>
                </a:pathLst>
              </a:custGeom>
              <a:noFill/>
              <a:ln w="6698" cap="flat">
                <a:solidFill>
                  <a:srgbClr val="E6007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8" name="Freihandform 1067">
                <a:extLst>
                  <a:ext uri="{FF2B5EF4-FFF2-40B4-BE49-F238E27FC236}">
                    <a16:creationId xmlns:a16="http://schemas.microsoft.com/office/drawing/2014/main" id="{E3544B33-CA13-2218-C658-CDD2EF0E38EF}"/>
                  </a:ext>
                </a:extLst>
              </p:cNvPr>
              <p:cNvSpPr/>
              <p:nvPr/>
            </p:nvSpPr>
            <p:spPr>
              <a:xfrm>
                <a:off x="9144104" y="4065562"/>
                <a:ext cx="170286" cy="35365"/>
              </a:xfrm>
              <a:custGeom>
                <a:avLst/>
                <a:gdLst>
                  <a:gd name="connsiteX0" fmla="*/ 80331 w 170286"/>
                  <a:gd name="connsiteY0" fmla="*/ 6 h 35365"/>
                  <a:gd name="connsiteX1" fmla="*/ 0 w 170286"/>
                  <a:gd name="connsiteY1" fmla="*/ 16447 h 35365"/>
                  <a:gd name="connsiteX2" fmla="*/ 85827 w 170286"/>
                  <a:gd name="connsiteY2" fmla="*/ 35365 h 35365"/>
                  <a:gd name="connsiteX3" fmla="*/ 170286 w 170286"/>
                  <a:gd name="connsiteY3" fmla="*/ 16541 h 35365"/>
                  <a:gd name="connsiteX4" fmla="*/ 80331 w 170286"/>
                  <a:gd name="connsiteY4" fmla="*/ 6 h 3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6" h="35365">
                    <a:moveTo>
                      <a:pt x="80331" y="6"/>
                    </a:moveTo>
                    <a:cubicBezTo>
                      <a:pt x="49828" y="-262"/>
                      <a:pt x="5026" y="8695"/>
                      <a:pt x="0" y="16447"/>
                    </a:cubicBezTo>
                    <a:cubicBezTo>
                      <a:pt x="6017" y="26274"/>
                      <a:pt x="54265" y="35365"/>
                      <a:pt x="85827" y="35365"/>
                    </a:cubicBezTo>
                    <a:cubicBezTo>
                      <a:pt x="117402" y="35365"/>
                      <a:pt x="163183" y="26221"/>
                      <a:pt x="170286" y="16541"/>
                    </a:cubicBezTo>
                    <a:cubicBezTo>
                      <a:pt x="162151" y="6473"/>
                      <a:pt x="110834" y="274"/>
                      <a:pt x="80331" y="6"/>
                    </a:cubicBezTo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9" name="Freihandform 1068">
                <a:extLst>
                  <a:ext uri="{FF2B5EF4-FFF2-40B4-BE49-F238E27FC236}">
                    <a16:creationId xmlns:a16="http://schemas.microsoft.com/office/drawing/2014/main" id="{65520F76-4997-4A3F-A887-353839731FAB}"/>
                  </a:ext>
                </a:extLst>
              </p:cNvPr>
              <p:cNvSpPr/>
              <p:nvPr/>
            </p:nvSpPr>
            <p:spPr>
              <a:xfrm>
                <a:off x="9144104" y="4065562"/>
                <a:ext cx="170286" cy="35365"/>
              </a:xfrm>
              <a:custGeom>
                <a:avLst/>
                <a:gdLst>
                  <a:gd name="connsiteX0" fmla="*/ 80331 w 170286"/>
                  <a:gd name="connsiteY0" fmla="*/ 6 h 35365"/>
                  <a:gd name="connsiteX1" fmla="*/ 0 w 170286"/>
                  <a:gd name="connsiteY1" fmla="*/ 16447 h 35365"/>
                  <a:gd name="connsiteX2" fmla="*/ 85827 w 170286"/>
                  <a:gd name="connsiteY2" fmla="*/ 35365 h 35365"/>
                  <a:gd name="connsiteX3" fmla="*/ 170286 w 170286"/>
                  <a:gd name="connsiteY3" fmla="*/ 16541 h 35365"/>
                  <a:gd name="connsiteX4" fmla="*/ 80331 w 170286"/>
                  <a:gd name="connsiteY4" fmla="*/ 6 h 3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6" h="35365">
                    <a:moveTo>
                      <a:pt x="80331" y="6"/>
                    </a:moveTo>
                    <a:cubicBezTo>
                      <a:pt x="49828" y="-262"/>
                      <a:pt x="5026" y="8695"/>
                      <a:pt x="0" y="16447"/>
                    </a:cubicBezTo>
                    <a:cubicBezTo>
                      <a:pt x="6017" y="26274"/>
                      <a:pt x="54265" y="35365"/>
                      <a:pt x="85827" y="35365"/>
                    </a:cubicBezTo>
                    <a:cubicBezTo>
                      <a:pt x="117402" y="35365"/>
                      <a:pt x="163183" y="26221"/>
                      <a:pt x="170286" y="16541"/>
                    </a:cubicBezTo>
                    <a:cubicBezTo>
                      <a:pt x="162151" y="6473"/>
                      <a:pt x="110834" y="274"/>
                      <a:pt x="80331" y="6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0" name="Freihandform 1069">
                <a:extLst>
                  <a:ext uri="{FF2B5EF4-FFF2-40B4-BE49-F238E27FC236}">
                    <a16:creationId xmlns:a16="http://schemas.microsoft.com/office/drawing/2014/main" id="{4590951C-273E-75E7-D247-824BFED8E904}"/>
                  </a:ext>
                </a:extLst>
              </p:cNvPr>
              <p:cNvSpPr/>
              <p:nvPr/>
            </p:nvSpPr>
            <p:spPr>
              <a:xfrm>
                <a:off x="9141717" y="4084539"/>
                <a:ext cx="175715" cy="25179"/>
              </a:xfrm>
              <a:custGeom>
                <a:avLst/>
                <a:gdLst>
                  <a:gd name="connsiteX0" fmla="*/ 172766 w 175715"/>
                  <a:gd name="connsiteY0" fmla="*/ 134 h 25179"/>
                  <a:gd name="connsiteX1" fmla="*/ 87395 w 175715"/>
                  <a:gd name="connsiteY1" fmla="*/ 17954 h 25179"/>
                  <a:gd name="connsiteX2" fmla="*/ 1341 w 175715"/>
                  <a:gd name="connsiteY2" fmla="*/ 0 h 25179"/>
                  <a:gd name="connsiteX3" fmla="*/ 0 w 175715"/>
                  <a:gd name="connsiteY3" fmla="*/ 1861 h 25179"/>
                  <a:gd name="connsiteX4" fmla="*/ 87529 w 175715"/>
                  <a:gd name="connsiteY4" fmla="*/ 25144 h 25179"/>
                  <a:gd name="connsiteX5" fmla="*/ 175714 w 175715"/>
                  <a:gd name="connsiteY5" fmla="*/ 3200 h 25179"/>
                  <a:gd name="connsiteX6" fmla="*/ 172766 w 175715"/>
                  <a:gd name="connsiteY6" fmla="*/ 134 h 2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715" h="25179">
                    <a:moveTo>
                      <a:pt x="172766" y="134"/>
                    </a:moveTo>
                    <a:cubicBezTo>
                      <a:pt x="158600" y="8609"/>
                      <a:pt x="123782" y="17566"/>
                      <a:pt x="87395" y="17954"/>
                    </a:cubicBezTo>
                    <a:cubicBezTo>
                      <a:pt x="60752" y="18249"/>
                      <a:pt x="8564" y="6654"/>
                      <a:pt x="1341" y="0"/>
                    </a:cubicBezTo>
                    <a:cubicBezTo>
                      <a:pt x="1756" y="375"/>
                      <a:pt x="0" y="1861"/>
                      <a:pt x="0" y="1861"/>
                    </a:cubicBezTo>
                    <a:cubicBezTo>
                      <a:pt x="0" y="9171"/>
                      <a:pt x="24366" y="24126"/>
                      <a:pt x="87529" y="25144"/>
                    </a:cubicBezTo>
                    <a:cubicBezTo>
                      <a:pt x="145600" y="26068"/>
                      <a:pt x="175339" y="8930"/>
                      <a:pt x="175714" y="3200"/>
                    </a:cubicBezTo>
                    <a:cubicBezTo>
                      <a:pt x="175768" y="2330"/>
                      <a:pt x="173168" y="522"/>
                      <a:pt x="172766" y="134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1" name="Freihandform 1070">
                <a:extLst>
                  <a:ext uri="{FF2B5EF4-FFF2-40B4-BE49-F238E27FC236}">
                    <a16:creationId xmlns:a16="http://schemas.microsoft.com/office/drawing/2014/main" id="{1E73065C-E66F-2249-1531-8C4224EBB07C}"/>
                  </a:ext>
                </a:extLst>
              </p:cNvPr>
              <p:cNvSpPr/>
              <p:nvPr/>
            </p:nvSpPr>
            <p:spPr>
              <a:xfrm>
                <a:off x="9254751" y="3991623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5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2" name="Freihandform 1071">
                <a:extLst>
                  <a:ext uri="{FF2B5EF4-FFF2-40B4-BE49-F238E27FC236}">
                    <a16:creationId xmlns:a16="http://schemas.microsoft.com/office/drawing/2014/main" id="{A84F3F12-0310-050D-9E0A-3D3BC952A393}"/>
                  </a:ext>
                </a:extLst>
              </p:cNvPr>
              <p:cNvSpPr/>
              <p:nvPr/>
            </p:nvSpPr>
            <p:spPr>
              <a:xfrm>
                <a:off x="9254751" y="3991623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5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3" name="Freihandform 1072">
                <a:extLst>
                  <a:ext uri="{FF2B5EF4-FFF2-40B4-BE49-F238E27FC236}">
                    <a16:creationId xmlns:a16="http://schemas.microsoft.com/office/drawing/2014/main" id="{D1C930A3-258F-44BF-C458-B4629FA9F724}"/>
                  </a:ext>
                </a:extLst>
              </p:cNvPr>
              <p:cNvSpPr/>
              <p:nvPr/>
            </p:nvSpPr>
            <p:spPr>
              <a:xfrm>
                <a:off x="9254697" y="3985786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5 w 25731"/>
                  <a:gd name="connsiteY1" fmla="*/ 7846 h 7845"/>
                  <a:gd name="connsiteX2" fmla="*/ 0 w 25731"/>
                  <a:gd name="connsiteY2" fmla="*/ 3923 h 7845"/>
                  <a:gd name="connsiteX3" fmla="*/ 12865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2" y="7846"/>
                      <a:pt x="12865" y="7846"/>
                    </a:cubicBezTo>
                    <a:cubicBezTo>
                      <a:pt x="5682" y="7846"/>
                      <a:pt x="0" y="6065"/>
                      <a:pt x="0" y="3923"/>
                    </a:cubicBezTo>
                    <a:cubicBezTo>
                      <a:pt x="0" y="1781"/>
                      <a:pt x="5682" y="0"/>
                      <a:pt x="12865" y="0"/>
                    </a:cubicBezTo>
                    <a:cubicBezTo>
                      <a:pt x="20062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4" name="Freihandform 1073">
                <a:extLst>
                  <a:ext uri="{FF2B5EF4-FFF2-40B4-BE49-F238E27FC236}">
                    <a16:creationId xmlns:a16="http://schemas.microsoft.com/office/drawing/2014/main" id="{73B448BE-D996-5768-B8D9-895ED6B77CE4}"/>
                  </a:ext>
                </a:extLst>
              </p:cNvPr>
              <p:cNvSpPr/>
              <p:nvPr/>
            </p:nvSpPr>
            <p:spPr>
              <a:xfrm>
                <a:off x="9254697" y="3985786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5 w 25731"/>
                  <a:gd name="connsiteY1" fmla="*/ 7846 h 7845"/>
                  <a:gd name="connsiteX2" fmla="*/ 0 w 25731"/>
                  <a:gd name="connsiteY2" fmla="*/ 3923 h 7845"/>
                  <a:gd name="connsiteX3" fmla="*/ 12865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2" y="7846"/>
                      <a:pt x="12865" y="7846"/>
                    </a:cubicBezTo>
                    <a:cubicBezTo>
                      <a:pt x="5682" y="7846"/>
                      <a:pt x="0" y="6065"/>
                      <a:pt x="0" y="3923"/>
                    </a:cubicBezTo>
                    <a:cubicBezTo>
                      <a:pt x="0" y="1781"/>
                      <a:pt x="5682" y="0"/>
                      <a:pt x="12865" y="0"/>
                    </a:cubicBezTo>
                    <a:cubicBezTo>
                      <a:pt x="20062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5" name="Freihandform 1074">
                <a:extLst>
                  <a:ext uri="{FF2B5EF4-FFF2-40B4-BE49-F238E27FC236}">
                    <a16:creationId xmlns:a16="http://schemas.microsoft.com/office/drawing/2014/main" id="{8754DBE2-42A3-5EFF-8206-E8D6FCA5E775}"/>
                  </a:ext>
                </a:extLst>
              </p:cNvPr>
              <p:cNvSpPr/>
              <p:nvPr/>
            </p:nvSpPr>
            <p:spPr>
              <a:xfrm>
                <a:off x="9175531" y="3991623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1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1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6" name="Freihandform 1075">
                <a:extLst>
                  <a:ext uri="{FF2B5EF4-FFF2-40B4-BE49-F238E27FC236}">
                    <a16:creationId xmlns:a16="http://schemas.microsoft.com/office/drawing/2014/main" id="{BCFD9B19-6011-DA47-2767-ACC26DD9CC83}"/>
                  </a:ext>
                </a:extLst>
              </p:cNvPr>
              <p:cNvSpPr/>
              <p:nvPr/>
            </p:nvSpPr>
            <p:spPr>
              <a:xfrm>
                <a:off x="9175531" y="3991623"/>
                <a:ext cx="25665" cy="90769"/>
              </a:xfrm>
              <a:custGeom>
                <a:avLst/>
                <a:gdLst>
                  <a:gd name="connsiteX0" fmla="*/ 0 w 25665"/>
                  <a:gd name="connsiteY0" fmla="*/ 0 h 90769"/>
                  <a:gd name="connsiteX1" fmla="*/ 321 w 25665"/>
                  <a:gd name="connsiteY1" fmla="*/ 85941 h 90769"/>
                  <a:gd name="connsiteX2" fmla="*/ 13295 w 25665"/>
                  <a:gd name="connsiteY2" fmla="*/ 90734 h 90769"/>
                  <a:gd name="connsiteX3" fmla="*/ 25665 w 25665"/>
                  <a:gd name="connsiteY3" fmla="*/ 86316 h 90769"/>
                  <a:gd name="connsiteX4" fmla="*/ 25665 w 25665"/>
                  <a:gd name="connsiteY4" fmla="*/ 107 h 90769"/>
                  <a:gd name="connsiteX5" fmla="*/ 0 w 25665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5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1" y="88244"/>
                      <a:pt x="6487" y="90734"/>
                      <a:pt x="13295" y="90734"/>
                    </a:cubicBezTo>
                    <a:cubicBezTo>
                      <a:pt x="19728" y="91122"/>
                      <a:pt x="24915" y="88244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7" name="Freihandform 1076">
                <a:extLst>
                  <a:ext uri="{FF2B5EF4-FFF2-40B4-BE49-F238E27FC236}">
                    <a16:creationId xmlns:a16="http://schemas.microsoft.com/office/drawing/2014/main" id="{589B97F7-D306-BF0C-2155-3E4D80508BF7}"/>
                  </a:ext>
                </a:extLst>
              </p:cNvPr>
              <p:cNvSpPr/>
              <p:nvPr/>
            </p:nvSpPr>
            <p:spPr>
              <a:xfrm>
                <a:off x="9175478" y="3985786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5 w 25731"/>
                  <a:gd name="connsiteY1" fmla="*/ 7846 h 7845"/>
                  <a:gd name="connsiteX2" fmla="*/ 0 w 25731"/>
                  <a:gd name="connsiteY2" fmla="*/ 3923 h 7845"/>
                  <a:gd name="connsiteX3" fmla="*/ 12865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5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5" y="0"/>
                    </a:cubicBezTo>
                    <a:cubicBezTo>
                      <a:pt x="20063" y="0"/>
                      <a:pt x="25732" y="1781"/>
                      <a:pt x="25732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8" name="Freihandform 1077">
                <a:extLst>
                  <a:ext uri="{FF2B5EF4-FFF2-40B4-BE49-F238E27FC236}">
                    <a16:creationId xmlns:a16="http://schemas.microsoft.com/office/drawing/2014/main" id="{AEDC9CFB-FF08-87BD-ECC8-FE4EFD2461DB}"/>
                  </a:ext>
                </a:extLst>
              </p:cNvPr>
              <p:cNvSpPr/>
              <p:nvPr/>
            </p:nvSpPr>
            <p:spPr>
              <a:xfrm>
                <a:off x="9175478" y="3985786"/>
                <a:ext cx="25731" cy="7845"/>
              </a:xfrm>
              <a:custGeom>
                <a:avLst/>
                <a:gdLst>
                  <a:gd name="connsiteX0" fmla="*/ 25732 w 25731"/>
                  <a:gd name="connsiteY0" fmla="*/ 3923 h 7845"/>
                  <a:gd name="connsiteX1" fmla="*/ 12865 w 25731"/>
                  <a:gd name="connsiteY1" fmla="*/ 7846 h 7845"/>
                  <a:gd name="connsiteX2" fmla="*/ 0 w 25731"/>
                  <a:gd name="connsiteY2" fmla="*/ 3923 h 7845"/>
                  <a:gd name="connsiteX3" fmla="*/ 12865 w 25731"/>
                  <a:gd name="connsiteY3" fmla="*/ 0 h 7845"/>
                  <a:gd name="connsiteX4" fmla="*/ 25732 w 25731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1" h="7845">
                    <a:moveTo>
                      <a:pt x="25732" y="3923"/>
                    </a:moveTo>
                    <a:cubicBezTo>
                      <a:pt x="25732" y="6065"/>
                      <a:pt x="20063" y="7846"/>
                      <a:pt x="12865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5" y="0"/>
                    </a:cubicBezTo>
                    <a:cubicBezTo>
                      <a:pt x="20063" y="0"/>
                      <a:pt x="25732" y="1781"/>
                      <a:pt x="25732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9" name="Freihandform 1078">
                <a:extLst>
                  <a:ext uri="{FF2B5EF4-FFF2-40B4-BE49-F238E27FC236}">
                    <a16:creationId xmlns:a16="http://schemas.microsoft.com/office/drawing/2014/main" id="{C531A584-AABF-C7A6-5625-6DF57061161F}"/>
                  </a:ext>
                </a:extLst>
              </p:cNvPr>
              <p:cNvSpPr/>
              <p:nvPr/>
            </p:nvSpPr>
            <p:spPr>
              <a:xfrm>
                <a:off x="9215134" y="3999081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5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30"/>
                      <a:pt x="6487" y="90734"/>
                      <a:pt x="13295" y="90734"/>
                    </a:cubicBezTo>
                    <a:cubicBezTo>
                      <a:pt x="19728" y="91122"/>
                      <a:pt x="24915" y="88230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80" name="Freihandform 1079">
                <a:extLst>
                  <a:ext uri="{FF2B5EF4-FFF2-40B4-BE49-F238E27FC236}">
                    <a16:creationId xmlns:a16="http://schemas.microsoft.com/office/drawing/2014/main" id="{A7BCB189-6BA4-914B-3030-D6908A00CFE8}"/>
                  </a:ext>
                </a:extLst>
              </p:cNvPr>
              <p:cNvSpPr/>
              <p:nvPr/>
            </p:nvSpPr>
            <p:spPr>
              <a:xfrm>
                <a:off x="9215134" y="3999081"/>
                <a:ext cx="25664" cy="90769"/>
              </a:xfrm>
              <a:custGeom>
                <a:avLst/>
                <a:gdLst>
                  <a:gd name="connsiteX0" fmla="*/ 0 w 25664"/>
                  <a:gd name="connsiteY0" fmla="*/ 0 h 90769"/>
                  <a:gd name="connsiteX1" fmla="*/ 321 w 25664"/>
                  <a:gd name="connsiteY1" fmla="*/ 85941 h 90769"/>
                  <a:gd name="connsiteX2" fmla="*/ 13295 w 25664"/>
                  <a:gd name="connsiteY2" fmla="*/ 90734 h 90769"/>
                  <a:gd name="connsiteX3" fmla="*/ 25665 w 25664"/>
                  <a:gd name="connsiteY3" fmla="*/ 86316 h 90769"/>
                  <a:gd name="connsiteX4" fmla="*/ 25665 w 25664"/>
                  <a:gd name="connsiteY4" fmla="*/ 107 h 90769"/>
                  <a:gd name="connsiteX5" fmla="*/ 0 w 25664"/>
                  <a:gd name="connsiteY5" fmla="*/ 0 h 9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4" h="90769">
                    <a:moveTo>
                      <a:pt x="0" y="0"/>
                    </a:moveTo>
                    <a:lnTo>
                      <a:pt x="321" y="85941"/>
                    </a:lnTo>
                    <a:cubicBezTo>
                      <a:pt x="710" y="88230"/>
                      <a:pt x="6487" y="90734"/>
                      <a:pt x="13295" y="90734"/>
                    </a:cubicBezTo>
                    <a:cubicBezTo>
                      <a:pt x="19728" y="91122"/>
                      <a:pt x="24915" y="88230"/>
                      <a:pt x="25665" y="86316"/>
                    </a:cubicBezTo>
                    <a:lnTo>
                      <a:pt x="25665" y="1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81" name="Freihandform 1080">
                <a:extLst>
                  <a:ext uri="{FF2B5EF4-FFF2-40B4-BE49-F238E27FC236}">
                    <a16:creationId xmlns:a16="http://schemas.microsoft.com/office/drawing/2014/main" id="{47E613BF-9FE4-1AFF-9312-758FD28F1342}"/>
                  </a:ext>
                </a:extLst>
              </p:cNvPr>
              <p:cNvSpPr/>
              <p:nvPr/>
            </p:nvSpPr>
            <p:spPr>
              <a:xfrm>
                <a:off x="9215080" y="3993243"/>
                <a:ext cx="25732" cy="7845"/>
              </a:xfrm>
              <a:custGeom>
                <a:avLst/>
                <a:gdLst>
                  <a:gd name="connsiteX0" fmla="*/ 25733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3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3" y="3923"/>
                    </a:moveTo>
                    <a:cubicBezTo>
                      <a:pt x="25733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3" y="1781"/>
                      <a:pt x="25733" y="3923"/>
                    </a:cubicBezTo>
                  </a:path>
                </a:pathLst>
              </a:custGeom>
              <a:solidFill>
                <a:srgbClr val="494856"/>
              </a:solidFill>
              <a:ln w="133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82" name="Freihandform 1081">
                <a:extLst>
                  <a:ext uri="{FF2B5EF4-FFF2-40B4-BE49-F238E27FC236}">
                    <a16:creationId xmlns:a16="http://schemas.microsoft.com/office/drawing/2014/main" id="{9B58D58E-5CD1-C494-7373-A9F176C4B8F9}"/>
                  </a:ext>
                </a:extLst>
              </p:cNvPr>
              <p:cNvSpPr/>
              <p:nvPr/>
            </p:nvSpPr>
            <p:spPr>
              <a:xfrm>
                <a:off x="9215080" y="3993243"/>
                <a:ext cx="25732" cy="7845"/>
              </a:xfrm>
              <a:custGeom>
                <a:avLst/>
                <a:gdLst>
                  <a:gd name="connsiteX0" fmla="*/ 25733 w 25732"/>
                  <a:gd name="connsiteY0" fmla="*/ 3923 h 7845"/>
                  <a:gd name="connsiteX1" fmla="*/ 12866 w 25732"/>
                  <a:gd name="connsiteY1" fmla="*/ 7846 h 7845"/>
                  <a:gd name="connsiteX2" fmla="*/ 0 w 25732"/>
                  <a:gd name="connsiteY2" fmla="*/ 3923 h 7845"/>
                  <a:gd name="connsiteX3" fmla="*/ 12866 w 25732"/>
                  <a:gd name="connsiteY3" fmla="*/ 0 h 7845"/>
                  <a:gd name="connsiteX4" fmla="*/ 25733 w 25732"/>
                  <a:gd name="connsiteY4" fmla="*/ 3923 h 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32" h="7845">
                    <a:moveTo>
                      <a:pt x="25733" y="3923"/>
                    </a:moveTo>
                    <a:cubicBezTo>
                      <a:pt x="25733" y="6065"/>
                      <a:pt x="20063" y="7846"/>
                      <a:pt x="12866" y="7846"/>
                    </a:cubicBezTo>
                    <a:cubicBezTo>
                      <a:pt x="5683" y="7846"/>
                      <a:pt x="0" y="6065"/>
                      <a:pt x="0" y="3923"/>
                    </a:cubicBezTo>
                    <a:cubicBezTo>
                      <a:pt x="0" y="1781"/>
                      <a:pt x="5683" y="0"/>
                      <a:pt x="12866" y="0"/>
                    </a:cubicBezTo>
                    <a:cubicBezTo>
                      <a:pt x="20063" y="0"/>
                      <a:pt x="25733" y="1781"/>
                      <a:pt x="25733" y="3923"/>
                    </a:cubicBezTo>
                    <a:close/>
                  </a:path>
                </a:pathLst>
              </a:custGeom>
              <a:noFill/>
              <a:ln w="6698" cap="sq">
                <a:solidFill>
                  <a:srgbClr val="49485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083" name="Freihandform 1082">
              <a:extLst>
                <a:ext uri="{FF2B5EF4-FFF2-40B4-BE49-F238E27FC236}">
                  <a16:creationId xmlns:a16="http://schemas.microsoft.com/office/drawing/2014/main" id="{368DBD2E-DA33-943D-0936-5AAC074689FC}"/>
                </a:ext>
              </a:extLst>
            </p:cNvPr>
            <p:cNvSpPr/>
            <p:nvPr/>
          </p:nvSpPr>
          <p:spPr>
            <a:xfrm>
              <a:off x="9171551" y="4243207"/>
              <a:ext cx="110901" cy="49979"/>
            </a:xfrm>
            <a:custGeom>
              <a:avLst/>
              <a:gdLst>
                <a:gd name="connsiteX0" fmla="*/ 0 w 110901"/>
                <a:gd name="connsiteY0" fmla="*/ 0 h 49979"/>
                <a:gd name="connsiteX1" fmla="*/ 110902 w 110901"/>
                <a:gd name="connsiteY1" fmla="*/ 0 h 49979"/>
                <a:gd name="connsiteX2" fmla="*/ 110902 w 110901"/>
                <a:gd name="connsiteY2" fmla="*/ 49979 h 49979"/>
                <a:gd name="connsiteX3" fmla="*/ 0 w 110901"/>
                <a:gd name="connsiteY3" fmla="*/ 49979 h 4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901" h="49979">
                  <a:moveTo>
                    <a:pt x="0" y="0"/>
                  </a:moveTo>
                  <a:lnTo>
                    <a:pt x="110902" y="0"/>
                  </a:lnTo>
                  <a:lnTo>
                    <a:pt x="110902" y="49979"/>
                  </a:lnTo>
                  <a:lnTo>
                    <a:pt x="0" y="49979"/>
                  </a:lnTo>
                  <a:close/>
                </a:path>
              </a:pathLst>
            </a:custGeom>
            <a:solidFill>
              <a:srgbClr val="EB6619"/>
            </a:solidFill>
            <a:ln w="13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Fußzeilenplatzhalter 17">
            <a:extLst>
              <a:ext uri="{FF2B5EF4-FFF2-40B4-BE49-F238E27FC236}">
                <a16:creationId xmlns:a16="http://schemas.microsoft.com/office/drawing/2014/main" id="{66464B75-A8AF-0071-5C37-FE0CE6A35890}"/>
              </a:ext>
            </a:extLst>
          </p:cNvPr>
          <p:cNvSpPr txBox="1">
            <a:spLocks/>
          </p:cNvSpPr>
          <p:nvPr/>
        </p:nvSpPr>
        <p:spPr>
          <a:xfrm>
            <a:off x="2590800" y="6406099"/>
            <a:ext cx="6896565" cy="12310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000000"/>
                </a:solidFill>
                <a:latin typeface="Barlow" pitchFamily="2" charset="77"/>
              </a:rPr>
              <a:t>2. Nationales Wirtschaftsforum Wasserstoff     //     Stand: 24.05.2023</a:t>
            </a:r>
          </a:p>
        </p:txBody>
      </p:sp>
    </p:spTree>
    <p:extLst>
      <p:ext uri="{BB962C8B-B14F-4D97-AF65-F5344CB8AC3E}">
        <p14:creationId xmlns:p14="http://schemas.microsoft.com/office/powerpoint/2010/main" val="32690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E76DC75-E577-EE80-FFDB-91FF047E7280}"/>
              </a:ext>
            </a:extLst>
          </p:cNvPr>
          <p:cNvSpPr/>
          <p:nvPr/>
        </p:nvSpPr>
        <p:spPr>
          <a:xfrm flipH="1">
            <a:off x="8412777" y="2043289"/>
            <a:ext cx="3771434" cy="34966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10CA406-69A5-0C86-7B41-80C369F1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Energiebedarfsschätzung im Zuge von SALCOS</a:t>
            </a:r>
            <a:r>
              <a:rPr lang="de-DE" baseline="30000" dirty="0"/>
              <a:t>®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510DC1-EA48-986B-F37A-59004E88D4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none" lIns="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</a:pPr>
            <a:r>
              <a:rPr lang="de-DE" kern="0" dirty="0">
                <a:solidFill>
                  <a:sysClr val="windowText" lastClr="000000"/>
                </a:solidFill>
              </a:rPr>
              <a:t>Pionierarbeit der Salzgitter AG unterstützt Entstehung tragfähiger grüner Märkte</a:t>
            </a: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25E507CA-90C9-27B3-C636-B6815060E99A}"/>
              </a:ext>
            </a:extLst>
          </p:cNvPr>
          <p:cNvSpPr/>
          <p:nvPr/>
        </p:nvSpPr>
        <p:spPr>
          <a:xfrm>
            <a:off x="4360064" y="1499688"/>
            <a:ext cx="222784" cy="443887"/>
          </a:xfrm>
          <a:custGeom>
            <a:avLst/>
            <a:gdLst/>
            <a:ahLst/>
            <a:cxnLst/>
            <a:rect l="l" t="t" r="r" b="b"/>
            <a:pathLst>
              <a:path w="168275" h="335280">
                <a:moveTo>
                  <a:pt x="0" y="0"/>
                </a:moveTo>
                <a:lnTo>
                  <a:pt x="0" y="86690"/>
                </a:lnTo>
                <a:lnTo>
                  <a:pt x="84112" y="166522"/>
                </a:lnTo>
                <a:lnTo>
                  <a:pt x="304" y="249123"/>
                </a:lnTo>
                <a:lnTo>
                  <a:pt x="0" y="334746"/>
                </a:lnTo>
                <a:lnTo>
                  <a:pt x="168236" y="162471"/>
                </a:lnTo>
                <a:lnTo>
                  <a:pt x="0" y="0"/>
                </a:lnTo>
                <a:close/>
              </a:path>
            </a:pathLst>
          </a:custGeom>
          <a:solidFill>
            <a:srgbClr val="EB661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F030DE2-49C0-F992-F8EE-92984F70F494}"/>
              </a:ext>
            </a:extLst>
          </p:cNvPr>
          <p:cNvGrpSpPr/>
          <p:nvPr/>
        </p:nvGrpSpPr>
        <p:grpSpPr>
          <a:xfrm>
            <a:off x="2675335" y="1549975"/>
            <a:ext cx="1620000" cy="342255"/>
            <a:chOff x="3763745" y="1773845"/>
            <a:chExt cx="1908000" cy="342255"/>
          </a:xfrm>
        </p:grpSpPr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B53D415B-B185-0A80-4AD7-F8A674B3268A}"/>
                </a:ext>
              </a:extLst>
            </p:cNvPr>
            <p:cNvSpPr/>
            <p:nvPr/>
          </p:nvSpPr>
          <p:spPr>
            <a:xfrm>
              <a:off x="3763745" y="2116100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49485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4F387961-6EC4-E3A2-9598-2F5D41016A44}"/>
                </a:ext>
              </a:extLst>
            </p:cNvPr>
            <p:cNvSpPr/>
            <p:nvPr/>
          </p:nvSpPr>
          <p:spPr>
            <a:xfrm>
              <a:off x="3763745" y="1773845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49485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" name="object 31">
              <a:extLst>
                <a:ext uri="{FF2B5EF4-FFF2-40B4-BE49-F238E27FC236}">
                  <a16:creationId xmlns:a16="http://schemas.microsoft.com/office/drawing/2014/main" id="{C436FD5F-2A61-FABB-8388-6D1CF7B476E1}"/>
                </a:ext>
              </a:extLst>
            </p:cNvPr>
            <p:cNvSpPr txBox="1"/>
            <p:nvPr/>
          </p:nvSpPr>
          <p:spPr>
            <a:xfrm>
              <a:off x="3763745" y="1824959"/>
              <a:ext cx="190800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1" i="0" u="none" strike="noStrike" kern="1200" cap="none" spc="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/>
                  <a:ea typeface="+mn-ea"/>
                  <a:cs typeface="Barlow"/>
                </a:rPr>
                <a:t>AUSBAUSTUFE I</a:t>
              </a:r>
              <a:endPara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Barlow"/>
              </a:endParaRPr>
            </a:p>
          </p:txBody>
        </p:sp>
      </p:grpSp>
      <p:sp>
        <p:nvSpPr>
          <p:cNvPr id="20" name="object 21">
            <a:extLst>
              <a:ext uri="{FF2B5EF4-FFF2-40B4-BE49-F238E27FC236}">
                <a16:creationId xmlns:a16="http://schemas.microsoft.com/office/drawing/2014/main" id="{7469B821-E784-B28B-8DBA-7A3E3B6A4704}"/>
              </a:ext>
            </a:extLst>
          </p:cNvPr>
          <p:cNvSpPr/>
          <p:nvPr/>
        </p:nvSpPr>
        <p:spPr>
          <a:xfrm>
            <a:off x="6368306" y="1499687"/>
            <a:ext cx="222784" cy="443887"/>
          </a:xfrm>
          <a:custGeom>
            <a:avLst/>
            <a:gdLst/>
            <a:ahLst/>
            <a:cxnLst/>
            <a:rect l="l" t="t" r="r" b="b"/>
            <a:pathLst>
              <a:path w="168275" h="335280">
                <a:moveTo>
                  <a:pt x="0" y="0"/>
                </a:moveTo>
                <a:lnTo>
                  <a:pt x="0" y="86690"/>
                </a:lnTo>
                <a:lnTo>
                  <a:pt x="84112" y="166522"/>
                </a:lnTo>
                <a:lnTo>
                  <a:pt x="304" y="249123"/>
                </a:lnTo>
                <a:lnTo>
                  <a:pt x="0" y="334746"/>
                </a:lnTo>
                <a:lnTo>
                  <a:pt x="168236" y="162471"/>
                </a:lnTo>
                <a:lnTo>
                  <a:pt x="0" y="0"/>
                </a:lnTo>
                <a:close/>
              </a:path>
            </a:pathLst>
          </a:custGeom>
          <a:solidFill>
            <a:srgbClr val="EB661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0CB7BDC-1881-8102-F510-02DA89A4D5FD}"/>
              </a:ext>
            </a:extLst>
          </p:cNvPr>
          <p:cNvGrpSpPr/>
          <p:nvPr/>
        </p:nvGrpSpPr>
        <p:grpSpPr>
          <a:xfrm>
            <a:off x="4647577" y="1549975"/>
            <a:ext cx="1656000" cy="342255"/>
            <a:chOff x="3763745" y="1773845"/>
            <a:chExt cx="1908000" cy="342255"/>
          </a:xfrm>
        </p:grpSpPr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BD1CFE8-22E2-4D7E-935C-7A5140A16592}"/>
                </a:ext>
              </a:extLst>
            </p:cNvPr>
            <p:cNvSpPr/>
            <p:nvPr/>
          </p:nvSpPr>
          <p:spPr>
            <a:xfrm>
              <a:off x="3763745" y="2116100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49485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072BCB6C-8F20-7F39-9351-C80D31FBA48A}"/>
                </a:ext>
              </a:extLst>
            </p:cNvPr>
            <p:cNvSpPr/>
            <p:nvPr/>
          </p:nvSpPr>
          <p:spPr>
            <a:xfrm>
              <a:off x="3763745" y="1773845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49485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4" name="object 31">
              <a:extLst>
                <a:ext uri="{FF2B5EF4-FFF2-40B4-BE49-F238E27FC236}">
                  <a16:creationId xmlns:a16="http://schemas.microsoft.com/office/drawing/2014/main" id="{FAAD6FA7-DB5C-891C-9B40-34FE8DEBA534}"/>
                </a:ext>
              </a:extLst>
            </p:cNvPr>
            <p:cNvSpPr txBox="1"/>
            <p:nvPr/>
          </p:nvSpPr>
          <p:spPr>
            <a:xfrm>
              <a:off x="3763745" y="1824959"/>
              <a:ext cx="190800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1" i="0" u="none" strike="noStrike" kern="1200" cap="none" spc="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/>
                  <a:ea typeface="+mn-ea"/>
                  <a:cs typeface="Barlow"/>
                </a:rPr>
                <a:t>AUSBAUSTUFE II</a:t>
              </a:r>
              <a:endPara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Barlow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358237B-7A5E-7AE0-893F-E2BA7BF37595}"/>
              </a:ext>
            </a:extLst>
          </p:cNvPr>
          <p:cNvGrpSpPr/>
          <p:nvPr/>
        </p:nvGrpSpPr>
        <p:grpSpPr>
          <a:xfrm>
            <a:off x="6655819" y="1549975"/>
            <a:ext cx="1656000" cy="342255"/>
            <a:chOff x="3763745" y="1773845"/>
            <a:chExt cx="1908000" cy="342255"/>
          </a:xfrm>
        </p:grpSpPr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9A62A656-14EA-A65F-74F7-3C8E3B66C6C6}"/>
                </a:ext>
              </a:extLst>
            </p:cNvPr>
            <p:cNvSpPr/>
            <p:nvPr/>
          </p:nvSpPr>
          <p:spPr>
            <a:xfrm>
              <a:off x="3763745" y="2116100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49485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8" name="object 20">
              <a:extLst>
                <a:ext uri="{FF2B5EF4-FFF2-40B4-BE49-F238E27FC236}">
                  <a16:creationId xmlns:a16="http://schemas.microsoft.com/office/drawing/2014/main" id="{B308AE42-34D7-A847-7DC7-DB2C6FF4056A}"/>
                </a:ext>
              </a:extLst>
            </p:cNvPr>
            <p:cNvSpPr/>
            <p:nvPr/>
          </p:nvSpPr>
          <p:spPr>
            <a:xfrm>
              <a:off x="3763745" y="1773845"/>
              <a:ext cx="1908000" cy="0"/>
            </a:xfrm>
            <a:custGeom>
              <a:avLst/>
              <a:gdLst/>
              <a:ahLst/>
              <a:cxnLst/>
              <a:rect l="l" t="t" r="r" b="b"/>
              <a:pathLst>
                <a:path w="1546860">
                  <a:moveTo>
                    <a:pt x="0" y="0"/>
                  </a:moveTo>
                  <a:lnTo>
                    <a:pt x="1546821" y="0"/>
                  </a:lnTo>
                </a:path>
              </a:pathLst>
            </a:custGeom>
            <a:ln w="12700">
              <a:solidFill>
                <a:srgbClr val="49485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9" name="object 31">
              <a:extLst>
                <a:ext uri="{FF2B5EF4-FFF2-40B4-BE49-F238E27FC236}">
                  <a16:creationId xmlns:a16="http://schemas.microsoft.com/office/drawing/2014/main" id="{D6B5CA8C-4CE0-2DB8-7924-38DE7A80DFE6}"/>
                </a:ext>
              </a:extLst>
            </p:cNvPr>
            <p:cNvSpPr txBox="1"/>
            <p:nvPr/>
          </p:nvSpPr>
          <p:spPr>
            <a:xfrm>
              <a:off x="3763745" y="1824959"/>
              <a:ext cx="190800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1" i="0" u="none" strike="noStrike" kern="1200" cap="none" spc="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/>
                  <a:ea typeface="+mn-ea"/>
                  <a:cs typeface="Barlow"/>
                </a:rPr>
                <a:t>AUSBAUSTUFE III</a:t>
              </a:r>
              <a:endPara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Barlow"/>
              </a:endParaRPr>
            </a:p>
          </p:txBody>
        </p:sp>
      </p:grpSp>
      <p:sp>
        <p:nvSpPr>
          <p:cNvPr id="32" name="Rechteck 31">
            <a:extLst>
              <a:ext uri="{FF2B5EF4-FFF2-40B4-BE49-F238E27FC236}">
                <a16:creationId xmlns:a16="http://schemas.microsoft.com/office/drawing/2014/main" id="{EACC617F-88A2-BE24-ED2B-96D53EA4C8DC}"/>
              </a:ext>
            </a:extLst>
          </p:cNvPr>
          <p:cNvSpPr/>
          <p:nvPr/>
        </p:nvSpPr>
        <p:spPr>
          <a:xfrm flipH="1">
            <a:off x="359497" y="2053995"/>
            <a:ext cx="2231303" cy="34859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16FBB6C7-25E6-59E4-76CB-5886CCD94E6E}"/>
              </a:ext>
            </a:extLst>
          </p:cNvPr>
          <p:cNvGrpSpPr/>
          <p:nvPr/>
        </p:nvGrpSpPr>
        <p:grpSpPr>
          <a:xfrm>
            <a:off x="540325" y="3051612"/>
            <a:ext cx="697581" cy="594000"/>
            <a:chOff x="10085082" y="2909022"/>
            <a:chExt cx="697581" cy="594000"/>
          </a:xfrm>
        </p:grpSpPr>
        <p:sp>
          <p:nvSpPr>
            <p:cNvPr id="43" name="Ellipse 3">
              <a:extLst>
                <a:ext uri="{FF2B5EF4-FFF2-40B4-BE49-F238E27FC236}">
                  <a16:creationId xmlns:a16="http://schemas.microsoft.com/office/drawing/2014/main" id="{3275AA91-5CC8-9696-8A81-C598F5318A41}"/>
                </a:ext>
              </a:extLst>
            </p:cNvPr>
            <p:cNvSpPr/>
            <p:nvPr/>
          </p:nvSpPr>
          <p:spPr>
            <a:xfrm>
              <a:off x="10107035" y="2909022"/>
              <a:ext cx="612000" cy="59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A7BC720C-B2E8-D163-BD8C-833C9D6932B6}"/>
                </a:ext>
              </a:extLst>
            </p:cNvPr>
            <p:cNvSpPr txBox="1"/>
            <p:nvPr/>
          </p:nvSpPr>
          <p:spPr>
            <a:xfrm>
              <a:off x="10085082" y="2974791"/>
              <a:ext cx="69758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CH</a:t>
              </a:r>
              <a:r>
                <a:rPr kumimoji="0" lang="de-DE" sz="2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4</a:t>
              </a:r>
              <a:endParaRPr kumimoji="0" 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6388D3C-AD7C-D405-9461-BB7E774B1906}"/>
              </a:ext>
            </a:extLst>
          </p:cNvPr>
          <p:cNvGrpSpPr/>
          <p:nvPr/>
        </p:nvGrpSpPr>
        <p:grpSpPr>
          <a:xfrm>
            <a:off x="547413" y="2185398"/>
            <a:ext cx="654791" cy="594000"/>
            <a:chOff x="10085639" y="2909022"/>
            <a:chExt cx="654791" cy="594000"/>
          </a:xfrm>
        </p:grpSpPr>
        <p:sp>
          <p:nvSpPr>
            <p:cNvPr id="49" name="Ellipse 45">
              <a:extLst>
                <a:ext uri="{FF2B5EF4-FFF2-40B4-BE49-F238E27FC236}">
                  <a16:creationId xmlns:a16="http://schemas.microsoft.com/office/drawing/2014/main" id="{06153A2D-82A2-382A-7B75-1B820A8F1367}"/>
                </a:ext>
              </a:extLst>
            </p:cNvPr>
            <p:cNvSpPr/>
            <p:nvPr/>
          </p:nvSpPr>
          <p:spPr>
            <a:xfrm>
              <a:off x="10107035" y="2909022"/>
              <a:ext cx="612000" cy="59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F48D3638-31FF-277B-4C50-20289147E056}"/>
                </a:ext>
              </a:extLst>
            </p:cNvPr>
            <p:cNvSpPr txBox="1"/>
            <p:nvPr/>
          </p:nvSpPr>
          <p:spPr>
            <a:xfrm>
              <a:off x="10085639" y="2971121"/>
              <a:ext cx="65479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72 Monospace" panose="020B0509030603020204" pitchFamily="49" charset="0"/>
                </a:rPr>
                <a:t>CO</a:t>
              </a:r>
              <a:r>
                <a:rPr kumimoji="0" lang="de-DE" sz="2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72 Monospace" panose="020B0509030603020204" pitchFamily="49" charset="0"/>
                </a:rPr>
                <a:t>2</a:t>
              </a:r>
              <a:endParaRPr kumimoji="0" 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72 Monospace" panose="020B0509030603020204" pitchFamily="49" charset="0"/>
              </a:endParaRPr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B0AD753-9C8B-C98C-DD04-2963041A82C6}"/>
              </a:ext>
            </a:extLst>
          </p:cNvPr>
          <p:cNvGrpSpPr/>
          <p:nvPr/>
        </p:nvGrpSpPr>
        <p:grpSpPr>
          <a:xfrm>
            <a:off x="519487" y="4816123"/>
            <a:ext cx="697581" cy="594000"/>
            <a:chOff x="10064244" y="2909022"/>
            <a:chExt cx="697581" cy="594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22FCA7E4-19C6-BC57-3F9A-4D01391C519C}"/>
                </a:ext>
              </a:extLst>
            </p:cNvPr>
            <p:cNvSpPr/>
            <p:nvPr/>
          </p:nvSpPr>
          <p:spPr>
            <a:xfrm>
              <a:off x="10107035" y="2909022"/>
              <a:ext cx="612000" cy="59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FA8A5CB0-3F5E-254C-7016-54F0E2637ECB}"/>
                </a:ext>
              </a:extLst>
            </p:cNvPr>
            <p:cNvSpPr txBox="1"/>
            <p:nvPr/>
          </p:nvSpPr>
          <p:spPr>
            <a:xfrm>
              <a:off x="10064244" y="2968452"/>
              <a:ext cx="69758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72 Monospace" panose="020B0509030603020204" pitchFamily="49" charset="0"/>
                </a:rPr>
                <a:t>H</a:t>
              </a:r>
              <a:r>
                <a:rPr kumimoji="0" lang="de-DE" sz="2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72 Monospace" panose="020B0509030603020204" pitchFamily="49" charset="0"/>
                </a:rPr>
                <a:t>2</a:t>
              </a:r>
              <a:endParaRPr kumimoji="0" 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72 Monospace" panose="020B0509030603020204" pitchFamily="49" charset="0"/>
              </a:endParaRPr>
            </a:p>
          </p:txBody>
        </p:sp>
      </p:grpSp>
      <p:sp>
        <p:nvSpPr>
          <p:cNvPr id="56" name="object 14">
            <a:extLst>
              <a:ext uri="{FF2B5EF4-FFF2-40B4-BE49-F238E27FC236}">
                <a16:creationId xmlns:a16="http://schemas.microsoft.com/office/drawing/2014/main" id="{65EA8BF4-22F4-C5A5-5C1A-ED9416B150A3}"/>
              </a:ext>
            </a:extLst>
          </p:cNvPr>
          <p:cNvSpPr txBox="1"/>
          <p:nvPr/>
        </p:nvSpPr>
        <p:spPr>
          <a:xfrm>
            <a:off x="1435435" y="2351996"/>
            <a:ext cx="1548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-SemiBold"/>
                <a:ea typeface="+mn-ea"/>
                <a:cs typeface="Barlow-SemiBold"/>
              </a:rPr>
              <a:t>CO</a:t>
            </a:r>
            <a:r>
              <a:rPr kumimoji="0" lang="de-DE" sz="1400" b="1" i="0" u="none" strike="noStrike" kern="1200" cap="none" spc="-5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-SemiBold"/>
                <a:ea typeface="+mn-ea"/>
                <a:cs typeface="Barlow-SemiBold"/>
              </a:rPr>
              <a:t>2</a:t>
            </a:r>
            <a:r>
              <a:rPr kumimoji="0" lang="de-DE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-SemiBold"/>
                <a:ea typeface="+mn-ea"/>
                <a:cs typeface="Barlow-SemiBold"/>
              </a:rPr>
              <a:t>-Ausstoß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-SemiBold"/>
              <a:ea typeface="+mn-ea"/>
              <a:cs typeface="Barlow-SemiBold"/>
            </a:endParaRPr>
          </a:p>
        </p:txBody>
      </p:sp>
      <p:sp>
        <p:nvSpPr>
          <p:cNvPr id="57" name="object 14">
            <a:extLst>
              <a:ext uri="{FF2B5EF4-FFF2-40B4-BE49-F238E27FC236}">
                <a16:creationId xmlns:a16="http://schemas.microsoft.com/office/drawing/2014/main" id="{8487586B-83A8-5E75-584A-16A432251432}"/>
              </a:ext>
            </a:extLst>
          </p:cNvPr>
          <p:cNvSpPr txBox="1"/>
          <p:nvPr/>
        </p:nvSpPr>
        <p:spPr>
          <a:xfrm>
            <a:off x="1421265" y="3220706"/>
            <a:ext cx="1548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-SemiBold"/>
                <a:ea typeface="+mn-ea"/>
                <a:cs typeface="Barlow-SemiBold"/>
              </a:rPr>
              <a:t>Erdgasbezug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-SemiBold"/>
              <a:ea typeface="+mn-ea"/>
              <a:cs typeface="Barlow-SemiBold"/>
            </a:endParaRPr>
          </a:p>
        </p:txBody>
      </p:sp>
      <p:sp>
        <p:nvSpPr>
          <p:cNvPr id="59" name="object 14">
            <a:extLst>
              <a:ext uri="{FF2B5EF4-FFF2-40B4-BE49-F238E27FC236}">
                <a16:creationId xmlns:a16="http://schemas.microsoft.com/office/drawing/2014/main" id="{81D207E6-4AC2-4156-DA8A-7A13F20DF044}"/>
              </a:ext>
            </a:extLst>
          </p:cNvPr>
          <p:cNvSpPr txBox="1"/>
          <p:nvPr/>
        </p:nvSpPr>
        <p:spPr>
          <a:xfrm>
            <a:off x="1421265" y="4126159"/>
            <a:ext cx="1548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-SemiBold"/>
                <a:ea typeface="+mn-ea"/>
                <a:cs typeface="Barlow-SemiBold"/>
              </a:rPr>
              <a:t>Stromzukauf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-SemiBold"/>
              <a:ea typeface="+mn-ea"/>
              <a:cs typeface="Barlow-SemiBold"/>
            </a:endParaRPr>
          </a:p>
        </p:txBody>
      </p:sp>
      <p:sp>
        <p:nvSpPr>
          <p:cNvPr id="60" name="object 14">
            <a:extLst>
              <a:ext uri="{FF2B5EF4-FFF2-40B4-BE49-F238E27FC236}">
                <a16:creationId xmlns:a16="http://schemas.microsoft.com/office/drawing/2014/main" id="{374E1418-328E-4514-7B60-45989B2409F2}"/>
              </a:ext>
            </a:extLst>
          </p:cNvPr>
          <p:cNvSpPr txBox="1"/>
          <p:nvPr/>
        </p:nvSpPr>
        <p:spPr>
          <a:xfrm>
            <a:off x="1434683" y="5001587"/>
            <a:ext cx="1548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-SemiBold"/>
                <a:ea typeface="+mn-ea"/>
                <a:cs typeface="Barlow-SemiBold"/>
              </a:rPr>
              <a:t>H</a:t>
            </a:r>
            <a:r>
              <a:rPr kumimoji="0" lang="de-DE" sz="1400" b="1" i="0" u="none" strike="noStrike" kern="1200" cap="none" spc="-5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-SemiBold"/>
                <a:ea typeface="+mn-ea"/>
                <a:cs typeface="Barlow-SemiBold"/>
              </a:rPr>
              <a:t>2</a:t>
            </a:r>
            <a:r>
              <a:rPr kumimoji="0" lang="de-DE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-SemiBold"/>
                <a:ea typeface="+mn-ea"/>
                <a:cs typeface="Barlow-SemiBold"/>
              </a:rPr>
              <a:t>-Zukauf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-SemiBold"/>
              <a:ea typeface="+mn-ea"/>
              <a:cs typeface="Barlow-SemiBold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2E942A7-0019-27AC-DDEC-592121099C28}"/>
              </a:ext>
            </a:extLst>
          </p:cNvPr>
          <p:cNvGrpSpPr/>
          <p:nvPr/>
        </p:nvGrpSpPr>
        <p:grpSpPr>
          <a:xfrm>
            <a:off x="2676087" y="2045606"/>
            <a:ext cx="5633738" cy="3491614"/>
            <a:chOff x="2588777" y="2053995"/>
            <a:chExt cx="6627060" cy="3491614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6562004E-FF12-6229-DFD0-14719099FABC}"/>
                </a:ext>
              </a:extLst>
            </p:cNvPr>
            <p:cNvSpPr/>
            <p:nvPr/>
          </p:nvSpPr>
          <p:spPr>
            <a:xfrm flipH="1">
              <a:off x="2608725" y="2059649"/>
              <a:ext cx="6607112" cy="34859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graphicFrame>
          <p:nvGraphicFramePr>
            <p:cNvPr id="38" name="Diagramm 37">
              <a:extLst>
                <a:ext uri="{FF2B5EF4-FFF2-40B4-BE49-F238E27FC236}">
                  <a16:creationId xmlns:a16="http://schemas.microsoft.com/office/drawing/2014/main" id="{F06D2577-37A6-B12D-9A98-6FD12933A6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64547188"/>
                </p:ext>
              </p:extLst>
            </p:nvPr>
          </p:nvGraphicFramePr>
          <p:xfrm>
            <a:off x="2615634" y="2053995"/>
            <a:ext cx="6339472" cy="817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9" name="Diagramm 38">
              <a:extLst>
                <a:ext uri="{FF2B5EF4-FFF2-40B4-BE49-F238E27FC236}">
                  <a16:creationId xmlns:a16="http://schemas.microsoft.com/office/drawing/2014/main" id="{1CC84C68-DCDC-BFB3-2D2D-8D3B28AC7EB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92689572"/>
                </p:ext>
              </p:extLst>
            </p:nvPr>
          </p:nvGraphicFramePr>
          <p:xfrm>
            <a:off x="2588777" y="2900796"/>
            <a:ext cx="6366328" cy="8876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0" name="Diagramm 39">
              <a:extLst>
                <a:ext uri="{FF2B5EF4-FFF2-40B4-BE49-F238E27FC236}">
                  <a16:creationId xmlns:a16="http://schemas.microsoft.com/office/drawing/2014/main" id="{8C42D020-DDE9-AD9C-5323-C9727403893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67544427"/>
                </p:ext>
              </p:extLst>
            </p:nvPr>
          </p:nvGraphicFramePr>
          <p:xfrm>
            <a:off x="2588777" y="3824077"/>
            <a:ext cx="6366328" cy="817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1" name="Diagramm 40">
              <a:extLst>
                <a:ext uri="{FF2B5EF4-FFF2-40B4-BE49-F238E27FC236}">
                  <a16:creationId xmlns:a16="http://schemas.microsoft.com/office/drawing/2014/main" id="{51835DEE-7C41-414C-803F-6FCF601C537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92628903"/>
                </p:ext>
              </p:extLst>
            </p:nvPr>
          </p:nvGraphicFramePr>
          <p:xfrm>
            <a:off x="2588777" y="4684843"/>
            <a:ext cx="6366328" cy="8551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B44370B5-5888-914F-B53A-229420D0D7ED}"/>
                </a:ext>
              </a:extLst>
            </p:cNvPr>
            <p:cNvSpPr txBox="1"/>
            <p:nvPr/>
          </p:nvSpPr>
          <p:spPr>
            <a:xfrm>
              <a:off x="2875515" y="2377102"/>
              <a:ext cx="1115801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-30% CO</a:t>
              </a:r>
              <a:r>
                <a:rPr kumimoji="0" lang="de-DE" sz="13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3A7E0604-E57E-69E9-647A-C0283089EAB9}"/>
                </a:ext>
              </a:extLst>
            </p:cNvPr>
            <p:cNvSpPr txBox="1"/>
            <p:nvPr/>
          </p:nvSpPr>
          <p:spPr>
            <a:xfrm>
              <a:off x="5331408" y="2159640"/>
              <a:ext cx="1115801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-55% CO</a:t>
              </a:r>
              <a:r>
                <a:rPr kumimoji="0" lang="de-DE" sz="13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75EE1313-D6A8-9E36-E907-C77E4C6AC7F1}"/>
                </a:ext>
              </a:extLst>
            </p:cNvPr>
            <p:cNvSpPr txBox="1"/>
            <p:nvPr/>
          </p:nvSpPr>
          <p:spPr>
            <a:xfrm>
              <a:off x="8061356" y="2622851"/>
              <a:ext cx="1022245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-95% CO</a:t>
              </a:r>
              <a:r>
                <a:rPr kumimoji="0" lang="de-DE" sz="13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 SemiBold" pitchFamily="2" charset="77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3D09B0C-B66A-23C0-41DD-C887408A0CFC}"/>
              </a:ext>
            </a:extLst>
          </p:cNvPr>
          <p:cNvGrpSpPr/>
          <p:nvPr/>
        </p:nvGrpSpPr>
        <p:grpSpPr>
          <a:xfrm>
            <a:off x="562278" y="3841079"/>
            <a:ext cx="612000" cy="703423"/>
            <a:chOff x="1082396" y="3841079"/>
            <a:chExt cx="612000" cy="703423"/>
          </a:xfrm>
        </p:grpSpPr>
        <p:sp>
          <p:nvSpPr>
            <p:cNvPr id="62" name="Ellipse 51">
              <a:extLst>
                <a:ext uri="{FF2B5EF4-FFF2-40B4-BE49-F238E27FC236}">
                  <a16:creationId xmlns:a16="http://schemas.microsoft.com/office/drawing/2014/main" id="{D38AB6DB-EDA1-9B02-1D73-1B1DF31A0DEA}"/>
                </a:ext>
              </a:extLst>
            </p:cNvPr>
            <p:cNvSpPr/>
            <p:nvPr/>
          </p:nvSpPr>
          <p:spPr>
            <a:xfrm>
              <a:off x="1082396" y="3950502"/>
              <a:ext cx="612000" cy="594000"/>
            </a:xfrm>
            <a:prstGeom prst="ellipse">
              <a:avLst/>
            </a:prstGeom>
            <a:solidFill>
              <a:srgbClr val="B2D4E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3E488CC-7238-0538-2A3A-D97FC62E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97384" y="3841079"/>
              <a:ext cx="385671" cy="679516"/>
            </a:xfrm>
            <a:prstGeom prst="rect">
              <a:avLst/>
            </a:prstGeom>
          </p:spPr>
        </p:pic>
      </p:grp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B91FE78-77D3-6483-5088-0F5BE257133A}"/>
              </a:ext>
            </a:extLst>
          </p:cNvPr>
          <p:cNvCxnSpPr/>
          <p:nvPr/>
        </p:nvCxnSpPr>
        <p:spPr>
          <a:xfrm flipV="1">
            <a:off x="376277" y="2893753"/>
            <a:ext cx="7920000" cy="5654"/>
          </a:xfrm>
          <a:prstGeom prst="line">
            <a:avLst/>
          </a:prstGeom>
          <a:ln w="19050">
            <a:solidFill>
              <a:srgbClr val="6A6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170ADFA-543A-9E8A-DB47-F0774F998E41}"/>
              </a:ext>
            </a:extLst>
          </p:cNvPr>
          <p:cNvCxnSpPr/>
          <p:nvPr/>
        </p:nvCxnSpPr>
        <p:spPr>
          <a:xfrm flipV="1">
            <a:off x="377789" y="3780023"/>
            <a:ext cx="7920000" cy="5654"/>
          </a:xfrm>
          <a:prstGeom prst="line">
            <a:avLst/>
          </a:prstGeom>
          <a:ln w="19050">
            <a:solidFill>
              <a:srgbClr val="6A6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9DDD996-F551-0EA9-A51F-076128F308DE}"/>
              </a:ext>
            </a:extLst>
          </p:cNvPr>
          <p:cNvCxnSpPr/>
          <p:nvPr/>
        </p:nvCxnSpPr>
        <p:spPr>
          <a:xfrm flipV="1">
            <a:off x="376277" y="4666565"/>
            <a:ext cx="7920000" cy="5654"/>
          </a:xfrm>
          <a:prstGeom prst="line">
            <a:avLst/>
          </a:prstGeom>
          <a:ln w="19050">
            <a:solidFill>
              <a:srgbClr val="6A6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7">
            <a:extLst>
              <a:ext uri="{FF2B5EF4-FFF2-40B4-BE49-F238E27FC236}">
                <a16:creationId xmlns:a16="http://schemas.microsoft.com/office/drawing/2014/main" id="{4359F48F-435E-4CEE-D1E0-C236B4C811D3}"/>
              </a:ext>
            </a:extLst>
          </p:cNvPr>
          <p:cNvSpPr txBox="1">
            <a:spLocks/>
          </p:cNvSpPr>
          <p:nvPr/>
        </p:nvSpPr>
        <p:spPr>
          <a:xfrm>
            <a:off x="2590800" y="6406099"/>
            <a:ext cx="6896565" cy="12310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000000"/>
                </a:solidFill>
                <a:latin typeface="Barlow" pitchFamily="2" charset="77"/>
              </a:rPr>
              <a:t>2. Nationales Wirtschaftsforum Wasserstoff     //     Stand: 24.05.2023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20FFB2-F316-18DF-BA91-38F7DC6EF4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572" y="2794916"/>
            <a:ext cx="3543845" cy="19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DAA303A-7041-422A-EE0D-3D650C9A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2700" b="1" i="0" u="none" strike="noStrike" kern="0" cap="all" spc="1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ZAG Bliss Pro ExtraBold" panose="02010006030000020004" pitchFamily="2" charset="0"/>
                <a:ea typeface="+mj-ea"/>
                <a:cs typeface="+mj-cs"/>
              </a:rPr>
              <a:t>Gesellschaftliche</a:t>
            </a:r>
            <a:r>
              <a:rPr kumimoji="0" lang="en-GB" sz="2700" b="1" i="0" u="none" strike="noStrike" kern="0" cap="all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ZAG Bliss Pro ExtraBold" panose="02010006030000020004" pitchFamily="2" charset="0"/>
                <a:ea typeface="+mj-ea"/>
                <a:cs typeface="+mj-cs"/>
              </a:rPr>
              <a:t> </a:t>
            </a:r>
            <a:r>
              <a:rPr kumimoji="0" lang="en-GB" sz="2700" b="1" i="0" u="none" strike="noStrike" kern="0" cap="all" spc="1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ZAG Bliss Pro ExtraBold" panose="02010006030000020004" pitchFamily="2" charset="0"/>
                <a:ea typeface="+mj-ea"/>
                <a:cs typeface="+mj-cs"/>
              </a:rPr>
              <a:t>Bedeutung</a:t>
            </a:r>
            <a:r>
              <a:rPr kumimoji="0" lang="en-GB" sz="2700" b="1" i="0" u="none" strike="noStrike" kern="0" cap="all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ZAG Bliss Pro ExtraBold" panose="02010006030000020004" pitchFamily="2" charset="0"/>
                <a:ea typeface="+mj-ea"/>
                <a:cs typeface="+mj-cs"/>
              </a:rPr>
              <a:t> von </a:t>
            </a:r>
            <a:r>
              <a:rPr kumimoji="0" lang="en-GB" sz="2700" b="1" i="0" u="none" strike="noStrike" kern="0" cap="all" spc="1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ZAG Bliss Pro ExtraBold" panose="02010006030000020004" pitchFamily="2" charset="0"/>
                <a:ea typeface="+mj-ea"/>
                <a:cs typeface="+mj-cs"/>
              </a:rPr>
              <a:t>Salcos</a:t>
            </a:r>
            <a:r>
              <a:rPr kumimoji="0" lang="en-GB" sz="2700" b="1" i="0" u="none" strike="noStrike" kern="0" cap="all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ZAG Bliss Pro ExtraBold" panose="02010006030000020004" pitchFamily="2" charset="0"/>
                <a:ea typeface="+mj-ea"/>
                <a:cs typeface="+mj-cs"/>
              </a:rPr>
              <a:t>®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4B44F1-0372-06AE-376C-9FBC9AAAD4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none" lIns="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</a:pPr>
            <a:r>
              <a:rPr lang="de-DE" kern="0" dirty="0">
                <a:solidFill>
                  <a:sysClr val="windowText" lastClr="000000"/>
                </a:solidFill>
              </a:rPr>
              <a:t>Die Salzgitter AG hat bereits mit der Transformation begonnen!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7EBE1AC-5164-209B-0ECA-BCE4406F94A3}"/>
              </a:ext>
            </a:extLst>
          </p:cNvPr>
          <p:cNvSpPr/>
          <p:nvPr/>
        </p:nvSpPr>
        <p:spPr>
          <a:xfrm>
            <a:off x="348176" y="1646851"/>
            <a:ext cx="11843823" cy="3914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421CE3-108F-A4DE-6F6D-47490606A4A5}"/>
              </a:ext>
            </a:extLst>
          </p:cNvPr>
          <p:cNvSpPr>
            <a:spLocks noChangeAspect="1"/>
          </p:cNvSpPr>
          <p:nvPr/>
        </p:nvSpPr>
        <p:spPr>
          <a:xfrm>
            <a:off x="4793113" y="2458744"/>
            <a:ext cx="2232000" cy="2232000"/>
          </a:xfrm>
          <a:prstGeom prst="ellipse">
            <a:avLst/>
          </a:prstGeom>
          <a:noFill/>
          <a:ln>
            <a:solidFill>
              <a:srgbClr val="494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C21C9F8-9F7E-0DB2-33FB-D25A43F36F16}"/>
              </a:ext>
            </a:extLst>
          </p:cNvPr>
          <p:cNvGrpSpPr/>
          <p:nvPr/>
        </p:nvGrpSpPr>
        <p:grpSpPr>
          <a:xfrm>
            <a:off x="4982113" y="2647744"/>
            <a:ext cx="1854000" cy="1854000"/>
            <a:chOff x="5343087" y="2738460"/>
            <a:chExt cx="1854000" cy="1854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EE4F77-CCF5-1DF4-2DF4-DED44A02B4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3087" y="2738460"/>
              <a:ext cx="1854000" cy="18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B7FE6B9-B38D-5AAC-55DC-52813996D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70087" y="2765754"/>
              <a:ext cx="1800000" cy="180000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5058A882-F80E-54B7-F7D3-3794939C1230}"/>
              </a:ext>
            </a:extLst>
          </p:cNvPr>
          <p:cNvSpPr>
            <a:spLocks noChangeAspect="1"/>
          </p:cNvSpPr>
          <p:nvPr/>
        </p:nvSpPr>
        <p:spPr>
          <a:xfrm>
            <a:off x="4307113" y="1972744"/>
            <a:ext cx="3204000" cy="3204000"/>
          </a:xfrm>
          <a:prstGeom prst="ellipse">
            <a:avLst/>
          </a:prstGeom>
          <a:noFill/>
          <a:ln>
            <a:solidFill>
              <a:srgbClr val="494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E66CBA-EA5E-4C24-A899-3790325ABFE6}"/>
              </a:ext>
            </a:extLst>
          </p:cNvPr>
          <p:cNvSpPr>
            <a:spLocks noChangeAspect="1"/>
          </p:cNvSpPr>
          <p:nvPr/>
        </p:nvSpPr>
        <p:spPr>
          <a:xfrm>
            <a:off x="6307809" y="176568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A75138-3EE3-1981-B841-E5DC73C88AFB}"/>
              </a:ext>
            </a:extLst>
          </p:cNvPr>
          <p:cNvSpPr>
            <a:spLocks noChangeAspect="1"/>
          </p:cNvSpPr>
          <p:nvPr/>
        </p:nvSpPr>
        <p:spPr>
          <a:xfrm>
            <a:off x="7128856" y="321474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605CCB-2568-4C59-3B51-DCBF729FE8A8}"/>
              </a:ext>
            </a:extLst>
          </p:cNvPr>
          <p:cNvSpPr>
            <a:spLocks noChangeAspect="1"/>
          </p:cNvSpPr>
          <p:nvPr/>
        </p:nvSpPr>
        <p:spPr>
          <a:xfrm>
            <a:off x="6307809" y="456315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AC31B5-76F9-9F2D-D1B5-7782D53F1DB3}"/>
              </a:ext>
            </a:extLst>
          </p:cNvPr>
          <p:cNvSpPr>
            <a:spLocks noChangeAspect="1"/>
          </p:cNvSpPr>
          <p:nvPr/>
        </p:nvSpPr>
        <p:spPr>
          <a:xfrm>
            <a:off x="4360471" y="423989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14A14D-C567-CF6D-65C4-FC0907131393}"/>
              </a:ext>
            </a:extLst>
          </p:cNvPr>
          <p:cNvSpPr>
            <a:spLocks noChangeAspect="1"/>
          </p:cNvSpPr>
          <p:nvPr/>
        </p:nvSpPr>
        <p:spPr>
          <a:xfrm>
            <a:off x="4360471" y="2193548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883D869-1745-74D4-951B-7FF459E2CEE3}"/>
              </a:ext>
            </a:extLst>
          </p:cNvPr>
          <p:cNvSpPr txBox="1"/>
          <p:nvPr/>
        </p:nvSpPr>
        <p:spPr>
          <a:xfrm>
            <a:off x="8297449" y="1069269"/>
            <a:ext cx="3317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latin typeface="Barlow" pitchFamily="2" charset="77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4B997B1-3872-039D-1078-A898A2367E54}"/>
              </a:ext>
            </a:extLst>
          </p:cNvPr>
          <p:cNvSpPr txBox="1"/>
          <p:nvPr/>
        </p:nvSpPr>
        <p:spPr>
          <a:xfrm>
            <a:off x="8121280" y="1691454"/>
            <a:ext cx="3457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de-DE" b="1" kern="0" cap="all" spc="150" dirty="0">
                <a:solidFill>
                  <a:sysClr val="windowText" lastClr="000000"/>
                </a:solidFill>
                <a:latin typeface="Barlow" pitchFamily="2" charset="77"/>
                <a:ea typeface="+mj-ea"/>
                <a:cs typeface="+mj-cs"/>
              </a:rPr>
              <a:t>CO</a:t>
            </a:r>
            <a:r>
              <a:rPr lang="de-DE" b="1" kern="0" cap="all" spc="150" baseline="-25000" dirty="0">
                <a:solidFill>
                  <a:sysClr val="windowText" lastClr="000000"/>
                </a:solidFill>
                <a:latin typeface="Barlow" pitchFamily="2" charset="77"/>
                <a:ea typeface="+mj-ea"/>
                <a:cs typeface="+mj-cs"/>
              </a:rPr>
              <a:t>2</a:t>
            </a:r>
          </a:p>
          <a:p>
            <a:r>
              <a:rPr kumimoji="0" lang="de-DE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</a:rPr>
              <a:t>Reduzierung der </a:t>
            </a:r>
            <a:r>
              <a:rPr lang="de-DE" sz="1600" dirty="0">
                <a:latin typeface="Barlow" pitchFamily="2" charset="77"/>
              </a:rPr>
              <a:t>CO</a:t>
            </a:r>
            <a:r>
              <a:rPr lang="de-DE" sz="1600" baseline="-25000" dirty="0">
                <a:latin typeface="Barlow" pitchFamily="2" charset="77"/>
              </a:rPr>
              <a:t>2-</a:t>
            </a:r>
            <a:r>
              <a:rPr lang="de-DE" sz="1600" dirty="0">
                <a:latin typeface="Barlow" pitchFamily="2" charset="77"/>
              </a:rPr>
              <a:t>Emissionen </a:t>
            </a:r>
            <a:r>
              <a:rPr lang="de-DE" sz="1600" kern="0" dirty="0">
                <a:solidFill>
                  <a:srgbClr val="000000"/>
                </a:solidFill>
                <a:latin typeface="Barlow" panose="00000500000000000000" pitchFamily="2" charset="0"/>
              </a:rPr>
              <a:t>in der dritten Ausbaustufe bis 2033 </a:t>
            </a:r>
            <a:r>
              <a:rPr lang="de-DE" sz="1600" dirty="0">
                <a:latin typeface="Barlow" pitchFamily="2" charset="77"/>
              </a:rPr>
              <a:t>um 8 Mio. t/a (95%)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D9C3F9A-51E6-28F9-3FD8-320B17A82F41}"/>
              </a:ext>
            </a:extLst>
          </p:cNvPr>
          <p:cNvSpPr txBox="1"/>
          <p:nvPr/>
        </p:nvSpPr>
        <p:spPr>
          <a:xfrm>
            <a:off x="8121280" y="3039806"/>
            <a:ext cx="3958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de-DE" b="1" kern="0" cap="all" spc="150" dirty="0">
                <a:solidFill>
                  <a:sysClr val="windowText" lastClr="000000"/>
                </a:solidFill>
                <a:latin typeface="Barlow" pitchFamily="2" charset="77"/>
                <a:ea typeface="+mj-ea"/>
                <a:cs typeface="+mj-cs"/>
              </a:rPr>
              <a:t>H</a:t>
            </a:r>
            <a:r>
              <a:rPr lang="de-DE" b="1" kern="0" cap="all" spc="150" baseline="-25000" dirty="0">
                <a:solidFill>
                  <a:sysClr val="windowText" lastClr="000000"/>
                </a:solidFill>
                <a:latin typeface="Barlow" pitchFamily="2" charset="77"/>
                <a:ea typeface="+mj-ea"/>
                <a:cs typeface="+mj-cs"/>
              </a:rPr>
              <a:t>2</a:t>
            </a:r>
          </a:p>
          <a:p>
            <a:r>
              <a:rPr kumimoji="0" lang="de-DE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Hochfahren der H</a:t>
            </a:r>
            <a:r>
              <a:rPr kumimoji="0" lang="de-DE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de-DE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-Nachfrage und  Sicherstellung der Grundlast eines künftigen H</a:t>
            </a:r>
            <a:r>
              <a:rPr kumimoji="0" lang="de-DE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de-DE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-Netzes</a:t>
            </a:r>
            <a:endParaRPr lang="de-DE" sz="1600" dirty="0">
              <a:latin typeface="Barlow" pitchFamily="2" charset="77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5EE2087-2AB5-B4B0-B470-5142225B2851}"/>
              </a:ext>
            </a:extLst>
          </p:cNvPr>
          <p:cNvSpPr txBox="1"/>
          <p:nvPr/>
        </p:nvSpPr>
        <p:spPr>
          <a:xfrm>
            <a:off x="8121280" y="4388157"/>
            <a:ext cx="362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de-DE" b="1" kern="0" cap="all" spc="150" dirty="0">
                <a:solidFill>
                  <a:sysClr val="windowText" lastClr="000000"/>
                </a:solidFill>
                <a:latin typeface="Barlow" pitchFamily="2" charset="77"/>
                <a:ea typeface="+mj-ea"/>
                <a:cs typeface="+mj-cs"/>
              </a:rPr>
              <a:t>Flexibilität</a:t>
            </a:r>
          </a:p>
          <a:p>
            <a:r>
              <a:rPr lang="de-DE" sz="1600" kern="0" dirty="0">
                <a:solidFill>
                  <a:srgbClr val="000000"/>
                </a:solidFill>
              </a:rPr>
              <a:t>Umgang mit mangelnder Reinheit und schwankender Verfügbarkeit durch flexiblen Einsatz von CH</a:t>
            </a:r>
            <a:r>
              <a:rPr lang="de-DE" sz="1600" kern="0" baseline="-25000" dirty="0">
                <a:solidFill>
                  <a:srgbClr val="000000"/>
                </a:solidFill>
              </a:rPr>
              <a:t>4</a:t>
            </a:r>
            <a:r>
              <a:rPr lang="de-DE" sz="1600" kern="0" dirty="0">
                <a:solidFill>
                  <a:srgbClr val="000000"/>
                </a:solidFill>
              </a:rPr>
              <a:t> und H</a:t>
            </a:r>
            <a:r>
              <a:rPr lang="de-DE" sz="1600" kern="0" baseline="-25000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876E60FC-E1EE-BBD5-2112-B548EE8A8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9809" y="1840734"/>
            <a:ext cx="576000" cy="576000"/>
          </a:xfrm>
          <a:prstGeom prst="rect">
            <a:avLst/>
          </a:prstGeom>
        </p:spPr>
      </p:pic>
      <p:sp>
        <p:nvSpPr>
          <p:cNvPr id="36" name="Titel 25">
            <a:extLst>
              <a:ext uri="{FF2B5EF4-FFF2-40B4-BE49-F238E27FC236}">
                <a16:creationId xmlns:a16="http://schemas.microsoft.com/office/drawing/2014/main" id="{8D747C93-0286-5C23-48E5-61C7AC04E5EF}"/>
              </a:ext>
            </a:extLst>
          </p:cNvPr>
          <p:cNvSpPr txBox="1">
            <a:spLocks/>
          </p:cNvSpPr>
          <p:nvPr/>
        </p:nvSpPr>
        <p:spPr>
          <a:xfrm>
            <a:off x="651055" y="2190836"/>
            <a:ext cx="2819400" cy="685800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1" i="0" cap="all" spc="150" baseline="0">
                <a:latin typeface="SZAG Bliss Pro ExtraBold" panose="02010006030000020004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all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" pitchFamily="2" charset="77"/>
                <a:ea typeface="+mj-ea"/>
                <a:cs typeface="+mj-cs"/>
              </a:rPr>
              <a:t>Vision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all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" pitchFamily="2" charset="77"/>
                <a:ea typeface="+mj-ea"/>
                <a:cs typeface="+mj-cs"/>
              </a:rPr>
              <a:t>PIONEERING FOR</a:t>
            </a:r>
            <a:br>
              <a:rPr kumimoji="0" lang="de-DE" sz="1800" b="0" i="0" u="none" strike="noStrike" kern="0" cap="all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" pitchFamily="2" charset="77"/>
                <a:ea typeface="+mj-ea"/>
                <a:cs typeface="+mj-cs"/>
              </a:rPr>
            </a:br>
            <a:r>
              <a:rPr kumimoji="0" lang="de-DE" sz="1800" b="0" i="0" u="none" strike="noStrike" kern="0" cap="all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" pitchFamily="2" charset="77"/>
                <a:ea typeface="+mj-ea"/>
                <a:cs typeface="+mj-cs"/>
              </a:rPr>
              <a:t>CIRCULAR SOLUTIONS</a:t>
            </a:r>
          </a:p>
        </p:txBody>
      </p:sp>
      <p:sp>
        <p:nvSpPr>
          <p:cNvPr id="40" name="Titel 25">
            <a:extLst>
              <a:ext uri="{FF2B5EF4-FFF2-40B4-BE49-F238E27FC236}">
                <a16:creationId xmlns:a16="http://schemas.microsoft.com/office/drawing/2014/main" id="{D3EF4914-5128-F5A3-97FC-F1B4676B090C}"/>
              </a:ext>
            </a:extLst>
          </p:cNvPr>
          <p:cNvSpPr txBox="1">
            <a:spLocks/>
          </p:cNvSpPr>
          <p:nvPr/>
        </p:nvSpPr>
        <p:spPr>
          <a:xfrm>
            <a:off x="677733" y="4140641"/>
            <a:ext cx="2819400" cy="685800"/>
          </a:xfrm>
          <a:prstGeom prst="rect">
            <a:avLst/>
          </a:prstGeom>
        </p:spPr>
        <p:txBody>
          <a:bodyPr lIns="0">
            <a:noAutofit/>
          </a:bodyPr>
          <a:lstStyle>
            <a:lvl1pPr fontAlgn="b">
              <a:lnSpc>
                <a:spcPts val="3240"/>
              </a:lnSpc>
              <a:defRPr sz="2700" b="1" i="0" cap="all" spc="150" baseline="0">
                <a:latin typeface="SZAG Bliss Pro ExtraBold" panose="02010006030000020004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all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" pitchFamily="2" charset="77"/>
                <a:ea typeface="+mj-ea"/>
                <a:cs typeface="+mj-cs"/>
              </a:rPr>
              <a:t>Mission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all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" pitchFamily="2" charset="77"/>
                <a:ea typeface="+mj-ea"/>
                <a:cs typeface="+mj-cs"/>
              </a:rPr>
              <a:t>PARTNERING FOR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all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" pitchFamily="2" charset="77"/>
                <a:ea typeface="+mj-ea"/>
                <a:cs typeface="+mj-cs"/>
              </a:rPr>
              <a:t>TRANSFORMATION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EDC82516-3021-2DA3-F0C8-3B6D725FD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203943" y="3286744"/>
            <a:ext cx="576000" cy="576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6FF4B208-AF27-0AF8-E1BB-61006F344F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35113" y="4307115"/>
            <a:ext cx="576000" cy="5760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369E8374-4C38-188D-1E0E-5EE2DAA48F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433113" y="2265548"/>
            <a:ext cx="576000" cy="5760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C1EC5E29-94F0-A8D5-9AC2-2356B21FEB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392335" y="4631072"/>
            <a:ext cx="576000" cy="576000"/>
          </a:xfrm>
          <a:prstGeom prst="rect">
            <a:avLst/>
          </a:prstGeom>
        </p:spPr>
      </p:pic>
      <p:sp>
        <p:nvSpPr>
          <p:cNvPr id="3" name="Fußzeilenplatzhalter 17">
            <a:extLst>
              <a:ext uri="{FF2B5EF4-FFF2-40B4-BE49-F238E27FC236}">
                <a16:creationId xmlns:a16="http://schemas.microsoft.com/office/drawing/2014/main" id="{0AED162C-CE9C-0D49-8C72-FB7A6E09969A}"/>
              </a:ext>
            </a:extLst>
          </p:cNvPr>
          <p:cNvSpPr txBox="1">
            <a:spLocks/>
          </p:cNvSpPr>
          <p:nvPr/>
        </p:nvSpPr>
        <p:spPr>
          <a:xfrm>
            <a:off x="2590800" y="6406099"/>
            <a:ext cx="6896565" cy="12310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000000"/>
                </a:solidFill>
                <a:latin typeface="Barlow" pitchFamily="2" charset="77"/>
              </a:rPr>
              <a:t>2. Nationales Wirtschaftsforum Wasserstoff     //     Stand: 24.05.2023</a:t>
            </a:r>
          </a:p>
        </p:txBody>
      </p:sp>
    </p:spTree>
    <p:extLst>
      <p:ext uri="{BB962C8B-B14F-4D97-AF65-F5344CB8AC3E}">
        <p14:creationId xmlns:p14="http://schemas.microsoft.com/office/powerpoint/2010/main" val="301706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60986-85E4-1C26-BDB1-49BAB20B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handlungsfelder</a:t>
            </a:r>
            <a:r>
              <a:rPr lang="de-DE" dirty="0"/>
              <a:t> aus </a:t>
            </a:r>
            <a:r>
              <a:rPr lang="de-DE" dirty="0" err="1"/>
              <a:t>sicht</a:t>
            </a:r>
            <a:r>
              <a:rPr lang="de-DE" dirty="0"/>
              <a:t> der Salzgitter AG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9267B5-2CBA-26A9-A215-200C4F824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177" y="795252"/>
            <a:ext cx="10838268" cy="290272"/>
          </a:xfrm>
        </p:spPr>
        <p:txBody>
          <a:bodyPr vert="horz" wrap="none" lIns="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</a:pPr>
            <a:r>
              <a:rPr lang="de-DE" kern="0" dirty="0">
                <a:solidFill>
                  <a:sysClr val="windowText" lastClr="000000"/>
                </a:solidFill>
              </a:rPr>
              <a:t>Sicherstellung einer wirtschaftlichen, stabilen und wettbewerbsfähigen Energieversorgung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F0E9951-7AA8-62B5-85EA-612141ADE328}"/>
              </a:ext>
            </a:extLst>
          </p:cNvPr>
          <p:cNvSpPr/>
          <p:nvPr/>
        </p:nvSpPr>
        <p:spPr>
          <a:xfrm>
            <a:off x="348176" y="1646851"/>
            <a:ext cx="11843823" cy="3914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9FA7ED6-4C11-30E7-909C-D6E0522AFF37}"/>
              </a:ext>
            </a:extLst>
          </p:cNvPr>
          <p:cNvSpPr>
            <a:spLocks/>
          </p:cNvSpPr>
          <p:nvPr/>
        </p:nvSpPr>
        <p:spPr>
          <a:xfrm>
            <a:off x="1779559" y="2243706"/>
            <a:ext cx="2700000" cy="2700000"/>
          </a:xfrm>
          <a:prstGeom prst="ellipse">
            <a:avLst/>
          </a:prstGeom>
          <a:solidFill>
            <a:srgbClr val="1E3257"/>
          </a:solidFill>
          <a:ln>
            <a:solidFill>
              <a:srgbClr val="494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C014AE0B-161A-894E-E9A9-DD5193C4AF27}"/>
              </a:ext>
            </a:extLst>
          </p:cNvPr>
          <p:cNvSpPr>
            <a:spLocks/>
          </p:cNvSpPr>
          <p:nvPr/>
        </p:nvSpPr>
        <p:spPr>
          <a:xfrm>
            <a:off x="1279223" y="1780725"/>
            <a:ext cx="3672000" cy="3672000"/>
          </a:xfrm>
          <a:prstGeom prst="ellipse">
            <a:avLst/>
          </a:prstGeom>
          <a:noFill/>
          <a:ln>
            <a:solidFill>
              <a:srgbClr val="494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4" name="Titel 25">
            <a:extLst>
              <a:ext uri="{FF2B5EF4-FFF2-40B4-BE49-F238E27FC236}">
                <a16:creationId xmlns:a16="http://schemas.microsoft.com/office/drawing/2014/main" id="{2F981F4B-C82F-50AA-C3E3-7E9A6E2850F5}"/>
              </a:ext>
            </a:extLst>
          </p:cNvPr>
          <p:cNvSpPr txBox="1">
            <a:spLocks/>
          </p:cNvSpPr>
          <p:nvPr/>
        </p:nvSpPr>
        <p:spPr>
          <a:xfrm>
            <a:off x="6096000" y="2089652"/>
            <a:ext cx="5447830" cy="299953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fontAlgn="b">
              <a:lnSpc>
                <a:spcPts val="3240"/>
              </a:lnSpc>
              <a:defRPr sz="2700" b="1" i="0" cap="all" spc="150" baseline="0">
                <a:latin typeface="SZAG Bliss Pro ExtraBold" panose="02010006030000020004" pitchFamily="2" charset="0"/>
                <a:ea typeface="+mj-ea"/>
                <a:cs typeface="+mj-cs"/>
              </a:defRPr>
            </a:lvl1pPr>
          </a:lstStyle>
          <a:p>
            <a:pPr marL="285750" marR="0" lvl="0" indent="-28575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0000500000000000000" pitchFamily="2" charset="0"/>
              <a:buChar char="⁄"/>
              <a:tabLst/>
              <a:defRPr/>
            </a:pPr>
            <a:endParaRPr lang="de-DE" sz="1800" b="0" kern="0" cap="none" spc="180" dirty="0">
              <a:solidFill>
                <a:sysClr val="windowText" lastClr="000000"/>
              </a:solidFill>
              <a:latin typeface="Barlow" panose="00000500000000000000" pitchFamily="2" charset="0"/>
              <a:ea typeface="+mn-ea"/>
              <a:cs typeface="+mn-cs"/>
            </a:endParaRPr>
          </a:p>
          <a:p>
            <a:pPr marL="285750" marR="0" lvl="0" indent="-28575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0000500000000000000" pitchFamily="2" charset="0"/>
              <a:buChar char="⁄"/>
              <a:tabLst/>
              <a:defRPr/>
            </a:pPr>
            <a:r>
              <a:rPr lang="de-DE" sz="1800" b="0" kern="0" cap="none" spc="180" dirty="0">
                <a:solidFill>
                  <a:sysClr val="windowText" lastClr="000000"/>
                </a:solidFill>
                <a:latin typeface="Barlow" panose="00000500000000000000" pitchFamily="2" charset="0"/>
                <a:ea typeface="+mn-ea"/>
                <a:cs typeface="+mn-cs"/>
              </a:rPr>
              <a:t>Ausbau erneuerbarer Energien</a:t>
            </a:r>
          </a:p>
          <a:p>
            <a:pPr marL="285750" marR="0" lvl="0" indent="-28575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0000500000000000000" pitchFamily="2" charset="0"/>
              <a:buChar char="⁄"/>
              <a:tabLst/>
              <a:defRPr/>
            </a:pPr>
            <a:endParaRPr lang="de-DE" sz="1800" b="0" kern="0" cap="none" spc="180" dirty="0">
              <a:solidFill>
                <a:sysClr val="windowText" lastClr="000000"/>
              </a:solidFill>
              <a:latin typeface="Barlow" panose="00000500000000000000" pitchFamily="2" charset="0"/>
              <a:ea typeface="+mn-ea"/>
              <a:cs typeface="+mn-cs"/>
            </a:endParaRPr>
          </a:p>
          <a:p>
            <a:pPr marL="285750" marR="0" lvl="0" indent="-28575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0000500000000000000" pitchFamily="2" charset="0"/>
              <a:buChar char="⁄"/>
              <a:tabLst/>
              <a:defRPr/>
            </a:pPr>
            <a:endParaRPr lang="de-DE" sz="1800" b="0" kern="0" cap="none" spc="180" dirty="0">
              <a:solidFill>
                <a:sysClr val="windowText" lastClr="000000"/>
              </a:solidFill>
              <a:latin typeface="Barlow" panose="00000500000000000000" pitchFamily="2" charset="0"/>
              <a:ea typeface="+mn-ea"/>
              <a:cs typeface="+mn-cs"/>
            </a:endParaRPr>
          </a:p>
          <a:p>
            <a:pPr marL="285750" marR="0" lvl="0" indent="-28575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0000500000000000000" pitchFamily="2" charset="0"/>
              <a:buChar char="⁄"/>
              <a:tabLst/>
              <a:defRPr/>
            </a:pPr>
            <a:r>
              <a:rPr lang="de-DE" sz="1800" b="0" kern="0" cap="none" spc="180" dirty="0">
                <a:solidFill>
                  <a:sysClr val="windowText" lastClr="000000"/>
                </a:solidFill>
                <a:latin typeface="Barlow" panose="00000500000000000000" pitchFamily="2" charset="0"/>
                <a:ea typeface="+mn-ea"/>
                <a:cs typeface="+mn-cs"/>
              </a:rPr>
              <a:t>Transportinfrastruktur</a:t>
            </a:r>
          </a:p>
          <a:p>
            <a:pPr marL="285750" marR="0" lvl="0" indent="-28575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0000500000000000000" pitchFamily="2" charset="0"/>
              <a:buChar char="⁄"/>
              <a:tabLst/>
              <a:defRPr/>
            </a:pPr>
            <a:endParaRPr lang="de-DE" sz="1800" b="0" kern="0" cap="none" spc="180" dirty="0">
              <a:solidFill>
                <a:sysClr val="windowText" lastClr="000000"/>
              </a:solidFill>
              <a:latin typeface="Barlow" panose="00000500000000000000" pitchFamily="2" charset="0"/>
              <a:ea typeface="+mn-ea"/>
              <a:cs typeface="+mn-cs"/>
            </a:endParaRPr>
          </a:p>
          <a:p>
            <a:pPr marL="285750" marR="0" lvl="0" indent="-28575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0000500000000000000" pitchFamily="2" charset="0"/>
              <a:buChar char="⁄"/>
              <a:tabLst/>
              <a:defRPr/>
            </a:pPr>
            <a:endParaRPr lang="de-DE" sz="1800" b="0" kern="0" cap="none" spc="180" dirty="0">
              <a:solidFill>
                <a:sysClr val="windowText" lastClr="000000"/>
              </a:solidFill>
              <a:latin typeface="Barlow" panose="00000500000000000000" pitchFamily="2" charset="0"/>
              <a:ea typeface="+mn-ea"/>
              <a:cs typeface="+mn-cs"/>
            </a:endParaRPr>
          </a:p>
          <a:p>
            <a:pPr marL="285750" marR="0" lvl="0" indent="-28575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0000500000000000000" pitchFamily="2" charset="0"/>
              <a:buChar char="⁄"/>
              <a:tabLst/>
              <a:defRPr/>
            </a:pPr>
            <a:r>
              <a:rPr lang="de-DE" sz="1800" b="0" kern="0" cap="none" spc="180" dirty="0">
                <a:solidFill>
                  <a:sysClr val="windowText" lastClr="000000"/>
                </a:solidFill>
                <a:latin typeface="Barlow" panose="00000500000000000000" pitchFamily="2" charset="0"/>
                <a:ea typeface="+mn-ea"/>
                <a:cs typeface="+mn-cs"/>
              </a:rPr>
              <a:t>Markthochlauf für Wasserstoff</a:t>
            </a:r>
          </a:p>
          <a:p>
            <a:pPr marR="0" lvl="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1800" b="0" kern="0" cap="none" spc="180" dirty="0">
              <a:solidFill>
                <a:sysClr val="windowText" lastClr="000000"/>
              </a:solidFill>
              <a:latin typeface="Barlow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09CE6AE-07E8-71EF-9321-E8C75FC85B11}"/>
              </a:ext>
            </a:extLst>
          </p:cNvPr>
          <p:cNvGrpSpPr/>
          <p:nvPr/>
        </p:nvGrpSpPr>
        <p:grpSpPr>
          <a:xfrm>
            <a:off x="4152740" y="4453177"/>
            <a:ext cx="1060112" cy="1060112"/>
            <a:chOff x="3499195" y="4439974"/>
            <a:chExt cx="1060112" cy="1060112"/>
          </a:xfrm>
        </p:grpSpPr>
        <p:sp>
          <p:nvSpPr>
            <p:cNvPr id="1301" name="Oval 14">
              <a:extLst>
                <a:ext uri="{FF2B5EF4-FFF2-40B4-BE49-F238E27FC236}">
                  <a16:creationId xmlns:a16="http://schemas.microsoft.com/office/drawing/2014/main" id="{F1053BB5-299A-F6D3-4B62-89A9CCBE70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2538" y="4463317"/>
              <a:ext cx="1013426" cy="1013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02" name="Grafik 1301" descr="Erneuerbare Energien Silhouette">
              <a:extLst>
                <a:ext uri="{FF2B5EF4-FFF2-40B4-BE49-F238E27FC236}">
                  <a16:creationId xmlns:a16="http://schemas.microsoft.com/office/drawing/2014/main" id="{07410538-FD80-F83F-B5FD-048F58B73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99195" y="4439974"/>
              <a:ext cx="1060112" cy="1060112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2E258DD-72D6-DC5B-4018-FC7C972793BC}"/>
              </a:ext>
            </a:extLst>
          </p:cNvPr>
          <p:cNvGrpSpPr/>
          <p:nvPr/>
        </p:nvGrpSpPr>
        <p:grpSpPr>
          <a:xfrm>
            <a:off x="1033624" y="1781133"/>
            <a:ext cx="1013426" cy="1013426"/>
            <a:chOff x="1275394" y="1770607"/>
            <a:chExt cx="1013426" cy="1013426"/>
          </a:xfrm>
        </p:grpSpPr>
        <p:sp>
          <p:nvSpPr>
            <p:cNvPr id="1306" name="Oval 14">
              <a:extLst>
                <a:ext uri="{FF2B5EF4-FFF2-40B4-BE49-F238E27FC236}">
                  <a16:creationId xmlns:a16="http://schemas.microsoft.com/office/drawing/2014/main" id="{56DAE536-5592-6FED-97C3-D19F001E2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5394" y="1770607"/>
              <a:ext cx="1013426" cy="1013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08" name="Grafik 1307">
              <a:extLst>
                <a:ext uri="{FF2B5EF4-FFF2-40B4-BE49-F238E27FC236}">
                  <a16:creationId xmlns:a16="http://schemas.microsoft.com/office/drawing/2014/main" id="{8E0C526B-9DE2-48E9-2395-BA0A455D4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40882" y="1836095"/>
              <a:ext cx="882451" cy="882451"/>
            </a:xfrm>
            <a:prstGeom prst="rect">
              <a:avLst/>
            </a:prstGeom>
          </p:spPr>
        </p:pic>
      </p:grpSp>
      <p:sp>
        <p:nvSpPr>
          <p:cNvPr id="4" name="Titel 25">
            <a:extLst>
              <a:ext uri="{FF2B5EF4-FFF2-40B4-BE49-F238E27FC236}">
                <a16:creationId xmlns:a16="http://schemas.microsoft.com/office/drawing/2014/main" id="{43174051-425E-5D74-AFDE-15129FB23851}"/>
              </a:ext>
            </a:extLst>
          </p:cNvPr>
          <p:cNvSpPr txBox="1">
            <a:spLocks/>
          </p:cNvSpPr>
          <p:nvPr/>
        </p:nvSpPr>
        <p:spPr>
          <a:xfrm>
            <a:off x="1654744" y="4214949"/>
            <a:ext cx="3375428" cy="1292156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fontAlgn="b">
              <a:lnSpc>
                <a:spcPts val="3240"/>
              </a:lnSpc>
              <a:defRPr sz="2700" b="1" i="0" cap="all" spc="150" baseline="0">
                <a:latin typeface="SZAG Bliss Pro ExtraBold" panose="02010006030000020004" pitchFamily="2" charset="0"/>
                <a:ea typeface="+mj-ea"/>
                <a:cs typeface="+mj-cs"/>
              </a:defRPr>
            </a:lvl1pPr>
          </a:lstStyle>
          <a:p>
            <a:pPr marL="285750" marR="0" lvl="0" indent="-28575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rlow" panose="00000500000000000000" pitchFamily="2" charset="0"/>
              <a:buChar char="⁄"/>
              <a:tabLst/>
              <a:defRPr/>
            </a:pPr>
            <a:endParaRPr lang="de-DE" sz="1800" b="0" kern="0" cap="none" spc="180" dirty="0">
              <a:solidFill>
                <a:sysClr val="windowText" lastClr="000000"/>
              </a:solidFill>
              <a:latin typeface="Barlow" panose="00000500000000000000" pitchFamily="2" charset="0"/>
              <a:ea typeface="+mn-ea"/>
              <a:cs typeface="+mn-cs"/>
            </a:endParaRPr>
          </a:p>
          <a:p>
            <a:pPr marR="0" lvl="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1800" b="0" kern="0" cap="none" spc="180" dirty="0">
              <a:solidFill>
                <a:sysClr val="windowText" lastClr="000000"/>
              </a:solidFill>
              <a:latin typeface="Barlow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C5DEBAC-9CB7-4214-0C3B-E9D5A60408F1}"/>
              </a:ext>
            </a:extLst>
          </p:cNvPr>
          <p:cNvGrpSpPr/>
          <p:nvPr/>
        </p:nvGrpSpPr>
        <p:grpSpPr>
          <a:xfrm>
            <a:off x="4176083" y="1781133"/>
            <a:ext cx="1013426" cy="1013426"/>
            <a:chOff x="4245446" y="2617646"/>
            <a:chExt cx="1013426" cy="1013426"/>
          </a:xfrm>
        </p:grpSpPr>
        <p:sp>
          <p:nvSpPr>
            <p:cNvPr id="1304" name="Oval 14">
              <a:extLst>
                <a:ext uri="{FF2B5EF4-FFF2-40B4-BE49-F238E27FC236}">
                  <a16:creationId xmlns:a16="http://schemas.microsoft.com/office/drawing/2014/main" id="{00955DA6-69FB-797C-E649-3ABB6E1179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5446" y="2617646"/>
              <a:ext cx="1013426" cy="1013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18116CD-689D-5585-6E9D-EA8054021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339269" y="2711469"/>
              <a:ext cx="825780" cy="825780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629D2E9-8631-7828-CCAF-597DF8C6E877}"/>
              </a:ext>
            </a:extLst>
          </p:cNvPr>
          <p:cNvGrpSpPr/>
          <p:nvPr/>
        </p:nvGrpSpPr>
        <p:grpSpPr>
          <a:xfrm>
            <a:off x="1033624" y="4476520"/>
            <a:ext cx="1013426" cy="1013426"/>
            <a:chOff x="921081" y="3987432"/>
            <a:chExt cx="1013426" cy="1013426"/>
          </a:xfrm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965E5AB7-DABB-8AF6-D017-E36D07413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1081" y="3987432"/>
              <a:ext cx="1013426" cy="1013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19DA17F5-B942-95C4-6C9F-FF3FCDCD5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027197" y="4093548"/>
              <a:ext cx="801195" cy="801195"/>
            </a:xfrm>
            <a:prstGeom prst="rect">
              <a:avLst/>
            </a:prstGeom>
          </p:spPr>
        </p:pic>
      </p:grpSp>
      <p:sp>
        <p:nvSpPr>
          <p:cNvPr id="17" name="Fußzeilenplatzhalter 17">
            <a:extLst>
              <a:ext uri="{FF2B5EF4-FFF2-40B4-BE49-F238E27FC236}">
                <a16:creationId xmlns:a16="http://schemas.microsoft.com/office/drawing/2014/main" id="{7CEF68F5-2EB4-552B-100F-D27A533D9A50}"/>
              </a:ext>
            </a:extLst>
          </p:cNvPr>
          <p:cNvSpPr txBox="1">
            <a:spLocks/>
          </p:cNvSpPr>
          <p:nvPr/>
        </p:nvSpPr>
        <p:spPr>
          <a:xfrm>
            <a:off x="2590800" y="6406099"/>
            <a:ext cx="6896565" cy="12310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000000"/>
                </a:solidFill>
                <a:latin typeface="Barlow" pitchFamily="2" charset="77"/>
              </a:rPr>
              <a:t>2. Nationales Wirtschaftsforum Wasserstoff     //     Stand: 24.05.2023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326F2B0-CEBA-88FC-343F-30D1B22A0A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535559" y="2999706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5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 descr="Ein Bild, das Himmel, Glas, Behälter, Trinkgefäß enthält.&#10;&#10;Automatisch generierte Beschreibung">
            <a:extLst>
              <a:ext uri="{FF2B5EF4-FFF2-40B4-BE49-F238E27FC236}">
                <a16:creationId xmlns:a16="http://schemas.microsoft.com/office/drawing/2014/main" id="{E740DC41-052E-A93A-6902-A8CB5DB8958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8975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B71E524-B2FF-E9DF-295B-063147797F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8202" y="1681448"/>
            <a:ext cx="5914909" cy="2710595"/>
          </a:xfrm>
        </p:spPr>
        <p:txBody>
          <a:bodyPr>
            <a:normAutofit/>
          </a:bodyPr>
          <a:lstStyle/>
          <a:p>
            <a:pPr algn="l"/>
            <a:r>
              <a:rPr lang="de-DE" sz="4400" dirty="0"/>
              <a:t>Wasserstoff in der Stahlindustrie </a:t>
            </a:r>
          </a:p>
          <a:p>
            <a:pPr algn="l"/>
            <a:r>
              <a:rPr lang="de-DE" sz="4400" dirty="0"/>
              <a:t>am Beispiel SALCOS®</a:t>
            </a:r>
          </a:p>
          <a:p>
            <a:pPr algn="l"/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179224093"/>
      </p:ext>
    </p:extLst>
  </p:cSld>
  <p:clrMapOvr>
    <a:masterClrMapping/>
  </p:clrMapOvr>
</p:sld>
</file>

<file path=ppt/theme/theme1.xml><?xml version="1.0" encoding="utf-8"?>
<a:theme xmlns:a="http://schemas.openxmlformats.org/drawingml/2006/main" name="Salzgitter AG">
  <a:themeElements>
    <a:clrScheme name="Salzgitter AG">
      <a:dk1>
        <a:srgbClr val="000000"/>
      </a:dk1>
      <a:lt1>
        <a:srgbClr val="FFFFFF"/>
      </a:lt1>
      <a:dk2>
        <a:srgbClr val="000000"/>
      </a:dk2>
      <a:lt2>
        <a:srgbClr val="F0F3F5"/>
      </a:lt2>
      <a:accent1>
        <a:srgbClr val="EB6619"/>
      </a:accent1>
      <a:accent2>
        <a:srgbClr val="B0BDC7"/>
      </a:accent2>
      <a:accent3>
        <a:srgbClr val="33608A"/>
      </a:accent3>
      <a:accent4>
        <a:srgbClr val="FDED65"/>
      </a:accent4>
      <a:accent5>
        <a:srgbClr val="C4403F"/>
      </a:accent5>
      <a:accent6>
        <a:srgbClr val="76B82A"/>
      </a:accent6>
      <a:hlink>
        <a:srgbClr val="EB6619"/>
      </a:hlink>
      <a:folHlink>
        <a:srgbClr val="B0BDC7"/>
      </a:folHlink>
    </a:clrScheme>
    <a:fontScheme name="Salzgitter AG">
      <a:majorFont>
        <a:latin typeface="SZAG Bliss Pro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_SA_2022-09-07">
  <a:themeElements>
    <a:clrScheme name="Salzgitter AG">
      <a:dk1>
        <a:srgbClr val="000000"/>
      </a:dk1>
      <a:lt1>
        <a:srgbClr val="FFFFFF"/>
      </a:lt1>
      <a:dk2>
        <a:srgbClr val="000000"/>
      </a:dk2>
      <a:lt2>
        <a:srgbClr val="F0F3F5"/>
      </a:lt2>
      <a:accent1>
        <a:srgbClr val="EB6619"/>
      </a:accent1>
      <a:accent2>
        <a:srgbClr val="B0BDC7"/>
      </a:accent2>
      <a:accent3>
        <a:srgbClr val="33608A"/>
      </a:accent3>
      <a:accent4>
        <a:srgbClr val="FDED65"/>
      </a:accent4>
      <a:accent5>
        <a:srgbClr val="C4403F"/>
      </a:accent5>
      <a:accent6>
        <a:srgbClr val="76B82A"/>
      </a:accent6>
      <a:hlink>
        <a:srgbClr val="EB6619"/>
      </a:hlink>
      <a:folHlink>
        <a:srgbClr val="B0BDC7"/>
      </a:folHlink>
    </a:clrScheme>
    <a:fontScheme name="Salzgitter AG">
      <a:majorFont>
        <a:latin typeface="SZAG Bliss Pro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Salzgitter AG - v1">
      <a:dk1>
        <a:srgbClr val="000000"/>
      </a:dk1>
      <a:lt1>
        <a:srgbClr val="FFFFFF"/>
      </a:lt1>
      <a:dk2>
        <a:srgbClr val="EB6619"/>
      </a:dk2>
      <a:lt2>
        <a:srgbClr val="B0BDC7"/>
      </a:lt2>
      <a:accent1>
        <a:srgbClr val="F2E7DB"/>
      </a:accent1>
      <a:accent2>
        <a:srgbClr val="25368B"/>
      </a:accent2>
      <a:accent3>
        <a:srgbClr val="4A4856"/>
      </a:accent3>
      <a:accent4>
        <a:srgbClr val="F5A045"/>
      </a:accent4>
      <a:accent5>
        <a:srgbClr val="E95045"/>
      </a:accent5>
      <a:accent6>
        <a:srgbClr val="76B82A"/>
      </a:accent6>
      <a:hlink>
        <a:srgbClr val="EB6619"/>
      </a:hlink>
      <a:folHlink>
        <a:srgbClr val="A4AFC1"/>
      </a:folHlink>
    </a:clrScheme>
    <a:fontScheme name="Salzgitter AG">
      <a:majorFont>
        <a:latin typeface="SZAG Bliss Pro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Salzgitter AG - v1">
      <a:dk1>
        <a:srgbClr val="000000"/>
      </a:dk1>
      <a:lt1>
        <a:srgbClr val="FFFFFF"/>
      </a:lt1>
      <a:dk2>
        <a:srgbClr val="EB6619"/>
      </a:dk2>
      <a:lt2>
        <a:srgbClr val="B0BDC7"/>
      </a:lt2>
      <a:accent1>
        <a:srgbClr val="F2E7DB"/>
      </a:accent1>
      <a:accent2>
        <a:srgbClr val="25368B"/>
      </a:accent2>
      <a:accent3>
        <a:srgbClr val="4A4856"/>
      </a:accent3>
      <a:accent4>
        <a:srgbClr val="F5A045"/>
      </a:accent4>
      <a:accent5>
        <a:srgbClr val="E95045"/>
      </a:accent5>
      <a:accent6>
        <a:srgbClr val="76B82A"/>
      </a:accent6>
      <a:hlink>
        <a:srgbClr val="EB6619"/>
      </a:hlink>
      <a:folHlink>
        <a:srgbClr val="A4AFC1"/>
      </a:folHlink>
    </a:clrScheme>
    <a:fontScheme name="Salzgitter AG">
      <a:majorFont>
        <a:latin typeface="SZAG Bliss Pro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65e533-533b-40d6-b139-851ed1551dd4" xsi:nil="true"/>
    <lcf76f155ced4ddcb4097134ff3c332f xmlns="f5b2113f-0486-4775-b1ab-263c4b96250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6BF24C06CA234BA68380B66B348B22" ma:contentTypeVersion="11" ma:contentTypeDescription="Ein neues Dokument erstellen." ma:contentTypeScope="" ma:versionID="7cfa055d1e38f656079926d679504658">
  <xsd:schema xmlns:xsd="http://www.w3.org/2001/XMLSchema" xmlns:xs="http://www.w3.org/2001/XMLSchema" xmlns:p="http://schemas.microsoft.com/office/2006/metadata/properties" xmlns:ns2="f5b2113f-0486-4775-b1ab-263c4b96250d" xmlns:ns3="0265e533-533b-40d6-b139-851ed1551dd4" targetNamespace="http://schemas.microsoft.com/office/2006/metadata/properties" ma:root="true" ma:fieldsID="c9f30d0c2a35d9935a7ace85087aac9a" ns2:_="" ns3:_="">
    <xsd:import namespace="f5b2113f-0486-4775-b1ab-263c4b96250d"/>
    <xsd:import namespace="0265e533-533b-40d6-b139-851ed1551dd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2113f-0486-4775-b1ab-263c4b96250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56749bc2-6368-490c-b3df-cd15f3f25e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5e533-533b-40d6-b139-851ed1551dd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42045da-4904-4d72-8f5a-655ee785f8f6}" ma:internalName="TaxCatchAll" ma:showField="CatchAllData" ma:web="0265e533-533b-40d6-b139-851ed1551d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52D3D-7104-40AC-988B-1D1BF42EB903}">
  <ds:schemaRefs>
    <ds:schemaRef ds:uri="0265e533-533b-40d6-b139-851ed1551dd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f5b2113f-0486-4775-b1ab-263c4b96250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2D30D5-A2A9-45C3-B405-47DC9ACC7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B93B63-E5C9-44E8-B6F2-0389FACC3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b2113f-0486-4775-b1ab-263c4b96250d"/>
    <ds:schemaRef ds:uri="0265e533-533b-40d6-b139-851ed1551d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500</Words>
  <Application>Microsoft Office PowerPoint</Application>
  <PresentationFormat>Breitbild</PresentationFormat>
  <Paragraphs>128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21" baseType="lpstr">
      <vt:lpstr>Barlow Condensed SemiBold</vt:lpstr>
      <vt:lpstr>Barlow Light</vt:lpstr>
      <vt:lpstr>Barlow Condensed</vt:lpstr>
      <vt:lpstr>Barlow</vt:lpstr>
      <vt:lpstr>Barlow SemiBold</vt:lpstr>
      <vt:lpstr>Barlow-SemiBold</vt:lpstr>
      <vt:lpstr>Calibri</vt:lpstr>
      <vt:lpstr>SZAG Bliss Pro ExtraBold</vt:lpstr>
      <vt:lpstr>SZAG Bliss Pro Light</vt:lpstr>
      <vt:lpstr>Arial</vt:lpstr>
      <vt:lpstr>Salzgitter AG</vt:lpstr>
      <vt:lpstr>AR_SA_2022-09-07</vt:lpstr>
      <vt:lpstr>PowerPoint-Präsentation</vt:lpstr>
      <vt:lpstr>Facts &amp; Figures</vt:lpstr>
      <vt:lpstr>Die Idee hinter SALCOS®</vt:lpstr>
      <vt:lpstr>Und die technische Umsetzung</vt:lpstr>
      <vt:lpstr>SALCOS® - Ausbaustufen</vt:lpstr>
      <vt:lpstr>Energiebedarfsschätzung im Zuge von SALCOS®</vt:lpstr>
      <vt:lpstr>Gesellschaftliche Bedeutung von Salcos®</vt:lpstr>
      <vt:lpstr>handlungsfelder aus sicht der Salzgitter AG</vt:lpstr>
      <vt:lpstr>PowerPoint-Präsentation</vt:lpstr>
    </vt:vector>
  </TitlesOfParts>
  <Manager/>
  <Company>Salzgitter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PierraaTeam</dc:creator>
  <cp:keywords/>
  <dc:description/>
  <cp:lastModifiedBy>Müller, La-Toya (SZAG/VB)</cp:lastModifiedBy>
  <cp:revision>347</cp:revision>
  <cp:lastPrinted>2023-05-22T14:14:12Z</cp:lastPrinted>
  <dcterms:created xsi:type="dcterms:W3CDTF">2022-03-17T15:00:17Z</dcterms:created>
  <dcterms:modified xsi:type="dcterms:W3CDTF">2023-05-22T17:22:22Z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f9140a-00fa-45e6-9812-d546a5794392_Enabled">
    <vt:lpwstr>true</vt:lpwstr>
  </property>
  <property fmtid="{D5CDD505-2E9C-101B-9397-08002B2CF9AE}" pid="3" name="MSIP_Label_f4f9140a-00fa-45e6-9812-d546a5794392_SetDate">
    <vt:lpwstr>2022-10-20T13:44:51Z</vt:lpwstr>
  </property>
  <property fmtid="{D5CDD505-2E9C-101B-9397-08002B2CF9AE}" pid="4" name="MSIP_Label_f4f9140a-00fa-45e6-9812-d546a5794392_Method">
    <vt:lpwstr>Standard</vt:lpwstr>
  </property>
  <property fmtid="{D5CDD505-2E9C-101B-9397-08002B2CF9AE}" pid="5" name="MSIP_Label_f4f9140a-00fa-45e6-9812-d546a5794392_Name">
    <vt:lpwstr>Intern</vt:lpwstr>
  </property>
  <property fmtid="{D5CDD505-2E9C-101B-9397-08002B2CF9AE}" pid="6" name="MSIP_Label_f4f9140a-00fa-45e6-9812-d546a5794392_SiteId">
    <vt:lpwstr>e097778a-fb30-4cc4-be8b-bf3fb286f2fc</vt:lpwstr>
  </property>
  <property fmtid="{D5CDD505-2E9C-101B-9397-08002B2CF9AE}" pid="7" name="MSIP_Label_f4f9140a-00fa-45e6-9812-d546a5794392_ActionId">
    <vt:lpwstr>785b7dcc-8572-4338-a53d-f803c8ebf643</vt:lpwstr>
  </property>
  <property fmtid="{D5CDD505-2E9C-101B-9397-08002B2CF9AE}" pid="8" name="MSIP_Label_f4f9140a-00fa-45e6-9812-d546a5794392_ContentBits">
    <vt:lpwstr>2</vt:lpwstr>
  </property>
  <property fmtid="{D5CDD505-2E9C-101B-9397-08002B2CF9AE}" pid="9" name="Order">
    <vt:lpwstr>3800.00000000000</vt:lpwstr>
  </property>
  <property fmtid="{D5CDD505-2E9C-101B-9397-08002B2CF9AE}" pid="10" name="xd_ProgID">
    <vt:lpwstr/>
  </property>
  <property fmtid="{D5CDD505-2E9C-101B-9397-08002B2CF9AE}" pid="11" name="ContentTypeId">
    <vt:lpwstr>0x0101008E6BF24C06CA234BA68380B66B348B22</vt:lpwstr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xd_Signature">
    <vt:lpwstr/>
  </property>
  <property fmtid="{D5CDD505-2E9C-101B-9397-08002B2CF9AE}" pid="17" name="MediaServiceImageTags">
    <vt:lpwstr/>
  </property>
</Properties>
</file>